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3"/>
  </p:notesMasterIdLst>
  <p:sldIdLst>
    <p:sldId id="272" r:id="rId2"/>
    <p:sldId id="258" r:id="rId3"/>
    <p:sldId id="257" r:id="rId4"/>
    <p:sldId id="262" r:id="rId5"/>
    <p:sldId id="259" r:id="rId6"/>
    <p:sldId id="260" r:id="rId7"/>
    <p:sldId id="268" r:id="rId8"/>
    <p:sldId id="269" r:id="rId9"/>
    <p:sldId id="27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14DA6-A9CB-4AA6-BDE8-361620DDEC6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1DFB2-83BB-4BC8-88A5-77674DFAC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1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1DFB2-83BB-4BC8-88A5-77674DFACE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4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01F-9981-44DE-A4BD-41755D071D6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2127-E134-4F18-88A7-DE10A1C9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1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01F-9981-44DE-A4BD-41755D071D6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2127-E134-4F18-88A7-DE10A1C9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4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01F-9981-44DE-A4BD-41755D071D6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2127-E134-4F18-88A7-DE10A1C9F69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689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01F-9981-44DE-A4BD-41755D071D6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2127-E134-4F18-88A7-DE10A1C9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40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01F-9981-44DE-A4BD-41755D071D6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2127-E134-4F18-88A7-DE10A1C9F69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59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01F-9981-44DE-A4BD-41755D071D6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2127-E134-4F18-88A7-DE10A1C9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8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01F-9981-44DE-A4BD-41755D071D6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2127-E134-4F18-88A7-DE10A1C9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17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01F-9981-44DE-A4BD-41755D071D6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2127-E134-4F18-88A7-DE10A1C9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1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01F-9981-44DE-A4BD-41755D071D6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2127-E134-4F18-88A7-DE10A1C9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9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01F-9981-44DE-A4BD-41755D071D6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2127-E134-4F18-88A7-DE10A1C9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3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01F-9981-44DE-A4BD-41755D071D6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2127-E134-4F18-88A7-DE10A1C9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8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01F-9981-44DE-A4BD-41755D071D6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2127-E134-4F18-88A7-DE10A1C9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01F-9981-44DE-A4BD-41755D071D6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2127-E134-4F18-88A7-DE10A1C9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6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01F-9981-44DE-A4BD-41755D071D6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2127-E134-4F18-88A7-DE10A1C9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9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01F-9981-44DE-A4BD-41755D071D6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2127-E134-4F18-88A7-DE10A1C9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3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01F-9981-44DE-A4BD-41755D071D6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2127-E134-4F18-88A7-DE10A1C9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8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FD01F-9981-44DE-A4BD-41755D071D6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2E2127-E134-4F18-88A7-DE10A1C9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22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90C-7272-8101-D098-3C9E782D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297858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>
                <a:solidFill>
                  <a:schemeClr val="accent2"/>
                </a:solidFill>
              </a:rPr>
              <a:t>GRAFUN ELECTRONICS COMPANY ANALYSIS 2023-2024</a:t>
            </a:r>
            <a:br>
              <a:rPr lang="en-US" sz="3600" dirty="0">
                <a:solidFill>
                  <a:schemeClr val="accent2"/>
                </a:solidFill>
              </a:rPr>
            </a:br>
            <a:r>
              <a:rPr lang="en-US" sz="3600" dirty="0">
                <a:solidFill>
                  <a:schemeClr val="accent2"/>
                </a:solidFill>
              </a:rPr>
              <a:t>                                                </a:t>
            </a:r>
            <a:r>
              <a:rPr lang="en-US" sz="27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PRESENTED BY: FUNMILAYO ADEKUNLE  GRACE OLUWATOSIN AJALA</a:t>
            </a:r>
            <a:b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en-US" dirty="0"/>
          </a:p>
        </p:txBody>
      </p:sp>
      <p:pic>
        <p:nvPicPr>
          <p:cNvPr id="3076" name="Picture 4" descr="1,839,100+ Appliance Stock Photos, Pictures &amp; Royalty-Free Images - iStock  | Appliance repair, Kitchen, Appliance icon">
            <a:extLst>
              <a:ext uri="{FF2B5EF4-FFF2-40B4-BE49-F238E27FC236}">
                <a16:creationId xmlns:a16="http://schemas.microsoft.com/office/drawing/2014/main" id="{EE5F9D1B-ADA8-D336-A560-CE56C9A25C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5845"/>
            <a:ext cx="12192000" cy="569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11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8EEB39-80AE-3BB0-8EB6-836D873D35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32873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170EC-9EB3-4065-C65D-1A1428D6BFAF}"/>
              </a:ext>
            </a:extLst>
          </p:cNvPr>
          <p:cNvSpPr txBox="1"/>
          <p:nvPr/>
        </p:nvSpPr>
        <p:spPr>
          <a:xfrm>
            <a:off x="0" y="1268403"/>
            <a:ext cx="1200308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KPI’s for the company sales dataset after the analysis alongside engagement with marketing campaigns can help in identifying high-value customers and implementing strategies to retain and maximize their value over time.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KPI’s includes: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Acquisition Cost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Abandonment Rate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Promoter Score</a:t>
            </a:r>
          </a:p>
        </p:txBody>
      </p:sp>
    </p:spTree>
    <p:extLst>
      <p:ext uri="{BB962C8B-B14F-4D97-AF65-F5344CB8AC3E}">
        <p14:creationId xmlns:p14="http://schemas.microsoft.com/office/powerpoint/2010/main" val="243140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4AAE02-68D2-6EAB-99DF-AEDCC114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1813"/>
            <a:ext cx="10995554" cy="2228849"/>
          </a:xfrm>
        </p:spPr>
        <p:txBody>
          <a:bodyPr>
            <a:normAutofit/>
          </a:bodyPr>
          <a:lstStyle/>
          <a:p>
            <a:r>
              <a:rPr lang="en-US" sz="660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4229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E5BE2-9AEF-90CF-5C27-BBD3052C6DB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811161"/>
            <a:ext cx="5648632" cy="6046839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chemeClr val="accent1"/>
                </a:solidFill>
                <a:latin typeface="Open Sauce One"/>
              </a:rPr>
              <a:t>ABOUT US</a:t>
            </a:r>
          </a:p>
          <a:p>
            <a:pPr marL="0" indent="0">
              <a:buNone/>
            </a:pPr>
            <a:r>
              <a:rPr lang="en-US" sz="36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Adekunle </a:t>
            </a:r>
            <a:r>
              <a:rPr lang="en-US" sz="360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Oluwafunmilayo</a:t>
            </a:r>
            <a:r>
              <a:rPr lang="en-US" sz="36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Grace Oluwatosin Ajala are the co-founder of the GRACFUN ELECTRONIC company which was established in 3</a:t>
            </a:r>
            <a:r>
              <a:rPr lang="en-US" sz="3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 </a:t>
            </a:r>
            <a:r>
              <a:rPr lang="en-US" sz="36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June 2023.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9654C-4053-5D94-BD3C-D11AD6F024A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840361" y="2713704"/>
            <a:ext cx="6351640" cy="4144296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</a:rPr>
              <a:t>OUR MISSION</a:t>
            </a:r>
          </a:p>
          <a:p>
            <a:pPr marL="0" indent="0">
              <a:buNone/>
            </a:pPr>
            <a:r>
              <a:rPr lang="en-US" sz="36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GRACFUN Electronics company follows a simple business philosophy: to produce and sell superior electronic goods that contribute to the society.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2" name="Picture 6" descr="Electronic Gadgets Images – Browse 1,463,645 Stock Photos, Vectors, and  Video | Adobe Stock">
            <a:extLst>
              <a:ext uri="{FF2B5EF4-FFF2-40B4-BE49-F238E27FC236}">
                <a16:creationId xmlns:a16="http://schemas.microsoft.com/office/drawing/2014/main" id="{202C8EF4-63F5-CB91-EE16-E18AFF1F3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360" y="0"/>
            <a:ext cx="6351640" cy="271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BF4B7-7953-E536-873B-0213F4983FE1}"/>
              </a:ext>
            </a:extLst>
          </p:cNvPr>
          <p:cNvSpPr txBox="1"/>
          <p:nvPr/>
        </p:nvSpPr>
        <p:spPr>
          <a:xfrm>
            <a:off x="0" y="-129048"/>
            <a:ext cx="5648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COMPANY’S OVERVIEW</a:t>
            </a:r>
          </a:p>
        </p:txBody>
      </p:sp>
    </p:spTree>
    <p:extLst>
      <p:ext uri="{BB962C8B-B14F-4D97-AF65-F5344CB8AC3E}">
        <p14:creationId xmlns:p14="http://schemas.microsoft.com/office/powerpoint/2010/main" val="149532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DDF5-ED45-D183-885B-840BB375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752167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60B9D-E35B-5CE1-4E9E-99F065591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2167"/>
            <a:ext cx="5626508" cy="6105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GRACFUN Electronics sells gadgets/appliances online to 11,000 daily customers, with 5 warehouses (A-E) and shipping via flight, road, or ship.</a:t>
            </a:r>
          </a:p>
        </p:txBody>
      </p:sp>
      <p:pic>
        <p:nvPicPr>
          <p:cNvPr id="2054" name="Picture 6" descr="Home appliances &amp; accessories | Boots">
            <a:extLst>
              <a:ext uri="{FF2B5EF4-FFF2-40B4-BE49-F238E27FC236}">
                <a16:creationId xmlns:a16="http://schemas.microsoft.com/office/drawing/2014/main" id="{4721FACF-1826-12E6-5353-460B8556A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508" y="0"/>
            <a:ext cx="65654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99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4F40-6DA0-E5C3-2FD1-8824C593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7988"/>
            <a:ext cx="11297265" cy="1061884"/>
          </a:xfrm>
        </p:spPr>
        <p:txBody>
          <a:bodyPr>
            <a:normAutofit/>
          </a:bodyPr>
          <a:lstStyle/>
          <a:p>
            <a:r>
              <a:rPr lang="en-US" sz="4000" dirty="0"/>
              <a:t>Some KPI’S of the company before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A0A5-A596-D94A-303C-CCE3FC2CD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84903"/>
            <a:ext cx="12191999" cy="687193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5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the KPI’S of the company before the analysis</a:t>
            </a:r>
          </a:p>
          <a:p>
            <a:r>
              <a:rPr lang="en-US" sz="35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demography.</a:t>
            </a:r>
          </a:p>
          <a:p>
            <a:r>
              <a:rPr lang="en-US" sz="35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satisfaction.</a:t>
            </a:r>
          </a:p>
          <a:p>
            <a:r>
              <a:rPr lang="en-US" sz="35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products.</a:t>
            </a:r>
          </a:p>
          <a:p>
            <a:r>
              <a:rPr lang="en-US" sz="35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Preferred mode of shipment.</a:t>
            </a:r>
          </a:p>
          <a:p>
            <a:r>
              <a:rPr lang="en-US" sz="35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Promptness of shipment completion.</a:t>
            </a:r>
          </a:p>
          <a:p>
            <a:r>
              <a:rPr lang="en-US" sz="35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Warehouse blocks usage (the company has 5 different warehouse blocks).</a:t>
            </a:r>
          </a:p>
          <a:p>
            <a:endParaRPr lang="en-US" dirty="0"/>
          </a:p>
        </p:txBody>
      </p:sp>
      <p:pic>
        <p:nvPicPr>
          <p:cNvPr id="3076" name="Picture 4" descr="13,230 Electronic Gadgets Stock Photos - Free &amp; Royalty-Free Stock Photos  from Dreamstime">
            <a:extLst>
              <a:ext uri="{FF2B5EF4-FFF2-40B4-BE49-F238E27FC236}">
                <a16:creationId xmlns:a16="http://schemas.microsoft.com/office/drawing/2014/main" id="{2E6E83AF-4F79-97E8-F9B8-111616669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49600"/>
            <a:ext cx="6095999" cy="287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4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927B-648A-6821-E2BC-90142681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0644188" cy="1200150"/>
          </a:xfrm>
        </p:spPr>
        <p:txBody>
          <a:bodyPr/>
          <a:lstStyle/>
          <a:p>
            <a:r>
              <a:rPr lang="en-US" dirty="0"/>
              <a:t>STATISTICAL ANALYSIS OF GRACFUN ELECTRONICS COMPANY(2023-2024)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99E67C-5991-A2FC-4813-85F4746ED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2" y="1755059"/>
            <a:ext cx="3760838" cy="414429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90422F-4D05-EA64-27DC-C8B0A8B46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027" y="1755058"/>
            <a:ext cx="3760838" cy="4144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3F97B9-FDE6-0970-22CD-9681A686A9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582" y="1755058"/>
            <a:ext cx="3519946" cy="414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5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7CE422-E250-0115-7B01-732038794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555" y="1457205"/>
            <a:ext cx="5397909" cy="4777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4A9049-4A78-884F-E923-81BD67AED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6" y="1457206"/>
            <a:ext cx="5397909" cy="47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5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4DEA21-E4B8-DB53-C3FB-DEF7DD70A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" y="1495678"/>
            <a:ext cx="5943600" cy="48018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5C4CF2-5DF1-46FA-6B74-DE392151A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74" y="1495679"/>
            <a:ext cx="4940710" cy="480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9DFE91-32AB-4803-6111-DD4CB4D81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5" y="914400"/>
            <a:ext cx="5672266" cy="51619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34358D-8337-F975-DB3D-D4232B4BC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42" y="914399"/>
            <a:ext cx="5592057" cy="51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9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0D2F1E-5240-6561-B742-C0660082B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70"/>
            <a:ext cx="5884604" cy="5132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C58AE3-78EA-AD73-4AFD-AB893BD99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9871"/>
            <a:ext cx="6095999" cy="51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828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3318</TotalTime>
  <Words>211</Words>
  <Application>Microsoft Office PowerPoint</Application>
  <PresentationFormat>Widescreen</PresentationFormat>
  <Paragraphs>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Open Sauce One</vt:lpstr>
      <vt:lpstr>Times New Roman</vt:lpstr>
      <vt:lpstr>Trebuchet MS</vt:lpstr>
      <vt:lpstr>Wingdings</vt:lpstr>
      <vt:lpstr>Wingdings 3</vt:lpstr>
      <vt:lpstr>Facet</vt:lpstr>
      <vt:lpstr>GRAFUN ELECTRONICS COMPANY ANALYSIS 2023-2024                                                 PRESENTED BY: FUNMILAYO ADEKUNLE  GRACE OLUWATOSIN AJALA </vt:lpstr>
      <vt:lpstr>PowerPoint Presentation</vt:lpstr>
      <vt:lpstr>INTRODUCTION</vt:lpstr>
      <vt:lpstr>Some KPI’S of the company before the analysis</vt:lpstr>
      <vt:lpstr>STATISTICAL ANALYSIS OF GRACFUN ELECTRONICS COMPANY(2023-2024)</vt:lpstr>
      <vt:lpstr>PowerPoint Presentation</vt:lpstr>
      <vt:lpstr>PowerPoint Presentation</vt:lpstr>
      <vt:lpstr>PowerPoint Presentation</vt:lpstr>
      <vt:lpstr>PowerPoint Presentation</vt:lpstr>
      <vt:lpstr>CONCLUSION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GRACFUN ELECTRONICS COMPANY ANALYSIS (2023-2024)</dc:title>
  <dc:creator>grace ajala</dc:creator>
  <cp:lastModifiedBy>grace ajala</cp:lastModifiedBy>
  <cp:revision>7</cp:revision>
  <dcterms:created xsi:type="dcterms:W3CDTF">2024-05-04T10:52:26Z</dcterms:created>
  <dcterms:modified xsi:type="dcterms:W3CDTF">2024-05-12T17:35:12Z</dcterms:modified>
</cp:coreProperties>
</file>