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  <p:sldId id="266" r:id="rId3"/>
    <p:sldId id="256" r:id="rId4"/>
    <p:sldId id="257" r:id="rId5"/>
    <p:sldId id="264" r:id="rId6"/>
    <p:sldId id="258" r:id="rId7"/>
    <p:sldId id="270" r:id="rId8"/>
    <p:sldId id="259" r:id="rId9"/>
    <p:sldId id="260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56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9AAB-C674-40AE-B187-097BF577131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E8DA-2AAE-4402-A423-8BA9B544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0" descr="LOGO Design For Gods Grace Company Minimalistic Text with Symbol of  Strength | AI Logo Maker">
            <a:extLst>
              <a:ext uri="{FF2B5EF4-FFF2-40B4-BE49-F238E27FC236}">
                <a16:creationId xmlns:a16="http://schemas.microsoft.com/office/drawing/2014/main" id="{FCBDB796-E51B-5E4D-08C1-43E10C3F5F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637071"/>
            <a:ext cx="1944329" cy="19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Renfrew Car Sales Co Ltd | Car dealership in Renfrew | AutoTrader">
            <a:extLst>
              <a:ext uri="{FF2B5EF4-FFF2-40B4-BE49-F238E27FC236}">
                <a16:creationId xmlns:a16="http://schemas.microsoft.com/office/drawing/2014/main" id="{C16B7446-53FE-A340-BF73-C627D0D8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445BDF-D93F-CA75-E1B6-EF8634ED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1226"/>
            <a:ext cx="12191998" cy="171469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05519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9F29E-60EC-2473-216E-38DCAD53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A7ACB-238B-5376-0CCD-6B98F826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2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62FB4-E3B5-9DF3-71C6-BAEFA72B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3239"/>
            <a:ext cx="12192000" cy="175505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 to Improve Employee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RetentionS</a:t>
            </a:r>
            <a:b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38939-3994-1746-1970-6AC95CA6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91032"/>
            <a:ext cx="12192000" cy="52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recommendation/actionable insights can be considered to improve employee retentions for the company includes: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Compensation and Benefit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Career Development and Growth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Work-Life Balance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Workplace Culture and Engagement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83061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4CC8-AAF6-3CDF-9329-B5EDDA51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95500"/>
            <a:ext cx="10353675" cy="3695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517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B85F-6D77-ECAE-5194-D0381ECE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84"/>
            <a:ext cx="12191999" cy="126836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0ACA-FFDA-0F30-CB51-3D977E91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3"/>
            <a:ext cx="12078929" cy="44374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Renfrew car sales company is a large company with a workforce of approximately 4000 employee. </a:t>
            </a:r>
          </a:p>
          <a:p>
            <a:pPr marL="0" indent="0" algn="just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3 departments which are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16874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842826-B5A7-DBCF-19B8-595BBD6E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855109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73CBF9-ED8B-A6F9-0585-065B830A1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91" y="1"/>
            <a:ext cx="5855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5646D-7944-E91C-CD85-1141AF2D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7" y="0"/>
            <a:ext cx="62189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BAABF-6CCC-044B-12B2-2CE351FC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07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CD9C6BE-86E8-BDE2-DFCD-58C1B4B42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3149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2D9D32-B4F0-FDBA-287E-396176E2B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85" y="0"/>
            <a:ext cx="579611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88A1D6-405A-6610-39E2-36DAB699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796116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AA3DE4-CBAE-EB0B-8B7E-A5872FED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DA880-B8DE-7048-9DDC-42F32B3D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5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C1A229-2F94-226A-B564-8FFF5543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F30865-E9B3-8591-BDAE-04EA3CB7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2209</TotalTime>
  <Words>83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Söhne</vt:lpstr>
      <vt:lpstr>Times New Roman</vt:lpstr>
      <vt:lpstr>Damask</vt:lpstr>
      <vt:lpstr>EMPLOYEES ATTRITION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Strategic Recommendations to Improve Employee RetentionS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ajala</dc:creator>
  <cp:lastModifiedBy>grace ajala</cp:lastModifiedBy>
  <cp:revision>9</cp:revision>
  <dcterms:created xsi:type="dcterms:W3CDTF">2024-05-21T03:54:49Z</dcterms:created>
  <dcterms:modified xsi:type="dcterms:W3CDTF">2024-05-25T04:11:50Z</dcterms:modified>
</cp:coreProperties>
</file>