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ESP4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Linear Model</a:t>
            </a:r>
          </a:p>
        </c:rich>
      </c:tx>
      <c:layout>
        <c:manualLayout>
          <c:xMode val="edge"/>
          <c:yMode val="edge"/>
          <c:x val="6.8762278978389033E-2"/>
          <c:y val="2.374665008979139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377210216110192"/>
          <c:y val="0.17150417873951118"/>
          <c:w val="0.78388998035363455"/>
          <c:h val="0.72295607653271265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trendline>
            <c:spPr>
              <a:ln w="25400">
                <a:solidFill>
                  <a:srgbClr val="000000"/>
                </a:solidFill>
                <a:prstDash val="solid"/>
                <a:headEnd type="triangle"/>
                <a:tailEnd type="triangle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  <c:trendlineType val="linear"/>
            <c:dispRSqr val="1"/>
            <c:dispEq val="1"/>
            <c:trendlineLbl>
              <c:layout>
                <c:manualLayout>
                  <c:x val="7.2089077722519837E-2"/>
                  <c:y val="-0.50843434173762558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b="1"/>
                  </a:pPr>
                  <a:endParaRPr lang="en-US"/>
                </a:p>
              </c:txPr>
            </c:trendlineLbl>
          </c:trendline>
          <c:xVal>
            <c:numRef>
              <c:f>'Reg1'!$E$4:$E$1005</c:f>
              <c:numCache>
                <c:formatCode>General</c:formatCode>
                <c:ptCount val="1002"/>
                <c:pt idx="0">
                  <c:v>57000</c:v>
                </c:pt>
                <c:pt idx="1">
                  <c:v>40200</c:v>
                </c:pt>
                <c:pt idx="2">
                  <c:v>45000</c:v>
                </c:pt>
                <c:pt idx="3">
                  <c:v>32100</c:v>
                </c:pt>
                <c:pt idx="4">
                  <c:v>36000</c:v>
                </c:pt>
                <c:pt idx="5">
                  <c:v>28350</c:v>
                </c:pt>
                <c:pt idx="6">
                  <c:v>27750</c:v>
                </c:pt>
                <c:pt idx="7">
                  <c:v>27300</c:v>
                </c:pt>
                <c:pt idx="8">
                  <c:v>40800</c:v>
                </c:pt>
                <c:pt idx="9">
                  <c:v>46000</c:v>
                </c:pt>
                <c:pt idx="10">
                  <c:v>103750</c:v>
                </c:pt>
                <c:pt idx="11">
                  <c:v>42300</c:v>
                </c:pt>
                <c:pt idx="12">
                  <c:v>21750</c:v>
                </c:pt>
                <c:pt idx="13">
                  <c:v>31050</c:v>
                </c:pt>
                <c:pt idx="14">
                  <c:v>60375</c:v>
                </c:pt>
                <c:pt idx="15">
                  <c:v>32550</c:v>
                </c:pt>
                <c:pt idx="16">
                  <c:v>135000</c:v>
                </c:pt>
                <c:pt idx="17">
                  <c:v>31200</c:v>
                </c:pt>
                <c:pt idx="18">
                  <c:v>36150</c:v>
                </c:pt>
                <c:pt idx="19">
                  <c:v>110625</c:v>
                </c:pt>
                <c:pt idx="20">
                  <c:v>42000</c:v>
                </c:pt>
                <c:pt idx="21">
                  <c:v>92000</c:v>
                </c:pt>
                <c:pt idx="22">
                  <c:v>81250</c:v>
                </c:pt>
                <c:pt idx="23">
                  <c:v>29100</c:v>
                </c:pt>
                <c:pt idx="24">
                  <c:v>31350</c:v>
                </c:pt>
                <c:pt idx="25">
                  <c:v>36000</c:v>
                </c:pt>
                <c:pt idx="26">
                  <c:v>35100</c:v>
                </c:pt>
                <c:pt idx="27">
                  <c:v>23250</c:v>
                </c:pt>
                <c:pt idx="28">
                  <c:v>29250</c:v>
                </c:pt>
                <c:pt idx="29">
                  <c:v>30750</c:v>
                </c:pt>
                <c:pt idx="30">
                  <c:v>30750</c:v>
                </c:pt>
                <c:pt idx="31">
                  <c:v>34800</c:v>
                </c:pt>
                <c:pt idx="32">
                  <c:v>60000</c:v>
                </c:pt>
                <c:pt idx="33">
                  <c:v>35550</c:v>
                </c:pt>
                <c:pt idx="34">
                  <c:v>45150</c:v>
                </c:pt>
                <c:pt idx="35">
                  <c:v>73750</c:v>
                </c:pt>
                <c:pt idx="36">
                  <c:v>25050</c:v>
                </c:pt>
                <c:pt idx="37">
                  <c:v>27000</c:v>
                </c:pt>
                <c:pt idx="38">
                  <c:v>26850</c:v>
                </c:pt>
                <c:pt idx="39">
                  <c:v>33900</c:v>
                </c:pt>
                <c:pt idx="40">
                  <c:v>28050</c:v>
                </c:pt>
                <c:pt idx="41">
                  <c:v>30900</c:v>
                </c:pt>
                <c:pt idx="42">
                  <c:v>22500</c:v>
                </c:pt>
                <c:pt idx="43">
                  <c:v>48000</c:v>
                </c:pt>
                <c:pt idx="44">
                  <c:v>55000</c:v>
                </c:pt>
                <c:pt idx="45">
                  <c:v>53125</c:v>
                </c:pt>
                <c:pt idx="46">
                  <c:v>21900</c:v>
                </c:pt>
                <c:pt idx="47">
                  <c:v>78125</c:v>
                </c:pt>
                <c:pt idx="48">
                  <c:v>46000</c:v>
                </c:pt>
                <c:pt idx="49">
                  <c:v>45250</c:v>
                </c:pt>
                <c:pt idx="50">
                  <c:v>56550</c:v>
                </c:pt>
                <c:pt idx="51">
                  <c:v>41100</c:v>
                </c:pt>
                <c:pt idx="52">
                  <c:v>82500</c:v>
                </c:pt>
                <c:pt idx="53">
                  <c:v>25950</c:v>
                </c:pt>
                <c:pt idx="54">
                  <c:v>31650</c:v>
                </c:pt>
                <c:pt idx="55">
                  <c:v>24150</c:v>
                </c:pt>
                <c:pt idx="56">
                  <c:v>72500</c:v>
                </c:pt>
                <c:pt idx="57">
                  <c:v>68750</c:v>
                </c:pt>
                <c:pt idx="58">
                  <c:v>30750</c:v>
                </c:pt>
                <c:pt idx="59">
                  <c:v>40200</c:v>
                </c:pt>
                <c:pt idx="60">
                  <c:v>30000</c:v>
                </c:pt>
                <c:pt idx="61">
                  <c:v>78250</c:v>
                </c:pt>
                <c:pt idx="62">
                  <c:v>60625</c:v>
                </c:pt>
                <c:pt idx="63">
                  <c:v>39900</c:v>
                </c:pt>
                <c:pt idx="64">
                  <c:v>97000</c:v>
                </c:pt>
                <c:pt idx="65">
                  <c:v>27450</c:v>
                </c:pt>
                <c:pt idx="66">
                  <c:v>31650</c:v>
                </c:pt>
                <c:pt idx="67">
                  <c:v>91250</c:v>
                </c:pt>
                <c:pt idx="68">
                  <c:v>30450</c:v>
                </c:pt>
                <c:pt idx="69">
                  <c:v>28350</c:v>
                </c:pt>
                <c:pt idx="70">
                  <c:v>30750</c:v>
                </c:pt>
                <c:pt idx="71">
                  <c:v>30750</c:v>
                </c:pt>
                <c:pt idx="72">
                  <c:v>54875</c:v>
                </c:pt>
                <c:pt idx="73">
                  <c:v>37800</c:v>
                </c:pt>
                <c:pt idx="74">
                  <c:v>33450</c:v>
                </c:pt>
                <c:pt idx="75">
                  <c:v>30300</c:v>
                </c:pt>
                <c:pt idx="76">
                  <c:v>27450</c:v>
                </c:pt>
                <c:pt idx="77">
                  <c:v>24300</c:v>
                </c:pt>
                <c:pt idx="78">
                  <c:v>30750</c:v>
                </c:pt>
                <c:pt idx="79">
                  <c:v>68750</c:v>
                </c:pt>
                <c:pt idx="80">
                  <c:v>59375</c:v>
                </c:pt>
                <c:pt idx="81">
                  <c:v>31500</c:v>
                </c:pt>
                <c:pt idx="82">
                  <c:v>27300</c:v>
                </c:pt>
                <c:pt idx="83">
                  <c:v>27000</c:v>
                </c:pt>
                <c:pt idx="84">
                  <c:v>22200</c:v>
                </c:pt>
                <c:pt idx="85">
                  <c:v>65000</c:v>
                </c:pt>
                <c:pt idx="86">
                  <c:v>30900</c:v>
                </c:pt>
                <c:pt idx="87">
                  <c:v>26700</c:v>
                </c:pt>
                <c:pt idx="88">
                  <c:v>43950</c:v>
                </c:pt>
                <c:pt idx="89">
                  <c:v>23700</c:v>
                </c:pt>
                <c:pt idx="90">
                  <c:v>27600</c:v>
                </c:pt>
                <c:pt idx="91">
                  <c:v>25800</c:v>
                </c:pt>
                <c:pt idx="92">
                  <c:v>42300</c:v>
                </c:pt>
                <c:pt idx="93">
                  <c:v>30750</c:v>
                </c:pt>
                <c:pt idx="94">
                  <c:v>35250</c:v>
                </c:pt>
                <c:pt idx="95" formatCode="0.00">
                  <c:v>26700</c:v>
                </c:pt>
                <c:pt idx="96" formatCode="0.00">
                  <c:v>66000</c:v>
                </c:pt>
                <c:pt idx="97" formatCode="0.00">
                  <c:v>52650</c:v>
                </c:pt>
                <c:pt idx="98" formatCode="0.00">
                  <c:v>45625</c:v>
                </c:pt>
                <c:pt idx="99" formatCode="0.00">
                  <c:v>30900</c:v>
                </c:pt>
                <c:pt idx="100" formatCode="0.00">
                  <c:v>25500</c:v>
                </c:pt>
                <c:pt idx="101" formatCode="0.00">
                  <c:v>26550</c:v>
                </c:pt>
                <c:pt idx="102" formatCode="0.00">
                  <c:v>26700</c:v>
                </c:pt>
                <c:pt idx="103" formatCode="0.00">
                  <c:v>69250</c:v>
                </c:pt>
                <c:pt idx="104" formatCode="0.00">
                  <c:v>31950</c:v>
                </c:pt>
                <c:pt idx="105" formatCode="0.00">
                  <c:v>26250</c:v>
                </c:pt>
                <c:pt idx="106" formatCode="0.00">
                  <c:v>25200</c:v>
                </c:pt>
                <c:pt idx="107" formatCode="0.00">
                  <c:v>39300</c:v>
                </c:pt>
                <c:pt idx="108" formatCode="0.00">
                  <c:v>38850</c:v>
                </c:pt>
                <c:pt idx="109" formatCode="0.00">
                  <c:v>30750</c:v>
                </c:pt>
                <c:pt idx="110" formatCode="0.00">
                  <c:v>37500</c:v>
                </c:pt>
                <c:pt idx="111" formatCode="0.00">
                  <c:v>58750</c:v>
                </c:pt>
                <c:pt idx="112" formatCode="0.00">
                  <c:v>19650</c:v>
                </c:pt>
                <c:pt idx="113" formatCode="0.00">
                  <c:v>54900</c:v>
                </c:pt>
                <c:pt idx="114" formatCode="0.00">
                  <c:v>70875</c:v>
                </c:pt>
                <c:pt idx="115" formatCode="0.00">
                  <c:v>51250</c:v>
                </c:pt>
                <c:pt idx="116" formatCode="0.00">
                  <c:v>67500</c:v>
                </c:pt>
                <c:pt idx="117" formatCode="0.00">
                  <c:v>29340</c:v>
                </c:pt>
                <c:pt idx="118" formatCode="0.00">
                  <c:v>39600</c:v>
                </c:pt>
                <c:pt idx="119" formatCode="0.00">
                  <c:v>29100</c:v>
                </c:pt>
                <c:pt idx="120" formatCode="0.00">
                  <c:v>33150</c:v>
                </c:pt>
                <c:pt idx="121" formatCode="0.00">
                  <c:v>66750</c:v>
                </c:pt>
                <c:pt idx="122" formatCode="0.00">
                  <c:v>33750</c:v>
                </c:pt>
                <c:pt idx="123" formatCode="0.00">
                  <c:v>27300</c:v>
                </c:pt>
                <c:pt idx="124" formatCode="0.00">
                  <c:v>30600</c:v>
                </c:pt>
                <c:pt idx="125" formatCode="0.00">
                  <c:v>28950</c:v>
                </c:pt>
                <c:pt idx="126" formatCode="0.00">
                  <c:v>38400</c:v>
                </c:pt>
                <c:pt idx="127" formatCode="0.00">
                  <c:v>30750</c:v>
                </c:pt>
                <c:pt idx="128" formatCode="0.00">
                  <c:v>30150</c:v>
                </c:pt>
                <c:pt idx="129" formatCode="0.00">
                  <c:v>34620</c:v>
                </c:pt>
                <c:pt idx="130" formatCode="0.00">
                  <c:v>80000</c:v>
                </c:pt>
                <c:pt idx="131" formatCode="0.00">
                  <c:v>25350</c:v>
                </c:pt>
                <c:pt idx="132" formatCode="0.00">
                  <c:v>29850</c:v>
                </c:pt>
                <c:pt idx="133" formatCode="0.00">
                  <c:v>22500</c:v>
                </c:pt>
                <c:pt idx="134" formatCode="0.00">
                  <c:v>40200</c:v>
                </c:pt>
                <c:pt idx="135" formatCode="0.00">
                  <c:v>55500</c:v>
                </c:pt>
                <c:pt idx="136" formatCode="0.00">
                  <c:v>26550</c:v>
                </c:pt>
                <c:pt idx="137" formatCode="0.00">
                  <c:v>50550</c:v>
                </c:pt>
                <c:pt idx="138" formatCode="0.00">
                  <c:v>75000</c:v>
                </c:pt>
                <c:pt idx="139" formatCode="0.00">
                  <c:v>25500</c:v>
                </c:pt>
                <c:pt idx="140" formatCode="0.00">
                  <c:v>68125</c:v>
                </c:pt>
                <c:pt idx="141" formatCode="0.00">
                  <c:v>30600</c:v>
                </c:pt>
                <c:pt idx="142" formatCode="0.00">
                  <c:v>52125</c:v>
                </c:pt>
                <c:pt idx="143" formatCode="0.00">
                  <c:v>61875</c:v>
                </c:pt>
                <c:pt idx="144" formatCode="0.00">
                  <c:v>21300</c:v>
                </c:pt>
                <c:pt idx="145" formatCode="0.00">
                  <c:v>22350</c:v>
                </c:pt>
                <c:pt idx="146" formatCode="0.00">
                  <c:v>40200</c:v>
                </c:pt>
                <c:pt idx="147" formatCode="0.00">
                  <c:v>28650</c:v>
                </c:pt>
                <c:pt idx="148" formatCode="0.00">
                  <c:v>27750</c:v>
                </c:pt>
                <c:pt idx="149" formatCode="0.00">
                  <c:v>66875</c:v>
                </c:pt>
                <c:pt idx="150" formatCode="0.00">
                  <c:v>30000</c:v>
                </c:pt>
                <c:pt idx="151" formatCode="0.00">
                  <c:v>83750</c:v>
                </c:pt>
                <c:pt idx="152" formatCode="0.00">
                  <c:v>33900</c:v>
                </c:pt>
                <c:pt idx="153" formatCode="0.00">
                  <c:v>56500</c:v>
                </c:pt>
                <c:pt idx="154" formatCode="0.00">
                  <c:v>34500</c:v>
                </c:pt>
                <c:pt idx="155" formatCode="0.00">
                  <c:v>27900</c:v>
                </c:pt>
                <c:pt idx="156" formatCode="0.00">
                  <c:v>68125</c:v>
                </c:pt>
                <c:pt idx="157" formatCode="0.00">
                  <c:v>73500</c:v>
                </c:pt>
                <c:pt idx="158" formatCode="0.00">
                  <c:v>30750</c:v>
                </c:pt>
                <c:pt idx="159" formatCode="0.00">
                  <c:v>40050</c:v>
                </c:pt>
                <c:pt idx="160" formatCode="0.00">
                  <c:v>40350</c:v>
                </c:pt>
                <c:pt idx="161" formatCode="0.00">
                  <c:v>38700</c:v>
                </c:pt>
                <c:pt idx="162" formatCode="0.00">
                  <c:v>65000</c:v>
                </c:pt>
                <c:pt idx="163" formatCode="0.00">
                  <c:v>51450</c:v>
                </c:pt>
                <c:pt idx="164" formatCode="0.00">
                  <c:v>35250</c:v>
                </c:pt>
                <c:pt idx="165" formatCode="0.00">
                  <c:v>25950</c:v>
                </c:pt>
                <c:pt idx="166" formatCode="0.00">
                  <c:v>25050</c:v>
                </c:pt>
                <c:pt idx="167" formatCode="0.00">
                  <c:v>26700</c:v>
                </c:pt>
                <c:pt idx="168" formatCode="0.00">
                  <c:v>24000</c:v>
                </c:pt>
                <c:pt idx="169" formatCode="0.00">
                  <c:v>26850</c:v>
                </c:pt>
                <c:pt idx="170" formatCode="0.00">
                  <c:v>26550</c:v>
                </c:pt>
                <c:pt idx="171" formatCode="0.00">
                  <c:v>31500</c:v>
                </c:pt>
                <c:pt idx="172" formatCode="0.00">
                  <c:v>22350</c:v>
                </c:pt>
                <c:pt idx="173" formatCode="0.00">
                  <c:v>35250</c:v>
                </c:pt>
                <c:pt idx="174" formatCode="0.00">
                  <c:v>30750</c:v>
                </c:pt>
                <c:pt idx="175" formatCode="0.00">
                  <c:v>30750</c:v>
                </c:pt>
                <c:pt idx="176" formatCode="0.00">
                  <c:v>50000</c:v>
                </c:pt>
                <c:pt idx="177" formatCode="0.00">
                  <c:v>34500</c:v>
                </c:pt>
                <c:pt idx="178" formatCode="0.00">
                  <c:v>26250</c:v>
                </c:pt>
                <c:pt idx="179" formatCode="0.00">
                  <c:v>44875</c:v>
                </c:pt>
                <c:pt idx="180" formatCode="0.00">
                  <c:v>27750</c:v>
                </c:pt>
                <c:pt idx="181" formatCode="0.00">
                  <c:v>27750</c:v>
                </c:pt>
                <c:pt idx="182" formatCode="0.00">
                  <c:v>48750</c:v>
                </c:pt>
                <c:pt idx="183" formatCode="0.00">
                  <c:v>43410</c:v>
                </c:pt>
                <c:pt idx="184" formatCode="0.00">
                  <c:v>22050</c:v>
                </c:pt>
                <c:pt idx="185" formatCode="0.00">
                  <c:v>29550</c:v>
                </c:pt>
                <c:pt idx="186" formatCode="0.00">
                  <c:v>26700</c:v>
                </c:pt>
                <c:pt idx="187" formatCode="0.00">
                  <c:v>55000</c:v>
                </c:pt>
                <c:pt idx="188" formatCode="0.00">
                  <c:v>62500</c:v>
                </c:pt>
                <c:pt idx="189" formatCode="0.00">
                  <c:v>27300</c:v>
                </c:pt>
                <c:pt idx="190" formatCode="0.00">
                  <c:v>31950</c:v>
                </c:pt>
                <c:pt idx="191" formatCode="0.00">
                  <c:v>47250</c:v>
                </c:pt>
                <c:pt idx="192" formatCode="0.00">
                  <c:v>59400</c:v>
                </c:pt>
                <c:pt idx="193" formatCode="0.00">
                  <c:v>103500</c:v>
                </c:pt>
                <c:pt idx="194" formatCode="0.00">
                  <c:v>35700</c:v>
                </c:pt>
                <c:pt idx="195" formatCode="0.00">
                  <c:v>31200</c:v>
                </c:pt>
                <c:pt idx="196" formatCode="0.00">
                  <c:v>25950</c:v>
                </c:pt>
                <c:pt idx="197" formatCode="0.00">
                  <c:v>28350</c:v>
                </c:pt>
                <c:pt idx="198" formatCode="0.00">
                  <c:v>35700</c:v>
                </c:pt>
                <c:pt idx="199" formatCode="0.00">
                  <c:v>28050</c:v>
                </c:pt>
                <c:pt idx="200" formatCode="0.00">
                  <c:v>21300</c:v>
                </c:pt>
                <c:pt idx="201" formatCode="0.00">
                  <c:v>22500</c:v>
                </c:pt>
                <c:pt idx="202" formatCode="0.00">
                  <c:v>29400</c:v>
                </c:pt>
                <c:pt idx="203" formatCode="0.00">
                  <c:v>27450</c:v>
                </c:pt>
                <c:pt idx="204" formatCode="0.00">
                  <c:v>29850</c:v>
                </c:pt>
                <c:pt idx="205" formatCode="0.00">
                  <c:v>25350</c:v>
                </c:pt>
                <c:pt idx="206" formatCode="0.00">
                  <c:v>27000</c:v>
                </c:pt>
                <c:pt idx="207" formatCode="0.00">
                  <c:v>24000</c:v>
                </c:pt>
                <c:pt idx="208" formatCode="0.00">
                  <c:v>78500</c:v>
                </c:pt>
                <c:pt idx="209" formatCode="0.00">
                  <c:v>30000</c:v>
                </c:pt>
                <c:pt idx="210" formatCode="0.00">
                  <c:v>28500</c:v>
                </c:pt>
                <c:pt idx="211" formatCode="0.00">
                  <c:v>65000</c:v>
                </c:pt>
                <c:pt idx="212" formatCode="0.00">
                  <c:v>30150</c:v>
                </c:pt>
                <c:pt idx="213" formatCode="0.00">
                  <c:v>66875</c:v>
                </c:pt>
                <c:pt idx="214" formatCode="0.00">
                  <c:v>60000</c:v>
                </c:pt>
                <c:pt idx="215" formatCode="0.00">
                  <c:v>30300</c:v>
                </c:pt>
                <c:pt idx="216" formatCode="0.00">
                  <c:v>61250</c:v>
                </c:pt>
                <c:pt idx="217" formatCode="0.00">
                  <c:v>36000</c:v>
                </c:pt>
                <c:pt idx="218" formatCode="0.00">
                  <c:v>30300</c:v>
                </c:pt>
                <c:pt idx="219" formatCode="0.00">
                  <c:v>31950</c:v>
                </c:pt>
                <c:pt idx="220" formatCode="0.00">
                  <c:v>35250</c:v>
                </c:pt>
                <c:pt idx="221" formatCode="0.00">
                  <c:v>37800</c:v>
                </c:pt>
                <c:pt idx="222" formatCode="0.00">
                  <c:v>31200</c:v>
                </c:pt>
                <c:pt idx="223" formatCode="0.00">
                  <c:v>29400</c:v>
                </c:pt>
                <c:pt idx="224" formatCode="0.00">
                  <c:v>70000</c:v>
                </c:pt>
                <c:pt idx="225" formatCode="0.00">
                  <c:v>33900</c:v>
                </c:pt>
                <c:pt idx="226" formatCode="0.00">
                  <c:v>27150</c:v>
                </c:pt>
                <c:pt idx="227" formatCode="0.00">
                  <c:v>33300</c:v>
                </c:pt>
                <c:pt idx="228" formatCode="0.00">
                  <c:v>26250</c:v>
                </c:pt>
                <c:pt idx="229" formatCode="0.00">
                  <c:v>31950</c:v>
                </c:pt>
                <c:pt idx="230" formatCode="0.00">
                  <c:v>30000</c:v>
                </c:pt>
                <c:pt idx="231" formatCode="0.00">
                  <c:v>66250</c:v>
                </c:pt>
                <c:pt idx="232" formatCode="0.00">
                  <c:v>86250</c:v>
                </c:pt>
                <c:pt idx="233" formatCode="0.00">
                  <c:v>30750</c:v>
                </c:pt>
                <c:pt idx="234" formatCode="0.00">
                  <c:v>33540</c:v>
                </c:pt>
                <c:pt idx="235" formatCode="0.00">
                  <c:v>34950</c:v>
                </c:pt>
                <c:pt idx="236" formatCode="0.00">
                  <c:v>40350</c:v>
                </c:pt>
                <c:pt idx="237" formatCode="0.00">
                  <c:v>30270</c:v>
                </c:pt>
                <c:pt idx="238" formatCode="0.00">
                  <c:v>26250</c:v>
                </c:pt>
                <c:pt idx="239" formatCode="0.00">
                  <c:v>32400</c:v>
                </c:pt>
                <c:pt idx="240" formatCode="0.00">
                  <c:v>28050</c:v>
                </c:pt>
                <c:pt idx="241" formatCode="0.00">
                  <c:v>100000</c:v>
                </c:pt>
                <c:pt idx="242" formatCode="0.00">
                  <c:v>49000</c:v>
                </c:pt>
                <c:pt idx="243" formatCode="0.00">
                  <c:v>70000</c:v>
                </c:pt>
                <c:pt idx="244" formatCode="0.00">
                  <c:v>55000</c:v>
                </c:pt>
                <c:pt idx="245" formatCode="0.00">
                  <c:v>28500</c:v>
                </c:pt>
                <c:pt idx="246" formatCode="0.00">
                  <c:v>28800</c:v>
                </c:pt>
                <c:pt idx="247" formatCode="0.00">
                  <c:v>24450</c:v>
                </c:pt>
                <c:pt idx="248" formatCode="0.00">
                  <c:v>90625</c:v>
                </c:pt>
                <c:pt idx="249" formatCode="0.00">
                  <c:v>43650</c:v>
                </c:pt>
                <c:pt idx="250" formatCode="0.00">
                  <c:v>75000</c:v>
                </c:pt>
                <c:pt idx="251" formatCode="0.00">
                  <c:v>31650</c:v>
                </c:pt>
                <c:pt idx="252" formatCode="0.00">
                  <c:v>61875</c:v>
                </c:pt>
                <c:pt idx="253" formatCode="0.00">
                  <c:v>47550</c:v>
                </c:pt>
                <c:pt idx="254" formatCode="0.00">
                  <c:v>33900</c:v>
                </c:pt>
                <c:pt idx="255" formatCode="0.00">
                  <c:v>26250</c:v>
                </c:pt>
                <c:pt idx="256" formatCode="0.00">
                  <c:v>26400</c:v>
                </c:pt>
                <c:pt idx="257" formatCode="0.00">
                  <c:v>39150</c:v>
                </c:pt>
              </c:numCache>
            </c:numRef>
          </c:xVal>
          <c:yVal>
            <c:numRef>
              <c:f>'Reg1'!$F$4:$F$1005</c:f>
              <c:numCache>
                <c:formatCode>General</c:formatCode>
                <c:ptCount val="1002"/>
                <c:pt idx="0">
                  <c:v>27000</c:v>
                </c:pt>
                <c:pt idx="1">
                  <c:v>18750</c:v>
                </c:pt>
                <c:pt idx="2">
                  <c:v>21000</c:v>
                </c:pt>
                <c:pt idx="3">
                  <c:v>13500</c:v>
                </c:pt>
                <c:pt idx="4">
                  <c:v>18750</c:v>
                </c:pt>
                <c:pt idx="5">
                  <c:v>12000</c:v>
                </c:pt>
                <c:pt idx="6">
                  <c:v>14250</c:v>
                </c:pt>
                <c:pt idx="7">
                  <c:v>13500</c:v>
                </c:pt>
                <c:pt idx="8">
                  <c:v>15000</c:v>
                </c:pt>
                <c:pt idx="9">
                  <c:v>14250</c:v>
                </c:pt>
                <c:pt idx="10">
                  <c:v>27510</c:v>
                </c:pt>
                <c:pt idx="11">
                  <c:v>14250</c:v>
                </c:pt>
                <c:pt idx="12">
                  <c:v>12750</c:v>
                </c:pt>
                <c:pt idx="13">
                  <c:v>12600</c:v>
                </c:pt>
                <c:pt idx="14">
                  <c:v>27480</c:v>
                </c:pt>
                <c:pt idx="15">
                  <c:v>14250</c:v>
                </c:pt>
                <c:pt idx="16">
                  <c:v>79980</c:v>
                </c:pt>
                <c:pt idx="17">
                  <c:v>14250</c:v>
                </c:pt>
                <c:pt idx="18">
                  <c:v>14250</c:v>
                </c:pt>
                <c:pt idx="19">
                  <c:v>45000</c:v>
                </c:pt>
                <c:pt idx="20">
                  <c:v>15000</c:v>
                </c:pt>
                <c:pt idx="21">
                  <c:v>39990</c:v>
                </c:pt>
                <c:pt idx="22">
                  <c:v>30000</c:v>
                </c:pt>
                <c:pt idx="23">
                  <c:v>13500</c:v>
                </c:pt>
                <c:pt idx="24">
                  <c:v>15000</c:v>
                </c:pt>
                <c:pt idx="25">
                  <c:v>15000</c:v>
                </c:pt>
                <c:pt idx="26">
                  <c:v>16500</c:v>
                </c:pt>
                <c:pt idx="27">
                  <c:v>14250</c:v>
                </c:pt>
                <c:pt idx="28">
                  <c:v>14250</c:v>
                </c:pt>
                <c:pt idx="29">
                  <c:v>13500</c:v>
                </c:pt>
                <c:pt idx="30">
                  <c:v>14100</c:v>
                </c:pt>
                <c:pt idx="31">
                  <c:v>16500</c:v>
                </c:pt>
                <c:pt idx="32">
                  <c:v>23730</c:v>
                </c:pt>
                <c:pt idx="33">
                  <c:v>15000</c:v>
                </c:pt>
                <c:pt idx="34">
                  <c:v>15000</c:v>
                </c:pt>
                <c:pt idx="35">
                  <c:v>26250</c:v>
                </c:pt>
                <c:pt idx="36">
                  <c:v>13500</c:v>
                </c:pt>
                <c:pt idx="37">
                  <c:v>15000</c:v>
                </c:pt>
                <c:pt idx="38">
                  <c:v>13500</c:v>
                </c:pt>
                <c:pt idx="39">
                  <c:v>15750</c:v>
                </c:pt>
                <c:pt idx="40">
                  <c:v>14250</c:v>
                </c:pt>
                <c:pt idx="41">
                  <c:v>15000</c:v>
                </c:pt>
                <c:pt idx="42">
                  <c:v>9750</c:v>
                </c:pt>
                <c:pt idx="43">
                  <c:v>21750</c:v>
                </c:pt>
                <c:pt idx="44">
                  <c:v>26250</c:v>
                </c:pt>
                <c:pt idx="45">
                  <c:v>21000</c:v>
                </c:pt>
                <c:pt idx="46">
                  <c:v>14550</c:v>
                </c:pt>
                <c:pt idx="47">
                  <c:v>30000</c:v>
                </c:pt>
                <c:pt idx="48">
                  <c:v>21240</c:v>
                </c:pt>
                <c:pt idx="49">
                  <c:v>21480</c:v>
                </c:pt>
                <c:pt idx="50">
                  <c:v>25000</c:v>
                </c:pt>
                <c:pt idx="51">
                  <c:v>20250</c:v>
                </c:pt>
                <c:pt idx="52">
                  <c:v>34980</c:v>
                </c:pt>
                <c:pt idx="53">
                  <c:v>17100</c:v>
                </c:pt>
                <c:pt idx="54">
                  <c:v>15750</c:v>
                </c:pt>
                <c:pt idx="55">
                  <c:v>14100</c:v>
                </c:pt>
                <c:pt idx="56">
                  <c:v>28740</c:v>
                </c:pt>
                <c:pt idx="57">
                  <c:v>27480</c:v>
                </c:pt>
                <c:pt idx="58">
                  <c:v>15000</c:v>
                </c:pt>
                <c:pt idx="59">
                  <c:v>19500</c:v>
                </c:pt>
                <c:pt idx="60">
                  <c:v>15000</c:v>
                </c:pt>
                <c:pt idx="61">
                  <c:v>27480</c:v>
                </c:pt>
                <c:pt idx="62">
                  <c:v>22500</c:v>
                </c:pt>
                <c:pt idx="63">
                  <c:v>15750</c:v>
                </c:pt>
                <c:pt idx="64">
                  <c:v>35010</c:v>
                </c:pt>
                <c:pt idx="65">
                  <c:v>15750</c:v>
                </c:pt>
                <c:pt idx="66">
                  <c:v>13500</c:v>
                </c:pt>
                <c:pt idx="67">
                  <c:v>29490</c:v>
                </c:pt>
                <c:pt idx="68">
                  <c:v>15000</c:v>
                </c:pt>
                <c:pt idx="69">
                  <c:v>18000</c:v>
                </c:pt>
                <c:pt idx="70">
                  <c:v>9000</c:v>
                </c:pt>
                <c:pt idx="71">
                  <c:v>15000</c:v>
                </c:pt>
                <c:pt idx="72">
                  <c:v>27480</c:v>
                </c:pt>
                <c:pt idx="73">
                  <c:v>16500</c:v>
                </c:pt>
                <c:pt idx="74">
                  <c:v>14100</c:v>
                </c:pt>
                <c:pt idx="75">
                  <c:v>16500</c:v>
                </c:pt>
                <c:pt idx="76">
                  <c:v>15000</c:v>
                </c:pt>
                <c:pt idx="77">
                  <c:v>15000</c:v>
                </c:pt>
                <c:pt idx="78">
                  <c:v>15000</c:v>
                </c:pt>
                <c:pt idx="79">
                  <c:v>27510</c:v>
                </c:pt>
                <c:pt idx="80">
                  <c:v>30000</c:v>
                </c:pt>
                <c:pt idx="81">
                  <c:v>15750</c:v>
                </c:pt>
                <c:pt idx="82">
                  <c:v>17250</c:v>
                </c:pt>
                <c:pt idx="83">
                  <c:v>15750</c:v>
                </c:pt>
                <c:pt idx="84">
                  <c:v>15000</c:v>
                </c:pt>
                <c:pt idx="85">
                  <c:v>37500</c:v>
                </c:pt>
                <c:pt idx="86">
                  <c:v>15000</c:v>
                </c:pt>
                <c:pt idx="87">
                  <c:v>13500</c:v>
                </c:pt>
                <c:pt idx="88">
                  <c:v>23250</c:v>
                </c:pt>
                <c:pt idx="89">
                  <c:v>13500</c:v>
                </c:pt>
                <c:pt idx="90">
                  <c:v>15000</c:v>
                </c:pt>
                <c:pt idx="91">
                  <c:v>15000</c:v>
                </c:pt>
                <c:pt idx="92">
                  <c:v>26250</c:v>
                </c:pt>
                <c:pt idx="93">
                  <c:v>15000</c:v>
                </c:pt>
                <c:pt idx="94">
                  <c:v>15000</c:v>
                </c:pt>
                <c:pt idx="95" formatCode="0.00">
                  <c:v>15000</c:v>
                </c:pt>
                <c:pt idx="96" formatCode="0.00">
                  <c:v>47490</c:v>
                </c:pt>
                <c:pt idx="97" formatCode="0.00">
                  <c:v>19500</c:v>
                </c:pt>
                <c:pt idx="98" formatCode="0.00">
                  <c:v>23250</c:v>
                </c:pt>
                <c:pt idx="99" formatCode="0.00">
                  <c:v>15000</c:v>
                </c:pt>
                <c:pt idx="100" formatCode="0.00">
                  <c:v>14400</c:v>
                </c:pt>
                <c:pt idx="101" formatCode="0.00">
                  <c:v>15000</c:v>
                </c:pt>
                <c:pt idx="102" formatCode="0.00">
                  <c:v>13500</c:v>
                </c:pt>
                <c:pt idx="103" formatCode="0.00">
                  <c:v>42480</c:v>
                </c:pt>
                <c:pt idx="104" formatCode="0.00">
                  <c:v>15000</c:v>
                </c:pt>
                <c:pt idx="105" formatCode="0.00">
                  <c:v>15600</c:v>
                </c:pt>
                <c:pt idx="106" formatCode="0.00">
                  <c:v>13050</c:v>
                </c:pt>
                <c:pt idx="107" formatCode="0.00">
                  <c:v>15750</c:v>
                </c:pt>
                <c:pt idx="108" formatCode="0.00">
                  <c:v>15000</c:v>
                </c:pt>
                <c:pt idx="109" formatCode="0.00">
                  <c:v>15000</c:v>
                </c:pt>
                <c:pt idx="110" formatCode="0.00">
                  <c:v>20400</c:v>
                </c:pt>
                <c:pt idx="111" formatCode="0.00">
                  <c:v>21750</c:v>
                </c:pt>
                <c:pt idx="112" formatCode="0.00">
                  <c:v>12750</c:v>
                </c:pt>
                <c:pt idx="113" formatCode="0.00">
                  <c:v>25500</c:v>
                </c:pt>
                <c:pt idx="114" formatCode="0.00">
                  <c:v>43500</c:v>
                </c:pt>
                <c:pt idx="115" formatCode="0.00">
                  <c:v>27480</c:v>
                </c:pt>
                <c:pt idx="116" formatCode="0.00">
                  <c:v>34980</c:v>
                </c:pt>
                <c:pt idx="117" formatCode="0.00">
                  <c:v>19500</c:v>
                </c:pt>
                <c:pt idx="118" formatCode="0.00">
                  <c:v>16500</c:v>
                </c:pt>
                <c:pt idx="119" formatCode="0.00">
                  <c:v>15000</c:v>
                </c:pt>
                <c:pt idx="120" formatCode="0.00">
                  <c:v>16500</c:v>
                </c:pt>
                <c:pt idx="121" formatCode="0.00">
                  <c:v>52500</c:v>
                </c:pt>
                <c:pt idx="122" formatCode="0.00">
                  <c:v>15000</c:v>
                </c:pt>
                <c:pt idx="123" formatCode="0.00">
                  <c:v>17250</c:v>
                </c:pt>
                <c:pt idx="124" formatCode="0.00">
                  <c:v>16500</c:v>
                </c:pt>
                <c:pt idx="125" formatCode="0.00">
                  <c:v>15000</c:v>
                </c:pt>
                <c:pt idx="126" formatCode="0.00">
                  <c:v>16500</c:v>
                </c:pt>
                <c:pt idx="127" formatCode="0.00">
                  <c:v>15000</c:v>
                </c:pt>
                <c:pt idx="128" formatCode="0.00">
                  <c:v>15750</c:v>
                </c:pt>
                <c:pt idx="129" formatCode="0.00">
                  <c:v>27750</c:v>
                </c:pt>
                <c:pt idx="130" formatCode="0.00">
                  <c:v>15750</c:v>
                </c:pt>
                <c:pt idx="131" formatCode="0.00">
                  <c:v>15000</c:v>
                </c:pt>
                <c:pt idx="132" formatCode="0.00">
                  <c:v>15750</c:v>
                </c:pt>
                <c:pt idx="133" formatCode="0.00">
                  <c:v>15000</c:v>
                </c:pt>
                <c:pt idx="134" formatCode="0.00">
                  <c:v>21000</c:v>
                </c:pt>
                <c:pt idx="135" formatCode="0.00">
                  <c:v>33750</c:v>
                </c:pt>
                <c:pt idx="136" formatCode="0.00">
                  <c:v>15000</c:v>
                </c:pt>
                <c:pt idx="137" formatCode="0.00">
                  <c:v>19500</c:v>
                </c:pt>
                <c:pt idx="138" formatCode="0.00">
                  <c:v>31500</c:v>
                </c:pt>
                <c:pt idx="139" formatCode="0.00">
                  <c:v>11400</c:v>
                </c:pt>
                <c:pt idx="140" formatCode="0.00">
                  <c:v>32490</c:v>
                </c:pt>
                <c:pt idx="141" formatCode="0.00">
                  <c:v>15750</c:v>
                </c:pt>
                <c:pt idx="142" formatCode="0.00">
                  <c:v>27480</c:v>
                </c:pt>
                <c:pt idx="143" formatCode="0.00">
                  <c:v>36750</c:v>
                </c:pt>
                <c:pt idx="144" formatCode="0.00">
                  <c:v>11550</c:v>
                </c:pt>
                <c:pt idx="145" formatCode="0.00">
                  <c:v>15000</c:v>
                </c:pt>
                <c:pt idx="146" formatCode="0.00">
                  <c:v>17250</c:v>
                </c:pt>
                <c:pt idx="147" formatCode="0.00">
                  <c:v>18000</c:v>
                </c:pt>
                <c:pt idx="148" formatCode="0.00">
                  <c:v>16500</c:v>
                </c:pt>
                <c:pt idx="149" formatCode="0.00">
                  <c:v>31980</c:v>
                </c:pt>
                <c:pt idx="150" formatCode="0.00">
                  <c:v>15750</c:v>
                </c:pt>
                <c:pt idx="151" formatCode="0.00">
                  <c:v>21750</c:v>
                </c:pt>
                <c:pt idx="152" formatCode="0.00">
                  <c:v>16500</c:v>
                </c:pt>
                <c:pt idx="153" formatCode="0.00">
                  <c:v>21000</c:v>
                </c:pt>
                <c:pt idx="154" formatCode="0.00">
                  <c:v>15750</c:v>
                </c:pt>
                <c:pt idx="155" formatCode="0.00">
                  <c:v>15000</c:v>
                </c:pt>
                <c:pt idx="156" formatCode="0.00">
                  <c:v>32010</c:v>
                </c:pt>
                <c:pt idx="157" formatCode="0.00">
                  <c:v>33000</c:v>
                </c:pt>
                <c:pt idx="158" formatCode="0.00">
                  <c:v>15750</c:v>
                </c:pt>
                <c:pt idx="159" formatCode="0.00">
                  <c:v>25500</c:v>
                </c:pt>
                <c:pt idx="160" formatCode="0.00">
                  <c:v>19500</c:v>
                </c:pt>
                <c:pt idx="161" formatCode="0.00">
                  <c:v>23730</c:v>
                </c:pt>
                <c:pt idx="162" formatCode="0.00">
                  <c:v>30750</c:v>
                </c:pt>
                <c:pt idx="163" formatCode="0.00">
                  <c:v>36240</c:v>
                </c:pt>
                <c:pt idx="164" formatCode="0.00">
                  <c:v>15750</c:v>
                </c:pt>
                <c:pt idx="165" formatCode="0.00">
                  <c:v>15000</c:v>
                </c:pt>
                <c:pt idx="166" formatCode="0.00">
                  <c:v>14250</c:v>
                </c:pt>
                <c:pt idx="167" formatCode="0.00">
                  <c:v>12750</c:v>
                </c:pt>
                <c:pt idx="168" formatCode="0.00">
                  <c:v>15750</c:v>
                </c:pt>
                <c:pt idx="169" formatCode="0.00">
                  <c:v>15000</c:v>
                </c:pt>
                <c:pt idx="170" formatCode="0.00">
                  <c:v>15000</c:v>
                </c:pt>
                <c:pt idx="171" formatCode="0.00">
                  <c:v>13500</c:v>
                </c:pt>
                <c:pt idx="172" formatCode="0.00">
                  <c:v>15000</c:v>
                </c:pt>
                <c:pt idx="173" formatCode="0.00">
                  <c:v>15750</c:v>
                </c:pt>
                <c:pt idx="174" formatCode="0.00">
                  <c:v>15750</c:v>
                </c:pt>
                <c:pt idx="175" formatCode="0.00">
                  <c:v>16500</c:v>
                </c:pt>
                <c:pt idx="176" formatCode="0.00">
                  <c:v>32490</c:v>
                </c:pt>
                <c:pt idx="177" formatCode="0.00">
                  <c:v>18000</c:v>
                </c:pt>
                <c:pt idx="178" formatCode="0.00">
                  <c:v>15750</c:v>
                </c:pt>
                <c:pt idx="179" formatCode="0.00">
                  <c:v>21240</c:v>
                </c:pt>
                <c:pt idx="180" formatCode="0.00">
                  <c:v>15000</c:v>
                </c:pt>
                <c:pt idx="181" formatCode="0.00">
                  <c:v>11550</c:v>
                </c:pt>
                <c:pt idx="182" formatCode="0.00">
                  <c:v>21990</c:v>
                </c:pt>
                <c:pt idx="183" formatCode="0.00">
                  <c:v>15750</c:v>
                </c:pt>
                <c:pt idx="184" formatCode="0.00">
                  <c:v>15000</c:v>
                </c:pt>
                <c:pt idx="185" formatCode="0.00">
                  <c:v>15750</c:v>
                </c:pt>
                <c:pt idx="186" formatCode="0.00">
                  <c:v>15750</c:v>
                </c:pt>
                <c:pt idx="187" formatCode="0.00">
                  <c:v>32490</c:v>
                </c:pt>
                <c:pt idx="188" formatCode="0.00">
                  <c:v>34980</c:v>
                </c:pt>
                <c:pt idx="189" formatCode="0.00">
                  <c:v>17250</c:v>
                </c:pt>
                <c:pt idx="190" formatCode="0.00">
                  <c:v>15750</c:v>
                </c:pt>
                <c:pt idx="191" formatCode="0.00">
                  <c:v>21240</c:v>
                </c:pt>
                <c:pt idx="192" formatCode="0.00">
                  <c:v>33750</c:v>
                </c:pt>
                <c:pt idx="193" formatCode="0.00">
                  <c:v>60000</c:v>
                </c:pt>
                <c:pt idx="194" formatCode="0.00">
                  <c:v>16500</c:v>
                </c:pt>
                <c:pt idx="195" formatCode="0.00">
                  <c:v>15750</c:v>
                </c:pt>
                <c:pt idx="196" formatCode="0.00">
                  <c:v>17250</c:v>
                </c:pt>
                <c:pt idx="197" formatCode="0.00">
                  <c:v>15000</c:v>
                </c:pt>
                <c:pt idx="198" formatCode="0.00">
                  <c:v>18000</c:v>
                </c:pt>
                <c:pt idx="199" formatCode="0.00">
                  <c:v>15000</c:v>
                </c:pt>
                <c:pt idx="200" formatCode="0.00">
                  <c:v>15750</c:v>
                </c:pt>
                <c:pt idx="201" formatCode="0.00">
                  <c:v>16500</c:v>
                </c:pt>
                <c:pt idx="202" formatCode="0.00">
                  <c:v>15750</c:v>
                </c:pt>
                <c:pt idx="203" formatCode="0.00">
                  <c:v>14700</c:v>
                </c:pt>
                <c:pt idx="204" formatCode="0.00">
                  <c:v>15750</c:v>
                </c:pt>
                <c:pt idx="205" formatCode="0.00">
                  <c:v>15750</c:v>
                </c:pt>
                <c:pt idx="206" formatCode="0.00">
                  <c:v>18000</c:v>
                </c:pt>
                <c:pt idx="207" formatCode="0.00">
                  <c:v>15750</c:v>
                </c:pt>
                <c:pt idx="208" formatCode="0.00">
                  <c:v>28740</c:v>
                </c:pt>
                <c:pt idx="209" formatCode="0.00">
                  <c:v>15750</c:v>
                </c:pt>
                <c:pt idx="210" formatCode="0.00">
                  <c:v>15750</c:v>
                </c:pt>
                <c:pt idx="211" formatCode="0.00">
                  <c:v>31980</c:v>
                </c:pt>
                <c:pt idx="212" formatCode="0.00">
                  <c:v>16500</c:v>
                </c:pt>
                <c:pt idx="213" formatCode="0.00">
                  <c:v>32490</c:v>
                </c:pt>
                <c:pt idx="214" formatCode="0.00">
                  <c:v>32490</c:v>
                </c:pt>
                <c:pt idx="215" formatCode="0.00">
                  <c:v>15750</c:v>
                </c:pt>
                <c:pt idx="216" formatCode="0.00">
                  <c:v>33000</c:v>
                </c:pt>
                <c:pt idx="217" formatCode="0.00">
                  <c:v>19500</c:v>
                </c:pt>
                <c:pt idx="218" formatCode="0.00">
                  <c:v>15750</c:v>
                </c:pt>
                <c:pt idx="219" formatCode="0.00">
                  <c:v>15750</c:v>
                </c:pt>
                <c:pt idx="220" formatCode="0.00">
                  <c:v>13500</c:v>
                </c:pt>
                <c:pt idx="221" formatCode="0.00">
                  <c:v>15000</c:v>
                </c:pt>
                <c:pt idx="222" formatCode="0.00">
                  <c:v>15750</c:v>
                </c:pt>
                <c:pt idx="223" formatCode="0.00">
                  <c:v>16500</c:v>
                </c:pt>
                <c:pt idx="224" formatCode="0.00">
                  <c:v>35040</c:v>
                </c:pt>
                <c:pt idx="225" formatCode="0.00">
                  <c:v>15750</c:v>
                </c:pt>
                <c:pt idx="226" formatCode="0.00">
                  <c:v>16500</c:v>
                </c:pt>
                <c:pt idx="227" formatCode="0.00">
                  <c:v>17490</c:v>
                </c:pt>
                <c:pt idx="228" formatCode="0.00">
                  <c:v>16050</c:v>
                </c:pt>
                <c:pt idx="229" formatCode="0.00">
                  <c:v>15750</c:v>
                </c:pt>
                <c:pt idx="230" formatCode="0.00">
                  <c:v>15750</c:v>
                </c:pt>
                <c:pt idx="231" formatCode="0.00">
                  <c:v>34980</c:v>
                </c:pt>
                <c:pt idx="232" formatCode="0.00">
                  <c:v>45000</c:v>
                </c:pt>
                <c:pt idx="233" formatCode="0.00">
                  <c:v>15000</c:v>
                </c:pt>
                <c:pt idx="234" formatCode="0.00">
                  <c:v>15750</c:v>
                </c:pt>
                <c:pt idx="235" formatCode="0.00">
                  <c:v>20250</c:v>
                </c:pt>
                <c:pt idx="236" formatCode="0.00">
                  <c:v>16500</c:v>
                </c:pt>
                <c:pt idx="237" formatCode="0.00">
                  <c:v>15750</c:v>
                </c:pt>
                <c:pt idx="238" formatCode="0.00">
                  <c:v>16050</c:v>
                </c:pt>
                <c:pt idx="239" formatCode="0.00">
                  <c:v>15000</c:v>
                </c:pt>
                <c:pt idx="240" formatCode="0.00">
                  <c:v>16500</c:v>
                </c:pt>
                <c:pt idx="241" formatCode="0.00">
                  <c:v>44100</c:v>
                </c:pt>
                <c:pt idx="242" formatCode="0.00">
                  <c:v>20550</c:v>
                </c:pt>
                <c:pt idx="243" formatCode="0.00">
                  <c:v>21750</c:v>
                </c:pt>
                <c:pt idx="244" formatCode="0.00">
                  <c:v>34980</c:v>
                </c:pt>
                <c:pt idx="245" formatCode="0.00">
                  <c:v>14250</c:v>
                </c:pt>
                <c:pt idx="246" formatCode="0.00">
                  <c:v>18000</c:v>
                </c:pt>
                <c:pt idx="247" formatCode="0.00">
                  <c:v>15750</c:v>
                </c:pt>
                <c:pt idx="248" formatCode="0.00">
                  <c:v>31250</c:v>
                </c:pt>
                <c:pt idx="249" formatCode="0.00">
                  <c:v>19500</c:v>
                </c:pt>
                <c:pt idx="250" formatCode="0.00">
                  <c:v>42510</c:v>
                </c:pt>
                <c:pt idx="251" formatCode="0.00">
                  <c:v>14250</c:v>
                </c:pt>
                <c:pt idx="252" formatCode="0.00">
                  <c:v>28740</c:v>
                </c:pt>
                <c:pt idx="253" formatCode="0.00">
                  <c:v>33000</c:v>
                </c:pt>
                <c:pt idx="254" formatCode="0.00">
                  <c:v>16500</c:v>
                </c:pt>
                <c:pt idx="255" formatCode="0.00">
                  <c:v>15750</c:v>
                </c:pt>
                <c:pt idx="256" formatCode="0.00">
                  <c:v>15750</c:v>
                </c:pt>
                <c:pt idx="257" formatCode="0.00">
                  <c:v>15750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D7-4470-BB17-955C4EC82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83032"/>
        <c:axId val="383982640"/>
      </c:scatterChart>
      <c:scatterChart>
        <c:scatterStyle val="smoothMarker"/>
        <c:varyColors val="0"/>
        <c:ser>
          <c:idx val="1"/>
          <c:order val="1"/>
          <c:spPr>
            <a:ln w="22225"/>
          </c:spPr>
          <c:marker>
            <c:symbol val="none"/>
          </c:marker>
          <c:xVal>
            <c:numRef>
              <c:f>'Reg1'!$E$4:$E$1005</c:f>
              <c:numCache>
                <c:formatCode>General</c:formatCode>
                <c:ptCount val="1002"/>
                <c:pt idx="0">
                  <c:v>57000</c:v>
                </c:pt>
                <c:pt idx="1">
                  <c:v>40200</c:v>
                </c:pt>
                <c:pt idx="2">
                  <c:v>45000</c:v>
                </c:pt>
                <c:pt idx="3">
                  <c:v>32100</c:v>
                </c:pt>
                <c:pt idx="4">
                  <c:v>36000</c:v>
                </c:pt>
                <c:pt idx="5">
                  <c:v>28350</c:v>
                </c:pt>
                <c:pt idx="6">
                  <c:v>27750</c:v>
                </c:pt>
                <c:pt idx="7">
                  <c:v>27300</c:v>
                </c:pt>
                <c:pt idx="8">
                  <c:v>40800</c:v>
                </c:pt>
                <c:pt idx="9">
                  <c:v>46000</c:v>
                </c:pt>
                <c:pt idx="10">
                  <c:v>103750</c:v>
                </c:pt>
                <c:pt idx="11">
                  <c:v>42300</c:v>
                </c:pt>
                <c:pt idx="12">
                  <c:v>21750</c:v>
                </c:pt>
                <c:pt idx="13">
                  <c:v>31050</c:v>
                </c:pt>
                <c:pt idx="14">
                  <c:v>60375</c:v>
                </c:pt>
                <c:pt idx="15">
                  <c:v>32550</c:v>
                </c:pt>
                <c:pt idx="16">
                  <c:v>135000</c:v>
                </c:pt>
                <c:pt idx="17">
                  <c:v>31200</c:v>
                </c:pt>
                <c:pt idx="18">
                  <c:v>36150</c:v>
                </c:pt>
                <c:pt idx="19">
                  <c:v>110625</c:v>
                </c:pt>
                <c:pt idx="20">
                  <c:v>42000</c:v>
                </c:pt>
                <c:pt idx="21">
                  <c:v>92000</c:v>
                </c:pt>
                <c:pt idx="22">
                  <c:v>81250</c:v>
                </c:pt>
                <c:pt idx="23">
                  <c:v>29100</c:v>
                </c:pt>
                <c:pt idx="24">
                  <c:v>31350</c:v>
                </c:pt>
                <c:pt idx="25">
                  <c:v>36000</c:v>
                </c:pt>
                <c:pt idx="26">
                  <c:v>35100</c:v>
                </c:pt>
                <c:pt idx="27">
                  <c:v>23250</c:v>
                </c:pt>
                <c:pt idx="28">
                  <c:v>29250</c:v>
                </c:pt>
                <c:pt idx="29">
                  <c:v>30750</c:v>
                </c:pt>
                <c:pt idx="30">
                  <c:v>30750</c:v>
                </c:pt>
                <c:pt idx="31">
                  <c:v>34800</c:v>
                </c:pt>
                <c:pt idx="32">
                  <c:v>60000</c:v>
                </c:pt>
                <c:pt idx="33">
                  <c:v>35550</c:v>
                </c:pt>
                <c:pt idx="34">
                  <c:v>45150</c:v>
                </c:pt>
                <c:pt idx="35">
                  <c:v>73750</c:v>
                </c:pt>
                <c:pt idx="36">
                  <c:v>25050</c:v>
                </c:pt>
                <c:pt idx="37">
                  <c:v>27000</c:v>
                </c:pt>
                <c:pt idx="38">
                  <c:v>26850</c:v>
                </c:pt>
                <c:pt idx="39">
                  <c:v>33900</c:v>
                </c:pt>
                <c:pt idx="40">
                  <c:v>28050</c:v>
                </c:pt>
                <c:pt idx="41">
                  <c:v>30900</c:v>
                </c:pt>
                <c:pt idx="42">
                  <c:v>22500</c:v>
                </c:pt>
                <c:pt idx="43">
                  <c:v>48000</c:v>
                </c:pt>
                <c:pt idx="44">
                  <c:v>55000</c:v>
                </c:pt>
                <c:pt idx="45">
                  <c:v>53125</c:v>
                </c:pt>
                <c:pt idx="46">
                  <c:v>21900</c:v>
                </c:pt>
                <c:pt idx="47">
                  <c:v>78125</c:v>
                </c:pt>
                <c:pt idx="48">
                  <c:v>46000</c:v>
                </c:pt>
                <c:pt idx="49">
                  <c:v>45250</c:v>
                </c:pt>
                <c:pt idx="50">
                  <c:v>56550</c:v>
                </c:pt>
                <c:pt idx="51">
                  <c:v>41100</c:v>
                </c:pt>
                <c:pt idx="52">
                  <c:v>82500</c:v>
                </c:pt>
                <c:pt idx="53">
                  <c:v>25950</c:v>
                </c:pt>
                <c:pt idx="54">
                  <c:v>31650</c:v>
                </c:pt>
                <c:pt idx="55">
                  <c:v>24150</c:v>
                </c:pt>
                <c:pt idx="56">
                  <c:v>72500</c:v>
                </c:pt>
                <c:pt idx="57">
                  <c:v>68750</c:v>
                </c:pt>
                <c:pt idx="58">
                  <c:v>30750</c:v>
                </c:pt>
                <c:pt idx="59">
                  <c:v>40200</c:v>
                </c:pt>
                <c:pt idx="60">
                  <c:v>30000</c:v>
                </c:pt>
                <c:pt idx="61">
                  <c:v>78250</c:v>
                </c:pt>
                <c:pt idx="62">
                  <c:v>60625</c:v>
                </c:pt>
                <c:pt idx="63">
                  <c:v>39900</c:v>
                </c:pt>
                <c:pt idx="64">
                  <c:v>97000</c:v>
                </c:pt>
                <c:pt idx="65">
                  <c:v>27450</c:v>
                </c:pt>
                <c:pt idx="66">
                  <c:v>31650</c:v>
                </c:pt>
                <c:pt idx="67">
                  <c:v>91250</c:v>
                </c:pt>
                <c:pt idx="68">
                  <c:v>30450</c:v>
                </c:pt>
                <c:pt idx="69">
                  <c:v>28350</c:v>
                </c:pt>
                <c:pt idx="70">
                  <c:v>30750</c:v>
                </c:pt>
                <c:pt idx="71">
                  <c:v>30750</c:v>
                </c:pt>
                <c:pt idx="72">
                  <c:v>54875</c:v>
                </c:pt>
                <c:pt idx="73">
                  <c:v>37800</c:v>
                </c:pt>
                <c:pt idx="74">
                  <c:v>33450</c:v>
                </c:pt>
                <c:pt idx="75">
                  <c:v>30300</c:v>
                </c:pt>
                <c:pt idx="76">
                  <c:v>27450</c:v>
                </c:pt>
                <c:pt idx="77">
                  <c:v>24300</c:v>
                </c:pt>
                <c:pt idx="78">
                  <c:v>30750</c:v>
                </c:pt>
                <c:pt idx="79">
                  <c:v>68750</c:v>
                </c:pt>
                <c:pt idx="80">
                  <c:v>59375</c:v>
                </c:pt>
                <c:pt idx="81">
                  <c:v>31500</c:v>
                </c:pt>
                <c:pt idx="82">
                  <c:v>27300</c:v>
                </c:pt>
                <c:pt idx="83">
                  <c:v>27000</c:v>
                </c:pt>
                <c:pt idx="84">
                  <c:v>22200</c:v>
                </c:pt>
                <c:pt idx="85">
                  <c:v>65000</c:v>
                </c:pt>
                <c:pt idx="86">
                  <c:v>30900</c:v>
                </c:pt>
                <c:pt idx="87">
                  <c:v>26700</c:v>
                </c:pt>
                <c:pt idx="88">
                  <c:v>43950</c:v>
                </c:pt>
                <c:pt idx="89">
                  <c:v>23700</c:v>
                </c:pt>
                <c:pt idx="90">
                  <c:v>27600</c:v>
                </c:pt>
                <c:pt idx="91">
                  <c:v>25800</c:v>
                </c:pt>
                <c:pt idx="92">
                  <c:v>42300</c:v>
                </c:pt>
                <c:pt idx="93">
                  <c:v>30750</c:v>
                </c:pt>
                <c:pt idx="94">
                  <c:v>35250</c:v>
                </c:pt>
                <c:pt idx="95" formatCode="0.00">
                  <c:v>26700</c:v>
                </c:pt>
                <c:pt idx="96" formatCode="0.00">
                  <c:v>66000</c:v>
                </c:pt>
                <c:pt idx="97" formatCode="0.00">
                  <c:v>52650</c:v>
                </c:pt>
                <c:pt idx="98" formatCode="0.00">
                  <c:v>45625</c:v>
                </c:pt>
                <c:pt idx="99" formatCode="0.00">
                  <c:v>30900</c:v>
                </c:pt>
                <c:pt idx="100" formatCode="0.00">
                  <c:v>25500</c:v>
                </c:pt>
                <c:pt idx="101" formatCode="0.00">
                  <c:v>26550</c:v>
                </c:pt>
                <c:pt idx="102" formatCode="0.00">
                  <c:v>26700</c:v>
                </c:pt>
                <c:pt idx="103" formatCode="0.00">
                  <c:v>69250</c:v>
                </c:pt>
                <c:pt idx="104" formatCode="0.00">
                  <c:v>31950</c:v>
                </c:pt>
                <c:pt idx="105" formatCode="0.00">
                  <c:v>26250</c:v>
                </c:pt>
                <c:pt idx="106" formatCode="0.00">
                  <c:v>25200</c:v>
                </c:pt>
                <c:pt idx="107" formatCode="0.00">
                  <c:v>39300</c:v>
                </c:pt>
                <c:pt idx="108" formatCode="0.00">
                  <c:v>38850</c:v>
                </c:pt>
                <c:pt idx="109" formatCode="0.00">
                  <c:v>30750</c:v>
                </c:pt>
                <c:pt idx="110" formatCode="0.00">
                  <c:v>37500</c:v>
                </c:pt>
                <c:pt idx="111" formatCode="0.00">
                  <c:v>58750</c:v>
                </c:pt>
                <c:pt idx="112" formatCode="0.00">
                  <c:v>19650</c:v>
                </c:pt>
                <c:pt idx="113" formatCode="0.00">
                  <c:v>54900</c:v>
                </c:pt>
                <c:pt idx="114" formatCode="0.00">
                  <c:v>70875</c:v>
                </c:pt>
                <c:pt idx="115" formatCode="0.00">
                  <c:v>51250</c:v>
                </c:pt>
                <c:pt idx="116" formatCode="0.00">
                  <c:v>67500</c:v>
                </c:pt>
                <c:pt idx="117" formatCode="0.00">
                  <c:v>29340</c:v>
                </c:pt>
                <c:pt idx="118" formatCode="0.00">
                  <c:v>39600</c:v>
                </c:pt>
                <c:pt idx="119" formatCode="0.00">
                  <c:v>29100</c:v>
                </c:pt>
                <c:pt idx="120" formatCode="0.00">
                  <c:v>33150</c:v>
                </c:pt>
                <c:pt idx="121" formatCode="0.00">
                  <c:v>66750</c:v>
                </c:pt>
                <c:pt idx="122" formatCode="0.00">
                  <c:v>33750</c:v>
                </c:pt>
                <c:pt idx="123" formatCode="0.00">
                  <c:v>27300</c:v>
                </c:pt>
                <c:pt idx="124" formatCode="0.00">
                  <c:v>30600</c:v>
                </c:pt>
                <c:pt idx="125" formatCode="0.00">
                  <c:v>28950</c:v>
                </c:pt>
                <c:pt idx="126" formatCode="0.00">
                  <c:v>38400</c:v>
                </c:pt>
                <c:pt idx="127" formatCode="0.00">
                  <c:v>30750</c:v>
                </c:pt>
                <c:pt idx="128" formatCode="0.00">
                  <c:v>30150</c:v>
                </c:pt>
                <c:pt idx="129" formatCode="0.00">
                  <c:v>34620</c:v>
                </c:pt>
                <c:pt idx="130" formatCode="0.00">
                  <c:v>80000</c:v>
                </c:pt>
                <c:pt idx="131" formatCode="0.00">
                  <c:v>25350</c:v>
                </c:pt>
                <c:pt idx="132" formatCode="0.00">
                  <c:v>29850</c:v>
                </c:pt>
                <c:pt idx="133" formatCode="0.00">
                  <c:v>22500</c:v>
                </c:pt>
                <c:pt idx="134" formatCode="0.00">
                  <c:v>40200</c:v>
                </c:pt>
                <c:pt idx="135" formatCode="0.00">
                  <c:v>55500</c:v>
                </c:pt>
                <c:pt idx="136" formatCode="0.00">
                  <c:v>26550</c:v>
                </c:pt>
                <c:pt idx="137" formatCode="0.00">
                  <c:v>50550</c:v>
                </c:pt>
                <c:pt idx="138" formatCode="0.00">
                  <c:v>75000</c:v>
                </c:pt>
                <c:pt idx="139" formatCode="0.00">
                  <c:v>25500</c:v>
                </c:pt>
                <c:pt idx="140" formatCode="0.00">
                  <c:v>68125</c:v>
                </c:pt>
                <c:pt idx="141" formatCode="0.00">
                  <c:v>30600</c:v>
                </c:pt>
                <c:pt idx="142" formatCode="0.00">
                  <c:v>52125</c:v>
                </c:pt>
                <c:pt idx="143" formatCode="0.00">
                  <c:v>61875</c:v>
                </c:pt>
                <c:pt idx="144" formatCode="0.00">
                  <c:v>21300</c:v>
                </c:pt>
                <c:pt idx="145" formatCode="0.00">
                  <c:v>22350</c:v>
                </c:pt>
                <c:pt idx="146" formatCode="0.00">
                  <c:v>40200</c:v>
                </c:pt>
                <c:pt idx="147" formatCode="0.00">
                  <c:v>28650</c:v>
                </c:pt>
                <c:pt idx="148" formatCode="0.00">
                  <c:v>27750</c:v>
                </c:pt>
                <c:pt idx="149" formatCode="0.00">
                  <c:v>66875</c:v>
                </c:pt>
                <c:pt idx="150" formatCode="0.00">
                  <c:v>30000</c:v>
                </c:pt>
                <c:pt idx="151" formatCode="0.00">
                  <c:v>83750</c:v>
                </c:pt>
                <c:pt idx="152" formatCode="0.00">
                  <c:v>33900</c:v>
                </c:pt>
                <c:pt idx="153" formatCode="0.00">
                  <c:v>56500</c:v>
                </c:pt>
                <c:pt idx="154" formatCode="0.00">
                  <c:v>34500</c:v>
                </c:pt>
                <c:pt idx="155" formatCode="0.00">
                  <c:v>27900</c:v>
                </c:pt>
                <c:pt idx="156" formatCode="0.00">
                  <c:v>68125</c:v>
                </c:pt>
                <c:pt idx="157" formatCode="0.00">
                  <c:v>73500</c:v>
                </c:pt>
                <c:pt idx="158" formatCode="0.00">
                  <c:v>30750</c:v>
                </c:pt>
                <c:pt idx="159" formatCode="0.00">
                  <c:v>40050</c:v>
                </c:pt>
                <c:pt idx="160" formatCode="0.00">
                  <c:v>40350</c:v>
                </c:pt>
                <c:pt idx="161" formatCode="0.00">
                  <c:v>38700</c:v>
                </c:pt>
                <c:pt idx="162" formatCode="0.00">
                  <c:v>65000</c:v>
                </c:pt>
                <c:pt idx="163" formatCode="0.00">
                  <c:v>51450</c:v>
                </c:pt>
                <c:pt idx="164" formatCode="0.00">
                  <c:v>35250</c:v>
                </c:pt>
                <c:pt idx="165" formatCode="0.00">
                  <c:v>25950</c:v>
                </c:pt>
                <c:pt idx="166" formatCode="0.00">
                  <c:v>25050</c:v>
                </c:pt>
                <c:pt idx="167" formatCode="0.00">
                  <c:v>26700</c:v>
                </c:pt>
                <c:pt idx="168" formatCode="0.00">
                  <c:v>24000</c:v>
                </c:pt>
                <c:pt idx="169" formatCode="0.00">
                  <c:v>26850</c:v>
                </c:pt>
                <c:pt idx="170" formatCode="0.00">
                  <c:v>26550</c:v>
                </c:pt>
                <c:pt idx="171" formatCode="0.00">
                  <c:v>31500</c:v>
                </c:pt>
                <c:pt idx="172" formatCode="0.00">
                  <c:v>22350</c:v>
                </c:pt>
                <c:pt idx="173" formatCode="0.00">
                  <c:v>35250</c:v>
                </c:pt>
                <c:pt idx="174" formatCode="0.00">
                  <c:v>30750</c:v>
                </c:pt>
                <c:pt idx="175" formatCode="0.00">
                  <c:v>30750</c:v>
                </c:pt>
                <c:pt idx="176" formatCode="0.00">
                  <c:v>50000</c:v>
                </c:pt>
                <c:pt idx="177" formatCode="0.00">
                  <c:v>34500</c:v>
                </c:pt>
                <c:pt idx="178" formatCode="0.00">
                  <c:v>26250</c:v>
                </c:pt>
                <c:pt idx="179" formatCode="0.00">
                  <c:v>44875</c:v>
                </c:pt>
                <c:pt idx="180" formatCode="0.00">
                  <c:v>27750</c:v>
                </c:pt>
                <c:pt idx="181" formatCode="0.00">
                  <c:v>27750</c:v>
                </c:pt>
                <c:pt idx="182" formatCode="0.00">
                  <c:v>48750</c:v>
                </c:pt>
                <c:pt idx="183" formatCode="0.00">
                  <c:v>43410</c:v>
                </c:pt>
                <c:pt idx="184" formatCode="0.00">
                  <c:v>22050</c:v>
                </c:pt>
                <c:pt idx="185" formatCode="0.00">
                  <c:v>29550</c:v>
                </c:pt>
                <c:pt idx="186" formatCode="0.00">
                  <c:v>26700</c:v>
                </c:pt>
                <c:pt idx="187" formatCode="0.00">
                  <c:v>55000</c:v>
                </c:pt>
                <c:pt idx="188" formatCode="0.00">
                  <c:v>62500</c:v>
                </c:pt>
                <c:pt idx="189" formatCode="0.00">
                  <c:v>27300</c:v>
                </c:pt>
                <c:pt idx="190" formatCode="0.00">
                  <c:v>31950</c:v>
                </c:pt>
                <c:pt idx="191" formatCode="0.00">
                  <c:v>47250</c:v>
                </c:pt>
                <c:pt idx="192" formatCode="0.00">
                  <c:v>59400</c:v>
                </c:pt>
                <c:pt idx="193" formatCode="0.00">
                  <c:v>103500</c:v>
                </c:pt>
                <c:pt idx="194" formatCode="0.00">
                  <c:v>35700</c:v>
                </c:pt>
                <c:pt idx="195" formatCode="0.00">
                  <c:v>31200</c:v>
                </c:pt>
                <c:pt idx="196" formatCode="0.00">
                  <c:v>25950</c:v>
                </c:pt>
                <c:pt idx="197" formatCode="0.00">
                  <c:v>28350</c:v>
                </c:pt>
                <c:pt idx="198" formatCode="0.00">
                  <c:v>35700</c:v>
                </c:pt>
                <c:pt idx="199" formatCode="0.00">
                  <c:v>28050</c:v>
                </c:pt>
                <c:pt idx="200" formatCode="0.00">
                  <c:v>21300</c:v>
                </c:pt>
                <c:pt idx="201" formatCode="0.00">
                  <c:v>22500</c:v>
                </c:pt>
                <c:pt idx="202" formatCode="0.00">
                  <c:v>29400</c:v>
                </c:pt>
                <c:pt idx="203" formatCode="0.00">
                  <c:v>27450</c:v>
                </c:pt>
                <c:pt idx="204" formatCode="0.00">
                  <c:v>29850</c:v>
                </c:pt>
                <c:pt idx="205" formatCode="0.00">
                  <c:v>25350</c:v>
                </c:pt>
                <c:pt idx="206" formatCode="0.00">
                  <c:v>27000</c:v>
                </c:pt>
                <c:pt idx="207" formatCode="0.00">
                  <c:v>24000</c:v>
                </c:pt>
                <c:pt idx="208" formatCode="0.00">
                  <c:v>78500</c:v>
                </c:pt>
                <c:pt idx="209" formatCode="0.00">
                  <c:v>30000</c:v>
                </c:pt>
                <c:pt idx="210" formatCode="0.00">
                  <c:v>28500</c:v>
                </c:pt>
                <c:pt idx="211" formatCode="0.00">
                  <c:v>65000</c:v>
                </c:pt>
                <c:pt idx="212" formatCode="0.00">
                  <c:v>30150</c:v>
                </c:pt>
                <c:pt idx="213" formatCode="0.00">
                  <c:v>66875</c:v>
                </c:pt>
                <c:pt idx="214" formatCode="0.00">
                  <c:v>60000</c:v>
                </c:pt>
                <c:pt idx="215" formatCode="0.00">
                  <c:v>30300</c:v>
                </c:pt>
                <c:pt idx="216" formatCode="0.00">
                  <c:v>61250</c:v>
                </c:pt>
                <c:pt idx="217" formatCode="0.00">
                  <c:v>36000</c:v>
                </c:pt>
                <c:pt idx="218" formatCode="0.00">
                  <c:v>30300</c:v>
                </c:pt>
                <c:pt idx="219" formatCode="0.00">
                  <c:v>31950</c:v>
                </c:pt>
                <c:pt idx="220" formatCode="0.00">
                  <c:v>35250</c:v>
                </c:pt>
                <c:pt idx="221" formatCode="0.00">
                  <c:v>37800</c:v>
                </c:pt>
                <c:pt idx="222" formatCode="0.00">
                  <c:v>31200</c:v>
                </c:pt>
                <c:pt idx="223" formatCode="0.00">
                  <c:v>29400</c:v>
                </c:pt>
                <c:pt idx="224" formatCode="0.00">
                  <c:v>70000</c:v>
                </c:pt>
                <c:pt idx="225" formatCode="0.00">
                  <c:v>33900</c:v>
                </c:pt>
                <c:pt idx="226" formatCode="0.00">
                  <c:v>27150</c:v>
                </c:pt>
                <c:pt idx="227" formatCode="0.00">
                  <c:v>33300</c:v>
                </c:pt>
                <c:pt idx="228" formatCode="0.00">
                  <c:v>26250</c:v>
                </c:pt>
                <c:pt idx="229" formatCode="0.00">
                  <c:v>31950</c:v>
                </c:pt>
                <c:pt idx="230" formatCode="0.00">
                  <c:v>30000</c:v>
                </c:pt>
                <c:pt idx="231" formatCode="0.00">
                  <c:v>66250</c:v>
                </c:pt>
                <c:pt idx="232" formatCode="0.00">
                  <c:v>86250</c:v>
                </c:pt>
                <c:pt idx="233" formatCode="0.00">
                  <c:v>30750</c:v>
                </c:pt>
                <c:pt idx="234" formatCode="0.00">
                  <c:v>33540</c:v>
                </c:pt>
                <c:pt idx="235" formatCode="0.00">
                  <c:v>34950</c:v>
                </c:pt>
                <c:pt idx="236" formatCode="0.00">
                  <c:v>40350</c:v>
                </c:pt>
                <c:pt idx="237" formatCode="0.00">
                  <c:v>30270</c:v>
                </c:pt>
                <c:pt idx="238" formatCode="0.00">
                  <c:v>26250</c:v>
                </c:pt>
                <c:pt idx="239" formatCode="0.00">
                  <c:v>32400</c:v>
                </c:pt>
                <c:pt idx="240" formatCode="0.00">
                  <c:v>28050</c:v>
                </c:pt>
                <c:pt idx="241" formatCode="0.00">
                  <c:v>100000</c:v>
                </c:pt>
                <c:pt idx="242" formatCode="0.00">
                  <c:v>49000</c:v>
                </c:pt>
                <c:pt idx="243" formatCode="0.00">
                  <c:v>70000</c:v>
                </c:pt>
                <c:pt idx="244" formatCode="0.00">
                  <c:v>55000</c:v>
                </c:pt>
                <c:pt idx="245" formatCode="0.00">
                  <c:v>28500</c:v>
                </c:pt>
                <c:pt idx="246" formatCode="0.00">
                  <c:v>28800</c:v>
                </c:pt>
                <c:pt idx="247" formatCode="0.00">
                  <c:v>24450</c:v>
                </c:pt>
                <c:pt idx="248" formatCode="0.00">
                  <c:v>90625</c:v>
                </c:pt>
                <c:pt idx="249" formatCode="0.00">
                  <c:v>43650</c:v>
                </c:pt>
                <c:pt idx="250" formatCode="0.00">
                  <c:v>75000</c:v>
                </c:pt>
                <c:pt idx="251" formatCode="0.00">
                  <c:v>31650</c:v>
                </c:pt>
                <c:pt idx="252" formatCode="0.00">
                  <c:v>61875</c:v>
                </c:pt>
                <c:pt idx="253" formatCode="0.00">
                  <c:v>47550</c:v>
                </c:pt>
                <c:pt idx="254" formatCode="0.00">
                  <c:v>33900</c:v>
                </c:pt>
                <c:pt idx="255" formatCode="0.00">
                  <c:v>26250</c:v>
                </c:pt>
                <c:pt idx="256" formatCode="0.00">
                  <c:v>26400</c:v>
                </c:pt>
                <c:pt idx="257" formatCode="0.00">
                  <c:v>39150</c:v>
                </c:pt>
              </c:numCache>
            </c:numRef>
          </c:xVal>
          <c:yVal>
            <c:numRef>
              <c:f>'Reg1'!$H$4:$H$1005</c:f>
              <c:numCache>
                <c:formatCode>General</c:formatCode>
                <c:ptCount val="1002"/>
                <c:pt idx="0">
                  <c:v>35759.354379056604</c:v>
                </c:pt>
                <c:pt idx="1">
                  <c:v>28997.408325195745</c:v>
                </c:pt>
                <c:pt idx="2">
                  <c:v>30926.695329196988</c:v>
                </c:pt>
                <c:pt idx="3">
                  <c:v>25746.632737460237</c:v>
                </c:pt>
                <c:pt idx="4">
                  <c:v>27311.053662634105</c:v>
                </c:pt>
                <c:pt idx="5">
                  <c:v>24243.724532891854</c:v>
                </c:pt>
                <c:pt idx="6">
                  <c:v>24003.381271574486</c:v>
                </c:pt>
                <c:pt idx="7">
                  <c:v>23823.145907539089</c:v>
                </c:pt>
                <c:pt idx="8">
                  <c:v>29238.451097524863</c:v>
                </c:pt>
                <c:pt idx="9">
                  <c:v>31328.901924006186</c:v>
                </c:pt>
                <c:pt idx="10">
                  <c:v>54713.581392419299</c:v>
                </c:pt>
                <c:pt idx="11">
                  <c:v>29841.205659884312</c:v>
                </c:pt>
                <c:pt idx="12">
                  <c:v>21601.7977545014</c:v>
                </c:pt>
                <c:pt idx="13">
                  <c:v>25325.685815294419</c:v>
                </c:pt>
                <c:pt idx="14">
                  <c:v>37120.965344368917</c:v>
                </c:pt>
                <c:pt idx="15">
                  <c:v>25927.070152686276</c:v>
                </c:pt>
                <c:pt idx="16">
                  <c:v>67491.934883209266</c:v>
                </c:pt>
                <c:pt idx="17">
                  <c:v>25385.814772445447</c:v>
                </c:pt>
                <c:pt idx="18">
                  <c:v>27371.252150283799</c:v>
                </c:pt>
                <c:pt idx="19">
                  <c:v>57517.599013086045</c:v>
                </c:pt>
                <c:pt idx="20">
                  <c:v>29720.637875200642</c:v>
                </c:pt>
                <c:pt idx="21">
                  <c:v>49930.963680916015</c:v>
                </c:pt>
                <c:pt idx="22">
                  <c:v>45566.275751502857</c:v>
                </c:pt>
                <c:pt idx="23">
                  <c:v>24544.200939551672</c:v>
                </c:pt>
                <c:pt idx="24">
                  <c:v>25445.945835250062</c:v>
                </c:pt>
                <c:pt idx="25">
                  <c:v>27311.053662634105</c:v>
                </c:pt>
                <c:pt idx="26">
                  <c:v>26949.907004440553</c:v>
                </c:pt>
                <c:pt idx="27">
                  <c:v>22201.878711040743</c:v>
                </c:pt>
                <c:pt idx="28">
                  <c:v>24604.302532788082</c:v>
                </c:pt>
                <c:pt idx="29">
                  <c:v>25205.43421755352</c:v>
                </c:pt>
                <c:pt idx="30">
                  <c:v>25205.43421755352</c:v>
                </c:pt>
                <c:pt idx="31">
                  <c:v>26829.541647554637</c:v>
                </c:pt>
                <c:pt idx="32">
                  <c:v>36969.62276286976</c:v>
                </c:pt>
                <c:pt idx="33">
                  <c:v>27130.470847933655</c:v>
                </c:pt>
                <c:pt idx="34">
                  <c:v>30987.020344251396</c:v>
                </c:pt>
                <c:pt idx="35">
                  <c:v>42527.397807462286</c:v>
                </c:pt>
                <c:pt idx="36">
                  <c:v>22922.252861651832</c:v>
                </c:pt>
                <c:pt idx="37">
                  <c:v>23702.999511398702</c:v>
                </c:pt>
                <c:pt idx="38">
                  <c:v>23642.929466882953</c:v>
                </c:pt>
                <c:pt idx="39">
                  <c:v>26468.496157405847</c:v>
                </c:pt>
                <c:pt idx="40">
                  <c:v>24123.548695711077</c:v>
                </c:pt>
                <c:pt idx="41">
                  <c:v>25265.55896369744</c:v>
                </c:pt>
                <c:pt idx="42">
                  <c:v>21901.812013886058</c:v>
                </c:pt>
                <c:pt idx="43">
                  <c:v>32133.596213368073</c:v>
                </c:pt>
                <c:pt idx="44">
                  <c:v>34952.97565214723</c:v>
                </c:pt>
                <c:pt idx="45">
                  <c:v>34197.335152444502</c:v>
                </c:pt>
                <c:pt idx="46">
                  <c:v>21661.796412454765</c:v>
                </c:pt>
                <c:pt idx="47">
                  <c:v>44299.448538600402</c:v>
                </c:pt>
                <c:pt idx="48">
                  <c:v>31328.901924006186</c:v>
                </c:pt>
                <c:pt idx="49">
                  <c:v>31027.23819239462</c:v>
                </c:pt>
                <c:pt idx="50">
                  <c:v>35577.886583924861</c:v>
                </c:pt>
                <c:pt idx="51">
                  <c:v>29358.985137768221</c:v>
                </c:pt>
                <c:pt idx="52">
                  <c:v>46073.257037986346</c:v>
                </c:pt>
                <c:pt idx="53">
                  <c:v>23282.553340659771</c:v>
                </c:pt>
                <c:pt idx="54">
                  <c:v>25566.214278211039</c:v>
                </c:pt>
                <c:pt idx="55">
                  <c:v>22562.027996759512</c:v>
                </c:pt>
                <c:pt idx="56">
                  <c:v>42021.421602007671</c:v>
                </c:pt>
                <c:pt idx="57">
                  <c:v>40504.359600536824</c:v>
                </c:pt>
                <c:pt idx="58">
                  <c:v>25205.43421755352</c:v>
                </c:pt>
                <c:pt idx="59">
                  <c:v>28997.408325195745</c:v>
                </c:pt>
                <c:pt idx="60">
                  <c:v>24904.842064994751</c:v>
                </c:pt>
                <c:pt idx="61">
                  <c:v>44350.104428443708</c:v>
                </c:pt>
                <c:pt idx="62">
                  <c:v>37221.867681944597</c:v>
                </c:pt>
                <c:pt idx="63">
                  <c:v>28876.899592964219</c:v>
                </c:pt>
                <c:pt idx="64">
                  <c:v>51964.611773479475</c:v>
                </c:pt>
                <c:pt idx="65">
                  <c:v>23883.222259438837</c:v>
                </c:pt>
                <c:pt idx="66">
                  <c:v>25566.214278211039</c:v>
                </c:pt>
                <c:pt idx="67">
                  <c:v>49626.110508046724</c:v>
                </c:pt>
                <c:pt idx="68">
                  <c:v>25085.191041213744</c:v>
                </c:pt>
                <c:pt idx="69">
                  <c:v>24243.724532891854</c:v>
                </c:pt>
                <c:pt idx="70">
                  <c:v>25205.43421755352</c:v>
                </c:pt>
                <c:pt idx="71">
                  <c:v>25205.43421755352</c:v>
                </c:pt>
                <c:pt idx="72">
                  <c:v>34902.589392621987</c:v>
                </c:pt>
                <c:pt idx="73">
                  <c:v>28033.574661331426</c:v>
                </c:pt>
                <c:pt idx="74">
                  <c:v>26288.001860457902</c:v>
                </c:pt>
                <c:pt idx="75">
                  <c:v>25025.072610808726</c:v>
                </c:pt>
                <c:pt idx="76">
                  <c:v>23883.222259438837</c:v>
                </c:pt>
                <c:pt idx="77">
                  <c:v>22622.060224721419</c:v>
                </c:pt>
                <c:pt idx="78">
                  <c:v>25205.43421755352</c:v>
                </c:pt>
                <c:pt idx="79">
                  <c:v>40504.359600536824</c:v>
                </c:pt>
                <c:pt idx="80">
                  <c:v>36717.414266910178</c:v>
                </c:pt>
                <c:pt idx="81">
                  <c:v>25506.079003806371</c:v>
                </c:pt>
                <c:pt idx="82">
                  <c:v>23823.145907539089</c:v>
                </c:pt>
                <c:pt idx="83">
                  <c:v>23702.999511398702</c:v>
                </c:pt>
                <c:pt idx="84">
                  <c:v>21781.800018875896</c:v>
                </c:pt>
                <c:pt idx="85">
                  <c:v>38988.600809846044</c:v>
                </c:pt>
                <c:pt idx="86">
                  <c:v>25265.55896369744</c:v>
                </c:pt>
                <c:pt idx="87">
                  <c:v>23582.861524551037</c:v>
                </c:pt>
                <c:pt idx="88">
                  <c:v>30504.479267063205</c:v>
                </c:pt>
                <c:pt idx="89">
                  <c:v>22381.943908759167</c:v>
                </c:pt>
                <c:pt idx="90">
                  <c:v>23943.30071407264</c:v>
                </c:pt>
                <c:pt idx="91">
                  <c:v>23222.49800841734</c:v>
                </c:pt>
                <c:pt idx="92">
                  <c:v>29841.205659884312</c:v>
                </c:pt>
                <c:pt idx="93">
                  <c:v>25205.43421755352</c:v>
                </c:pt>
                <c:pt idx="94">
                  <c:v>27010.092844455787</c:v>
                </c:pt>
                <c:pt idx="95">
                  <c:v>23582.861524551037</c:v>
                </c:pt>
                <c:pt idx="96">
                  <c:v>39392.675505712265</c:v>
                </c:pt>
                <c:pt idx="97">
                  <c:v>34005.958423490105</c:v>
                </c:pt>
                <c:pt idx="98">
                  <c:v>31178.063469240937</c:v>
                </c:pt>
                <c:pt idx="99">
                  <c:v>25265.55896369744</c:v>
                </c:pt>
                <c:pt idx="100">
                  <c:v>23102.393647279394</c:v>
                </c:pt>
                <c:pt idx="101">
                  <c:v>23522.795684261844</c:v>
                </c:pt>
                <c:pt idx="102">
                  <c:v>23582.861524551037</c:v>
                </c:pt>
                <c:pt idx="103">
                  <c:v>40706.559326240495</c:v>
                </c:pt>
                <c:pt idx="104">
                  <c:v>25686.49114494491</c:v>
                </c:pt>
                <c:pt idx="105">
                  <c:v>23402.670309239962</c:v>
                </c:pt>
                <c:pt idx="106">
                  <c:v>22982.297689589515</c:v>
                </c:pt>
                <c:pt idx="107">
                  <c:v>28635.907435828623</c:v>
                </c:pt>
                <c:pt idx="108">
                  <c:v>28455.185461315774</c:v>
                </c:pt>
                <c:pt idx="109">
                  <c:v>25205.43421755352</c:v>
                </c:pt>
                <c:pt idx="110">
                  <c:v>27913.133410689676</c:v>
                </c:pt>
                <c:pt idx="111">
                  <c:v>36465.242206727613</c:v>
                </c:pt>
                <c:pt idx="112">
                  <c:v>20762.036596820719</c:v>
                </c:pt>
                <c:pt idx="113">
                  <c:v>34912.666527683556</c:v>
                </c:pt>
                <c:pt idx="114">
                  <c:v>41363.868327264237</c:v>
                </c:pt>
                <c:pt idx="115">
                  <c:v>33442.023499450181</c:v>
                </c:pt>
                <c:pt idx="116">
                  <c:v>39998.961671296056</c:v>
                </c:pt>
                <c:pt idx="117">
                  <c:v>24640.364498761148</c:v>
                </c:pt>
                <c:pt idx="118">
                  <c:v>28756.399296552154</c:v>
                </c:pt>
                <c:pt idx="119">
                  <c:v>24544.200939551672</c:v>
                </c:pt>
                <c:pt idx="120">
                  <c:v>26167.68286415339</c:v>
                </c:pt>
                <c:pt idx="121">
                  <c:v>39695.792481750905</c:v>
                </c:pt>
                <c:pt idx="122">
                  <c:v>26408.329284656225</c:v>
                </c:pt>
                <c:pt idx="123">
                  <c:v>23823.145907539089</c:v>
                </c:pt>
                <c:pt idx="124">
                  <c:v>25145.311576760243</c:v>
                </c:pt>
                <c:pt idx="125">
                  <c:v>24484.101450444396</c:v>
                </c:pt>
                <c:pt idx="126">
                  <c:v>28274.482466131685</c:v>
                </c:pt>
                <c:pt idx="127">
                  <c:v>25205.43421755352</c:v>
                </c:pt>
                <c:pt idx="128">
                  <c:v>24964.956285438457</c:v>
                </c:pt>
                <c:pt idx="129">
                  <c:v>26757.326480066753</c:v>
                </c:pt>
                <c:pt idx="130">
                  <c:v>45059.43744636717</c:v>
                </c:pt>
                <c:pt idx="131">
                  <c:v>23042.344618080242</c:v>
                </c:pt>
                <c:pt idx="132">
                  <c:v>24844.729949368004</c:v>
                </c:pt>
                <c:pt idx="133">
                  <c:v>21901.812013886058</c:v>
                </c:pt>
                <c:pt idx="134">
                  <c:v>28997.408325195745</c:v>
                </c:pt>
                <c:pt idx="135">
                  <c:v>35154.535294468071</c:v>
                </c:pt>
                <c:pt idx="136">
                  <c:v>23522.795684261844</c:v>
                </c:pt>
                <c:pt idx="137">
                  <c:v>33160.124826186337</c:v>
                </c:pt>
                <c:pt idx="138">
                  <c:v>43033.518165938192</c:v>
                </c:pt>
                <c:pt idx="139">
                  <c:v>23102.393647279394</c:v>
                </c:pt>
                <c:pt idx="140">
                  <c:v>40251.642525891017</c:v>
                </c:pt>
                <c:pt idx="141">
                  <c:v>25145.311576760243</c:v>
                </c:pt>
                <c:pt idx="142">
                  <c:v>33794.461334006068</c:v>
                </c:pt>
                <c:pt idx="143">
                  <c:v>37726.466736663788</c:v>
                </c:pt>
                <c:pt idx="144">
                  <c:v>21421.81435941056</c:v>
                </c:pt>
                <c:pt idx="145">
                  <c:v>21841.804967715314</c:v>
                </c:pt>
                <c:pt idx="146">
                  <c:v>28997.408325195745</c:v>
                </c:pt>
                <c:pt idx="147">
                  <c:v>24363.908784137151</c:v>
                </c:pt>
                <c:pt idx="148">
                  <c:v>24003.381271574486</c:v>
                </c:pt>
                <c:pt idx="149">
                  <c:v>39746.317054884683</c:v>
                </c:pt>
                <c:pt idx="150">
                  <c:v>24904.842064994751</c:v>
                </c:pt>
                <c:pt idx="151">
                  <c:v>46580.381088605107</c:v>
                </c:pt>
                <c:pt idx="152">
                  <c:v>26468.496157405847</c:v>
                </c:pt>
                <c:pt idx="153">
                  <c:v>35557.724663111301</c:v>
                </c:pt>
                <c:pt idx="154">
                  <c:v>26709.184721107442</c:v>
                </c:pt>
                <c:pt idx="155">
                  <c:v>24063.463932076927</c:v>
                </c:pt>
                <c:pt idx="156">
                  <c:v>40251.642525891017</c:v>
                </c:pt>
                <c:pt idx="157">
                  <c:v>42426.191028502712</c:v>
                </c:pt>
                <c:pt idx="158">
                  <c:v>25205.43421755352</c:v>
                </c:pt>
                <c:pt idx="159">
                  <c:v>28937.15290459527</c:v>
                </c:pt>
                <c:pt idx="160">
                  <c:v>29057.665854778381</c:v>
                </c:pt>
                <c:pt idx="161">
                  <c:v>28394.949020807351</c:v>
                </c:pt>
                <c:pt idx="162">
                  <c:v>38988.600809846044</c:v>
                </c:pt>
                <c:pt idx="163">
                  <c:v>33522.574401671329</c:v>
                </c:pt>
                <c:pt idx="164">
                  <c:v>27010.092844455787</c:v>
                </c:pt>
                <c:pt idx="165">
                  <c:v>23282.553340659771</c:v>
                </c:pt>
                <c:pt idx="166">
                  <c:v>22922.252861651832</c:v>
                </c:pt>
                <c:pt idx="167">
                  <c:v>23582.861524551037</c:v>
                </c:pt>
                <c:pt idx="168">
                  <c:v>22501.997868223229</c:v>
                </c:pt>
                <c:pt idx="169">
                  <c:v>23642.929466882953</c:v>
                </c:pt>
                <c:pt idx="170">
                  <c:v>23522.795684261844</c:v>
                </c:pt>
                <c:pt idx="171">
                  <c:v>25506.079003806371</c:v>
                </c:pt>
                <c:pt idx="172">
                  <c:v>21841.804967715314</c:v>
                </c:pt>
                <c:pt idx="173">
                  <c:v>27010.092844455787</c:v>
                </c:pt>
                <c:pt idx="174">
                  <c:v>25205.43421755352</c:v>
                </c:pt>
                <c:pt idx="175">
                  <c:v>25205.43421755352</c:v>
                </c:pt>
                <c:pt idx="176">
                  <c:v>32938.665191488835</c:v>
                </c:pt>
                <c:pt idx="177">
                  <c:v>26709.184721107442</c:v>
                </c:pt>
                <c:pt idx="178">
                  <c:v>23402.670309239962</c:v>
                </c:pt>
                <c:pt idx="179">
                  <c:v>30876.426094071037</c:v>
                </c:pt>
                <c:pt idx="180">
                  <c:v>24003.381271574486</c:v>
                </c:pt>
                <c:pt idx="181">
                  <c:v>24003.381271574486</c:v>
                </c:pt>
                <c:pt idx="182">
                  <c:v>32435.453179623659</c:v>
                </c:pt>
                <c:pt idx="183">
                  <c:v>30287.379813816311</c:v>
                </c:pt>
                <c:pt idx="184">
                  <c:v>21721.797167184086</c:v>
                </c:pt>
                <c:pt idx="185">
                  <c:v>24724.512032119754</c:v>
                </c:pt>
                <c:pt idx="186">
                  <c:v>23582.861524551037</c:v>
                </c:pt>
                <c:pt idx="187">
                  <c:v>34952.97565214723</c:v>
                </c:pt>
                <c:pt idx="188">
                  <c:v>37978.820844857677</c:v>
                </c:pt>
                <c:pt idx="189">
                  <c:v>23823.145907539089</c:v>
                </c:pt>
                <c:pt idx="190">
                  <c:v>25686.49114494491</c:v>
                </c:pt>
                <c:pt idx="191">
                  <c:v>31831.79193817958</c:v>
                </c:pt>
                <c:pt idx="192">
                  <c:v>36727.501907264523</c:v>
                </c:pt>
                <c:pt idx="193">
                  <c:v>54611.695550334371</c:v>
                </c:pt>
                <c:pt idx="194">
                  <c:v>27190.66301151309</c:v>
                </c:pt>
                <c:pt idx="195">
                  <c:v>25385.814772445447</c:v>
                </c:pt>
                <c:pt idx="196">
                  <c:v>23282.553340659771</c:v>
                </c:pt>
                <c:pt idx="197">
                  <c:v>24243.724532891854</c:v>
                </c:pt>
                <c:pt idx="198">
                  <c:v>27190.66301151309</c:v>
                </c:pt>
                <c:pt idx="199">
                  <c:v>24123.548695711077</c:v>
                </c:pt>
                <c:pt idx="200">
                  <c:v>21421.81435941056</c:v>
                </c:pt>
                <c:pt idx="201">
                  <c:v>21901.812013886058</c:v>
                </c:pt>
                <c:pt idx="202">
                  <c:v>24664.406230271845</c:v>
                </c:pt>
                <c:pt idx="203">
                  <c:v>23883.222259438837</c:v>
                </c:pt>
                <c:pt idx="204">
                  <c:v>24844.729949368004</c:v>
                </c:pt>
                <c:pt idx="205">
                  <c:v>23042.344618080242</c:v>
                </c:pt>
                <c:pt idx="206">
                  <c:v>23702.999511398702</c:v>
                </c:pt>
                <c:pt idx="207">
                  <c:v>22501.997868223229</c:v>
                </c:pt>
                <c:pt idx="208">
                  <c:v>44451.420512265897</c:v>
                </c:pt>
                <c:pt idx="209">
                  <c:v>24904.842064994751</c:v>
                </c:pt>
                <c:pt idx="210">
                  <c:v>24303.815606693563</c:v>
                </c:pt>
                <c:pt idx="211">
                  <c:v>38988.600809846044</c:v>
                </c:pt>
                <c:pt idx="212">
                  <c:v>24964.956285438457</c:v>
                </c:pt>
                <c:pt idx="213">
                  <c:v>39746.317054884683</c:v>
                </c:pt>
                <c:pt idx="214">
                  <c:v>36969.62276286976</c:v>
                </c:pt>
                <c:pt idx="215">
                  <c:v>25025.072610808726</c:v>
                </c:pt>
                <c:pt idx="216">
                  <c:v>37474.149011046946</c:v>
                </c:pt>
                <c:pt idx="217">
                  <c:v>27311.053662634105</c:v>
                </c:pt>
                <c:pt idx="218">
                  <c:v>25025.072610808726</c:v>
                </c:pt>
                <c:pt idx="219">
                  <c:v>25686.49114494491</c:v>
                </c:pt>
                <c:pt idx="220">
                  <c:v>27010.092844455787</c:v>
                </c:pt>
                <c:pt idx="221">
                  <c:v>28033.574661331426</c:v>
                </c:pt>
                <c:pt idx="222">
                  <c:v>25385.814772445447</c:v>
                </c:pt>
                <c:pt idx="223">
                  <c:v>24664.406230271845</c:v>
                </c:pt>
                <c:pt idx="224">
                  <c:v>41009.902335380611</c:v>
                </c:pt>
                <c:pt idx="225">
                  <c:v>26468.496157405847</c:v>
                </c:pt>
                <c:pt idx="226">
                  <c:v>23763.07165823799</c:v>
                </c:pt>
                <c:pt idx="227">
                  <c:v>26227.8413088577</c:v>
                </c:pt>
                <c:pt idx="228">
                  <c:v>23402.670309239962</c:v>
                </c:pt>
                <c:pt idx="229">
                  <c:v>25686.49114494491</c:v>
                </c:pt>
                <c:pt idx="230">
                  <c:v>24904.842064994751</c:v>
                </c:pt>
                <c:pt idx="231">
                  <c:v>39493.708694374494</c:v>
                </c:pt>
                <c:pt idx="232">
                  <c:v>47595.056582748228</c:v>
                </c:pt>
                <c:pt idx="233">
                  <c:v>25205.43421755352</c:v>
                </c:pt>
                <c:pt idx="234">
                  <c:v>26324.099202760532</c:v>
                </c:pt>
                <c:pt idx="235">
                  <c:v>26889.723272160842</c:v>
                </c:pt>
                <c:pt idx="236">
                  <c:v>29057.665854778381</c:v>
                </c:pt>
                <c:pt idx="237">
                  <c:v>25013.049177335335</c:v>
                </c:pt>
                <c:pt idx="238">
                  <c:v>23402.670309239962</c:v>
                </c:pt>
                <c:pt idx="239">
                  <c:v>25866.92224124218</c:v>
                </c:pt>
                <c:pt idx="240">
                  <c:v>24123.548695711077</c:v>
                </c:pt>
                <c:pt idx="241">
                  <c:v>53185.875505291064</c:v>
                </c:pt>
                <c:pt idx="242">
                  <c:v>32536.083876080134</c:v>
                </c:pt>
                <c:pt idx="243">
                  <c:v>41009.902335380611</c:v>
                </c:pt>
                <c:pt idx="244">
                  <c:v>34952.97565214723</c:v>
                </c:pt>
                <c:pt idx="245">
                  <c:v>24303.815606693563</c:v>
                </c:pt>
                <c:pt idx="246">
                  <c:v>24424.004065346584</c:v>
                </c:pt>
                <c:pt idx="247">
                  <c:v>22682.09455227427</c:v>
                </c:pt>
                <c:pt idx="248">
                  <c:v>49372.104990533699</c:v>
                </c:pt>
                <c:pt idx="249">
                  <c:v>30383.865085509409</c:v>
                </c:pt>
                <c:pt idx="250">
                  <c:v>43033.518165938192</c:v>
                </c:pt>
                <c:pt idx="251">
                  <c:v>25566.214278211039</c:v>
                </c:pt>
                <c:pt idx="252">
                  <c:v>37726.466736663788</c:v>
                </c:pt>
                <c:pt idx="253">
                  <c:v>31952.507324828563</c:v>
                </c:pt>
                <c:pt idx="254">
                  <c:v>26468.496157405847</c:v>
                </c:pt>
                <c:pt idx="255">
                  <c:v>23402.670309239962</c:v>
                </c:pt>
                <c:pt idx="256">
                  <c:v>23462.731945872813</c:v>
                </c:pt>
                <c:pt idx="257">
                  <c:v>28575.66466880279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FD7-4470-BB17-955C4EC822EE}"/>
            </c:ext>
          </c:extLst>
        </c:ser>
        <c:ser>
          <c:idx val="2"/>
          <c:order val="2"/>
          <c:spPr>
            <a:ln w="22225">
              <a:solidFill>
                <a:srgbClr val="C0504D">
                  <a:shade val="95000"/>
                  <a:satMod val="105000"/>
                </a:srgbClr>
              </a:solidFill>
            </a:ln>
          </c:spPr>
          <c:marker>
            <c:symbol val="none"/>
          </c:marker>
          <c:xVal>
            <c:numRef>
              <c:f>'Reg1'!$E$4:$E$1005</c:f>
              <c:numCache>
                <c:formatCode>General</c:formatCode>
                <c:ptCount val="1002"/>
                <c:pt idx="0">
                  <c:v>57000</c:v>
                </c:pt>
                <c:pt idx="1">
                  <c:v>40200</c:v>
                </c:pt>
                <c:pt idx="2">
                  <c:v>45000</c:v>
                </c:pt>
                <c:pt idx="3">
                  <c:v>32100</c:v>
                </c:pt>
                <c:pt idx="4">
                  <c:v>36000</c:v>
                </c:pt>
                <c:pt idx="5">
                  <c:v>28350</c:v>
                </c:pt>
                <c:pt idx="6">
                  <c:v>27750</c:v>
                </c:pt>
                <c:pt idx="7">
                  <c:v>27300</c:v>
                </c:pt>
                <c:pt idx="8">
                  <c:v>40800</c:v>
                </c:pt>
                <c:pt idx="9">
                  <c:v>46000</c:v>
                </c:pt>
                <c:pt idx="10">
                  <c:v>103750</c:v>
                </c:pt>
                <c:pt idx="11">
                  <c:v>42300</c:v>
                </c:pt>
                <c:pt idx="12">
                  <c:v>21750</c:v>
                </c:pt>
                <c:pt idx="13">
                  <c:v>31050</c:v>
                </c:pt>
                <c:pt idx="14">
                  <c:v>60375</c:v>
                </c:pt>
                <c:pt idx="15">
                  <c:v>32550</c:v>
                </c:pt>
                <c:pt idx="16">
                  <c:v>135000</c:v>
                </c:pt>
                <c:pt idx="17">
                  <c:v>31200</c:v>
                </c:pt>
                <c:pt idx="18">
                  <c:v>36150</c:v>
                </c:pt>
                <c:pt idx="19">
                  <c:v>110625</c:v>
                </c:pt>
                <c:pt idx="20">
                  <c:v>42000</c:v>
                </c:pt>
                <c:pt idx="21">
                  <c:v>92000</c:v>
                </c:pt>
                <c:pt idx="22">
                  <c:v>81250</c:v>
                </c:pt>
                <c:pt idx="23">
                  <c:v>29100</c:v>
                </c:pt>
                <c:pt idx="24">
                  <c:v>31350</c:v>
                </c:pt>
                <c:pt idx="25">
                  <c:v>36000</c:v>
                </c:pt>
                <c:pt idx="26">
                  <c:v>35100</c:v>
                </c:pt>
                <c:pt idx="27">
                  <c:v>23250</c:v>
                </c:pt>
                <c:pt idx="28">
                  <c:v>29250</c:v>
                </c:pt>
                <c:pt idx="29">
                  <c:v>30750</c:v>
                </c:pt>
                <c:pt idx="30">
                  <c:v>30750</c:v>
                </c:pt>
                <c:pt idx="31">
                  <c:v>34800</c:v>
                </c:pt>
                <c:pt idx="32">
                  <c:v>60000</c:v>
                </c:pt>
                <c:pt idx="33">
                  <c:v>35550</c:v>
                </c:pt>
                <c:pt idx="34">
                  <c:v>45150</c:v>
                </c:pt>
                <c:pt idx="35">
                  <c:v>73750</c:v>
                </c:pt>
                <c:pt idx="36">
                  <c:v>25050</c:v>
                </c:pt>
                <c:pt idx="37">
                  <c:v>27000</c:v>
                </c:pt>
                <c:pt idx="38">
                  <c:v>26850</c:v>
                </c:pt>
                <c:pt idx="39">
                  <c:v>33900</c:v>
                </c:pt>
                <c:pt idx="40">
                  <c:v>28050</c:v>
                </c:pt>
                <c:pt idx="41">
                  <c:v>30900</c:v>
                </c:pt>
                <c:pt idx="42">
                  <c:v>22500</c:v>
                </c:pt>
                <c:pt idx="43">
                  <c:v>48000</c:v>
                </c:pt>
                <c:pt idx="44">
                  <c:v>55000</c:v>
                </c:pt>
                <c:pt idx="45">
                  <c:v>53125</c:v>
                </c:pt>
                <c:pt idx="46">
                  <c:v>21900</c:v>
                </c:pt>
                <c:pt idx="47">
                  <c:v>78125</c:v>
                </c:pt>
                <c:pt idx="48">
                  <c:v>46000</c:v>
                </c:pt>
                <c:pt idx="49">
                  <c:v>45250</c:v>
                </c:pt>
                <c:pt idx="50">
                  <c:v>56550</c:v>
                </c:pt>
                <c:pt idx="51">
                  <c:v>41100</c:v>
                </c:pt>
                <c:pt idx="52">
                  <c:v>82500</c:v>
                </c:pt>
                <c:pt idx="53">
                  <c:v>25950</c:v>
                </c:pt>
                <c:pt idx="54">
                  <c:v>31650</c:v>
                </c:pt>
                <c:pt idx="55">
                  <c:v>24150</c:v>
                </c:pt>
                <c:pt idx="56">
                  <c:v>72500</c:v>
                </c:pt>
                <c:pt idx="57">
                  <c:v>68750</c:v>
                </c:pt>
                <c:pt idx="58">
                  <c:v>30750</c:v>
                </c:pt>
                <c:pt idx="59">
                  <c:v>40200</c:v>
                </c:pt>
                <c:pt idx="60">
                  <c:v>30000</c:v>
                </c:pt>
                <c:pt idx="61">
                  <c:v>78250</c:v>
                </c:pt>
                <c:pt idx="62">
                  <c:v>60625</c:v>
                </c:pt>
                <c:pt idx="63">
                  <c:v>39900</c:v>
                </c:pt>
                <c:pt idx="64">
                  <c:v>97000</c:v>
                </c:pt>
                <c:pt idx="65">
                  <c:v>27450</c:v>
                </c:pt>
                <c:pt idx="66">
                  <c:v>31650</c:v>
                </c:pt>
                <c:pt idx="67">
                  <c:v>91250</c:v>
                </c:pt>
                <c:pt idx="68">
                  <c:v>30450</c:v>
                </c:pt>
                <c:pt idx="69">
                  <c:v>28350</c:v>
                </c:pt>
                <c:pt idx="70">
                  <c:v>30750</c:v>
                </c:pt>
                <c:pt idx="71">
                  <c:v>30750</c:v>
                </c:pt>
                <c:pt idx="72">
                  <c:v>54875</c:v>
                </c:pt>
                <c:pt idx="73">
                  <c:v>37800</c:v>
                </c:pt>
                <c:pt idx="74">
                  <c:v>33450</c:v>
                </c:pt>
                <c:pt idx="75">
                  <c:v>30300</c:v>
                </c:pt>
                <c:pt idx="76">
                  <c:v>27450</c:v>
                </c:pt>
                <c:pt idx="77">
                  <c:v>24300</c:v>
                </c:pt>
                <c:pt idx="78">
                  <c:v>30750</c:v>
                </c:pt>
                <c:pt idx="79">
                  <c:v>68750</c:v>
                </c:pt>
                <c:pt idx="80">
                  <c:v>59375</c:v>
                </c:pt>
                <c:pt idx="81">
                  <c:v>31500</c:v>
                </c:pt>
                <c:pt idx="82">
                  <c:v>27300</c:v>
                </c:pt>
                <c:pt idx="83">
                  <c:v>27000</c:v>
                </c:pt>
                <c:pt idx="84">
                  <c:v>22200</c:v>
                </c:pt>
                <c:pt idx="85">
                  <c:v>65000</c:v>
                </c:pt>
                <c:pt idx="86">
                  <c:v>30900</c:v>
                </c:pt>
                <c:pt idx="87">
                  <c:v>26700</c:v>
                </c:pt>
                <c:pt idx="88">
                  <c:v>43950</c:v>
                </c:pt>
                <c:pt idx="89">
                  <c:v>23700</c:v>
                </c:pt>
                <c:pt idx="90">
                  <c:v>27600</c:v>
                </c:pt>
                <c:pt idx="91">
                  <c:v>25800</c:v>
                </c:pt>
                <c:pt idx="92">
                  <c:v>42300</c:v>
                </c:pt>
                <c:pt idx="93">
                  <c:v>30750</c:v>
                </c:pt>
                <c:pt idx="94">
                  <c:v>35250</c:v>
                </c:pt>
                <c:pt idx="95" formatCode="0.00">
                  <c:v>26700</c:v>
                </c:pt>
                <c:pt idx="96" formatCode="0.00">
                  <c:v>66000</c:v>
                </c:pt>
                <c:pt idx="97" formatCode="0.00">
                  <c:v>52650</c:v>
                </c:pt>
                <c:pt idx="98" formatCode="0.00">
                  <c:v>45625</c:v>
                </c:pt>
                <c:pt idx="99" formatCode="0.00">
                  <c:v>30900</c:v>
                </c:pt>
                <c:pt idx="100" formatCode="0.00">
                  <c:v>25500</c:v>
                </c:pt>
                <c:pt idx="101" formatCode="0.00">
                  <c:v>26550</c:v>
                </c:pt>
                <c:pt idx="102" formatCode="0.00">
                  <c:v>26700</c:v>
                </c:pt>
                <c:pt idx="103" formatCode="0.00">
                  <c:v>69250</c:v>
                </c:pt>
                <c:pt idx="104" formatCode="0.00">
                  <c:v>31950</c:v>
                </c:pt>
                <c:pt idx="105" formatCode="0.00">
                  <c:v>26250</c:v>
                </c:pt>
                <c:pt idx="106" formatCode="0.00">
                  <c:v>25200</c:v>
                </c:pt>
                <c:pt idx="107" formatCode="0.00">
                  <c:v>39300</c:v>
                </c:pt>
                <c:pt idx="108" formatCode="0.00">
                  <c:v>38850</c:v>
                </c:pt>
                <c:pt idx="109" formatCode="0.00">
                  <c:v>30750</c:v>
                </c:pt>
                <c:pt idx="110" formatCode="0.00">
                  <c:v>37500</c:v>
                </c:pt>
                <c:pt idx="111" formatCode="0.00">
                  <c:v>58750</c:v>
                </c:pt>
                <c:pt idx="112" formatCode="0.00">
                  <c:v>19650</c:v>
                </c:pt>
                <c:pt idx="113" formatCode="0.00">
                  <c:v>54900</c:v>
                </c:pt>
                <c:pt idx="114" formatCode="0.00">
                  <c:v>70875</c:v>
                </c:pt>
                <c:pt idx="115" formatCode="0.00">
                  <c:v>51250</c:v>
                </c:pt>
                <c:pt idx="116" formatCode="0.00">
                  <c:v>67500</c:v>
                </c:pt>
                <c:pt idx="117" formatCode="0.00">
                  <c:v>29340</c:v>
                </c:pt>
                <c:pt idx="118" formatCode="0.00">
                  <c:v>39600</c:v>
                </c:pt>
                <c:pt idx="119" formatCode="0.00">
                  <c:v>29100</c:v>
                </c:pt>
                <c:pt idx="120" formatCode="0.00">
                  <c:v>33150</c:v>
                </c:pt>
                <c:pt idx="121" formatCode="0.00">
                  <c:v>66750</c:v>
                </c:pt>
                <c:pt idx="122" formatCode="0.00">
                  <c:v>33750</c:v>
                </c:pt>
                <c:pt idx="123" formatCode="0.00">
                  <c:v>27300</c:v>
                </c:pt>
                <c:pt idx="124" formatCode="0.00">
                  <c:v>30600</c:v>
                </c:pt>
                <c:pt idx="125" formatCode="0.00">
                  <c:v>28950</c:v>
                </c:pt>
                <c:pt idx="126" formatCode="0.00">
                  <c:v>38400</c:v>
                </c:pt>
                <c:pt idx="127" formatCode="0.00">
                  <c:v>30750</c:v>
                </c:pt>
                <c:pt idx="128" formatCode="0.00">
                  <c:v>30150</c:v>
                </c:pt>
                <c:pt idx="129" formatCode="0.00">
                  <c:v>34620</c:v>
                </c:pt>
                <c:pt idx="130" formatCode="0.00">
                  <c:v>80000</c:v>
                </c:pt>
                <c:pt idx="131" formatCode="0.00">
                  <c:v>25350</c:v>
                </c:pt>
                <c:pt idx="132" formatCode="0.00">
                  <c:v>29850</c:v>
                </c:pt>
                <c:pt idx="133" formatCode="0.00">
                  <c:v>22500</c:v>
                </c:pt>
                <c:pt idx="134" formatCode="0.00">
                  <c:v>40200</c:v>
                </c:pt>
                <c:pt idx="135" formatCode="0.00">
                  <c:v>55500</c:v>
                </c:pt>
                <c:pt idx="136" formatCode="0.00">
                  <c:v>26550</c:v>
                </c:pt>
                <c:pt idx="137" formatCode="0.00">
                  <c:v>50550</c:v>
                </c:pt>
                <c:pt idx="138" formatCode="0.00">
                  <c:v>75000</c:v>
                </c:pt>
                <c:pt idx="139" formatCode="0.00">
                  <c:v>25500</c:v>
                </c:pt>
                <c:pt idx="140" formatCode="0.00">
                  <c:v>68125</c:v>
                </c:pt>
                <c:pt idx="141" formatCode="0.00">
                  <c:v>30600</c:v>
                </c:pt>
                <c:pt idx="142" formatCode="0.00">
                  <c:v>52125</c:v>
                </c:pt>
                <c:pt idx="143" formatCode="0.00">
                  <c:v>61875</c:v>
                </c:pt>
                <c:pt idx="144" formatCode="0.00">
                  <c:v>21300</c:v>
                </c:pt>
                <c:pt idx="145" formatCode="0.00">
                  <c:v>22350</c:v>
                </c:pt>
                <c:pt idx="146" formatCode="0.00">
                  <c:v>40200</c:v>
                </c:pt>
                <c:pt idx="147" formatCode="0.00">
                  <c:v>28650</c:v>
                </c:pt>
                <c:pt idx="148" formatCode="0.00">
                  <c:v>27750</c:v>
                </c:pt>
                <c:pt idx="149" formatCode="0.00">
                  <c:v>66875</c:v>
                </c:pt>
                <c:pt idx="150" formatCode="0.00">
                  <c:v>30000</c:v>
                </c:pt>
                <c:pt idx="151" formatCode="0.00">
                  <c:v>83750</c:v>
                </c:pt>
                <c:pt idx="152" formatCode="0.00">
                  <c:v>33900</c:v>
                </c:pt>
                <c:pt idx="153" formatCode="0.00">
                  <c:v>56500</c:v>
                </c:pt>
                <c:pt idx="154" formatCode="0.00">
                  <c:v>34500</c:v>
                </c:pt>
                <c:pt idx="155" formatCode="0.00">
                  <c:v>27900</c:v>
                </c:pt>
                <c:pt idx="156" formatCode="0.00">
                  <c:v>68125</c:v>
                </c:pt>
                <c:pt idx="157" formatCode="0.00">
                  <c:v>73500</c:v>
                </c:pt>
                <c:pt idx="158" formatCode="0.00">
                  <c:v>30750</c:v>
                </c:pt>
                <c:pt idx="159" formatCode="0.00">
                  <c:v>40050</c:v>
                </c:pt>
                <c:pt idx="160" formatCode="0.00">
                  <c:v>40350</c:v>
                </c:pt>
                <c:pt idx="161" formatCode="0.00">
                  <c:v>38700</c:v>
                </c:pt>
                <c:pt idx="162" formatCode="0.00">
                  <c:v>65000</c:v>
                </c:pt>
                <c:pt idx="163" formatCode="0.00">
                  <c:v>51450</c:v>
                </c:pt>
                <c:pt idx="164" formatCode="0.00">
                  <c:v>35250</c:v>
                </c:pt>
                <c:pt idx="165" formatCode="0.00">
                  <c:v>25950</c:v>
                </c:pt>
                <c:pt idx="166" formatCode="0.00">
                  <c:v>25050</c:v>
                </c:pt>
                <c:pt idx="167" formatCode="0.00">
                  <c:v>26700</c:v>
                </c:pt>
                <c:pt idx="168" formatCode="0.00">
                  <c:v>24000</c:v>
                </c:pt>
                <c:pt idx="169" formatCode="0.00">
                  <c:v>26850</c:v>
                </c:pt>
                <c:pt idx="170" formatCode="0.00">
                  <c:v>26550</c:v>
                </c:pt>
                <c:pt idx="171" formatCode="0.00">
                  <c:v>31500</c:v>
                </c:pt>
                <c:pt idx="172" formatCode="0.00">
                  <c:v>22350</c:v>
                </c:pt>
                <c:pt idx="173" formatCode="0.00">
                  <c:v>35250</c:v>
                </c:pt>
                <c:pt idx="174" formatCode="0.00">
                  <c:v>30750</c:v>
                </c:pt>
                <c:pt idx="175" formatCode="0.00">
                  <c:v>30750</c:v>
                </c:pt>
                <c:pt idx="176" formatCode="0.00">
                  <c:v>50000</c:v>
                </c:pt>
                <c:pt idx="177" formatCode="0.00">
                  <c:v>34500</c:v>
                </c:pt>
                <c:pt idx="178" formatCode="0.00">
                  <c:v>26250</c:v>
                </c:pt>
                <c:pt idx="179" formatCode="0.00">
                  <c:v>44875</c:v>
                </c:pt>
                <c:pt idx="180" formatCode="0.00">
                  <c:v>27750</c:v>
                </c:pt>
                <c:pt idx="181" formatCode="0.00">
                  <c:v>27750</c:v>
                </c:pt>
                <c:pt idx="182" formatCode="0.00">
                  <c:v>48750</c:v>
                </c:pt>
                <c:pt idx="183" formatCode="0.00">
                  <c:v>43410</c:v>
                </c:pt>
                <c:pt idx="184" formatCode="0.00">
                  <c:v>22050</c:v>
                </c:pt>
                <c:pt idx="185" formatCode="0.00">
                  <c:v>29550</c:v>
                </c:pt>
                <c:pt idx="186" formatCode="0.00">
                  <c:v>26700</c:v>
                </c:pt>
                <c:pt idx="187" formatCode="0.00">
                  <c:v>55000</c:v>
                </c:pt>
                <c:pt idx="188" formatCode="0.00">
                  <c:v>62500</c:v>
                </c:pt>
                <c:pt idx="189" formatCode="0.00">
                  <c:v>27300</c:v>
                </c:pt>
                <c:pt idx="190" formatCode="0.00">
                  <c:v>31950</c:v>
                </c:pt>
                <c:pt idx="191" formatCode="0.00">
                  <c:v>47250</c:v>
                </c:pt>
                <c:pt idx="192" formatCode="0.00">
                  <c:v>59400</c:v>
                </c:pt>
                <c:pt idx="193" formatCode="0.00">
                  <c:v>103500</c:v>
                </c:pt>
                <c:pt idx="194" formatCode="0.00">
                  <c:v>35700</c:v>
                </c:pt>
                <c:pt idx="195" formatCode="0.00">
                  <c:v>31200</c:v>
                </c:pt>
                <c:pt idx="196" formatCode="0.00">
                  <c:v>25950</c:v>
                </c:pt>
                <c:pt idx="197" formatCode="0.00">
                  <c:v>28350</c:v>
                </c:pt>
                <c:pt idx="198" formatCode="0.00">
                  <c:v>35700</c:v>
                </c:pt>
                <c:pt idx="199" formatCode="0.00">
                  <c:v>28050</c:v>
                </c:pt>
                <c:pt idx="200" formatCode="0.00">
                  <c:v>21300</c:v>
                </c:pt>
                <c:pt idx="201" formatCode="0.00">
                  <c:v>22500</c:v>
                </c:pt>
                <c:pt idx="202" formatCode="0.00">
                  <c:v>29400</c:v>
                </c:pt>
                <c:pt idx="203" formatCode="0.00">
                  <c:v>27450</c:v>
                </c:pt>
                <c:pt idx="204" formatCode="0.00">
                  <c:v>29850</c:v>
                </c:pt>
                <c:pt idx="205" formatCode="0.00">
                  <c:v>25350</c:v>
                </c:pt>
                <c:pt idx="206" formatCode="0.00">
                  <c:v>27000</c:v>
                </c:pt>
                <c:pt idx="207" formatCode="0.00">
                  <c:v>24000</c:v>
                </c:pt>
                <c:pt idx="208" formatCode="0.00">
                  <c:v>78500</c:v>
                </c:pt>
                <c:pt idx="209" formatCode="0.00">
                  <c:v>30000</c:v>
                </c:pt>
                <c:pt idx="210" formatCode="0.00">
                  <c:v>28500</c:v>
                </c:pt>
                <c:pt idx="211" formatCode="0.00">
                  <c:v>65000</c:v>
                </c:pt>
                <c:pt idx="212" formatCode="0.00">
                  <c:v>30150</c:v>
                </c:pt>
                <c:pt idx="213" formatCode="0.00">
                  <c:v>66875</c:v>
                </c:pt>
                <c:pt idx="214" formatCode="0.00">
                  <c:v>60000</c:v>
                </c:pt>
                <c:pt idx="215" formatCode="0.00">
                  <c:v>30300</c:v>
                </c:pt>
                <c:pt idx="216" formatCode="0.00">
                  <c:v>61250</c:v>
                </c:pt>
                <c:pt idx="217" formatCode="0.00">
                  <c:v>36000</c:v>
                </c:pt>
                <c:pt idx="218" formatCode="0.00">
                  <c:v>30300</c:v>
                </c:pt>
                <c:pt idx="219" formatCode="0.00">
                  <c:v>31950</c:v>
                </c:pt>
                <c:pt idx="220" formatCode="0.00">
                  <c:v>35250</c:v>
                </c:pt>
                <c:pt idx="221" formatCode="0.00">
                  <c:v>37800</c:v>
                </c:pt>
                <c:pt idx="222" formatCode="0.00">
                  <c:v>31200</c:v>
                </c:pt>
                <c:pt idx="223" formatCode="0.00">
                  <c:v>29400</c:v>
                </c:pt>
                <c:pt idx="224" formatCode="0.00">
                  <c:v>70000</c:v>
                </c:pt>
                <c:pt idx="225" formatCode="0.00">
                  <c:v>33900</c:v>
                </c:pt>
                <c:pt idx="226" formatCode="0.00">
                  <c:v>27150</c:v>
                </c:pt>
                <c:pt idx="227" formatCode="0.00">
                  <c:v>33300</c:v>
                </c:pt>
                <c:pt idx="228" formatCode="0.00">
                  <c:v>26250</c:v>
                </c:pt>
                <c:pt idx="229" formatCode="0.00">
                  <c:v>31950</c:v>
                </c:pt>
                <c:pt idx="230" formatCode="0.00">
                  <c:v>30000</c:v>
                </c:pt>
                <c:pt idx="231" formatCode="0.00">
                  <c:v>66250</c:v>
                </c:pt>
                <c:pt idx="232" formatCode="0.00">
                  <c:v>86250</c:v>
                </c:pt>
                <c:pt idx="233" formatCode="0.00">
                  <c:v>30750</c:v>
                </c:pt>
                <c:pt idx="234" formatCode="0.00">
                  <c:v>33540</c:v>
                </c:pt>
                <c:pt idx="235" formatCode="0.00">
                  <c:v>34950</c:v>
                </c:pt>
                <c:pt idx="236" formatCode="0.00">
                  <c:v>40350</c:v>
                </c:pt>
                <c:pt idx="237" formatCode="0.00">
                  <c:v>30270</c:v>
                </c:pt>
                <c:pt idx="238" formatCode="0.00">
                  <c:v>26250</c:v>
                </c:pt>
                <c:pt idx="239" formatCode="0.00">
                  <c:v>32400</c:v>
                </c:pt>
                <c:pt idx="240" formatCode="0.00">
                  <c:v>28050</c:v>
                </c:pt>
                <c:pt idx="241" formatCode="0.00">
                  <c:v>100000</c:v>
                </c:pt>
                <c:pt idx="242" formatCode="0.00">
                  <c:v>49000</c:v>
                </c:pt>
                <c:pt idx="243" formatCode="0.00">
                  <c:v>70000</c:v>
                </c:pt>
                <c:pt idx="244" formatCode="0.00">
                  <c:v>55000</c:v>
                </c:pt>
                <c:pt idx="245" formatCode="0.00">
                  <c:v>28500</c:v>
                </c:pt>
                <c:pt idx="246" formatCode="0.00">
                  <c:v>28800</c:v>
                </c:pt>
                <c:pt idx="247" formatCode="0.00">
                  <c:v>24450</c:v>
                </c:pt>
                <c:pt idx="248" formatCode="0.00">
                  <c:v>90625</c:v>
                </c:pt>
                <c:pt idx="249" formatCode="0.00">
                  <c:v>43650</c:v>
                </c:pt>
                <c:pt idx="250" formatCode="0.00">
                  <c:v>75000</c:v>
                </c:pt>
                <c:pt idx="251" formatCode="0.00">
                  <c:v>31650</c:v>
                </c:pt>
                <c:pt idx="252" formatCode="0.00">
                  <c:v>61875</c:v>
                </c:pt>
                <c:pt idx="253" formatCode="0.00">
                  <c:v>47550</c:v>
                </c:pt>
                <c:pt idx="254" formatCode="0.00">
                  <c:v>33900</c:v>
                </c:pt>
                <c:pt idx="255" formatCode="0.00">
                  <c:v>26250</c:v>
                </c:pt>
                <c:pt idx="256" formatCode="0.00">
                  <c:v>26400</c:v>
                </c:pt>
                <c:pt idx="257" formatCode="0.00">
                  <c:v>39150</c:v>
                </c:pt>
              </c:numCache>
            </c:numRef>
          </c:xVal>
          <c:yVal>
            <c:numRef>
              <c:f>'Reg1'!$I$4:$I$1005</c:f>
              <c:numCache>
                <c:formatCode>General</c:formatCode>
                <c:ptCount val="1002"/>
                <c:pt idx="0">
                  <c:v>17346.835765976153</c:v>
                </c:pt>
                <c:pt idx="1">
                  <c:v>10607.420450279813</c:v>
                </c:pt>
                <c:pt idx="2">
                  <c:v>12535.66526615206</c:v>
                </c:pt>
                <c:pt idx="3">
                  <c:v>7348.6110919788225</c:v>
                </c:pt>
                <c:pt idx="4">
                  <c:v>8918.4347704521642</c:v>
                </c:pt>
                <c:pt idx="5">
                  <c:v>5837.8225622710488</c:v>
                </c:pt>
                <c:pt idx="6">
                  <c:v>5595.9743461042326</c:v>
                </c:pt>
                <c:pt idx="7">
                  <c:v>5414.566102026487</c:v>
                </c:pt>
                <c:pt idx="8">
                  <c:v>10848.56915543489</c:v>
                </c:pt>
                <c:pt idx="9">
                  <c:v>12937.111133816503</c:v>
                </c:pt>
                <c:pt idx="10">
                  <c:v>35963.36137325623</c:v>
                </c:pt>
                <c:pt idx="11">
                  <c:v>11451.2932867859</c:v>
                </c:pt>
                <c:pt idx="12">
                  <c:v>3175.6430883354642</c:v>
                </c:pt>
                <c:pt idx="13">
                  <c:v>6925.7229285473186</c:v>
                </c:pt>
                <c:pt idx="14">
                  <c:v>18697.55186151238</c:v>
                </c:pt>
                <c:pt idx="15">
                  <c:v>7529.8172848659251</c:v>
                </c:pt>
                <c:pt idx="16">
                  <c:v>48299.1473347676</c:v>
                </c:pt>
                <c:pt idx="17">
                  <c:v>6986.1418407673391</c:v>
                </c:pt>
                <c:pt idx="18">
                  <c:v>8978.784152173519</c:v>
                </c:pt>
                <c:pt idx="19">
                  <c:v>38684.454432095779</c:v>
                </c:pt>
                <c:pt idx="20">
                  <c:v>11330.765332727473</c:v>
                </c:pt>
                <c:pt idx="21">
                  <c:v>31303.062650694221</c:v>
                </c:pt>
                <c:pt idx="22">
                  <c:v>27028.486608515719</c:v>
                </c:pt>
                <c:pt idx="23">
                  <c:v>6140.0855024664597</c:v>
                </c:pt>
                <c:pt idx="24">
                  <c:v>7046.558647333768</c:v>
                </c:pt>
                <c:pt idx="25">
                  <c:v>8918.4347704521642</c:v>
                </c:pt>
                <c:pt idx="26">
                  <c:v>8556.2942124194378</c:v>
                </c:pt>
                <c:pt idx="27">
                  <c:v>3781.0408255065831</c:v>
                </c:pt>
                <c:pt idx="28">
                  <c:v>6200.5317786010983</c:v>
                </c:pt>
                <c:pt idx="29">
                  <c:v>6804.8787875461257</c:v>
                </c:pt>
                <c:pt idx="30">
                  <c:v>6804.8787875461257</c:v>
                </c:pt>
                <c:pt idx="31">
                  <c:v>8435.5638305632619</c:v>
                </c:pt>
                <c:pt idx="32">
                  <c:v>18547.524769583921</c:v>
                </c:pt>
                <c:pt idx="33">
                  <c:v>8737.3739770394732</c:v>
                </c:pt>
                <c:pt idx="34">
                  <c:v>12595.888120468697</c:v>
                </c:pt>
                <c:pt idx="35">
                  <c:v>24039.971084003977</c:v>
                </c:pt>
                <c:pt idx="36">
                  <c:v>4507.2411073480489</c:v>
                </c:pt>
                <c:pt idx="37">
                  <c:v>5293.6167594247818</c:v>
                </c:pt>
                <c:pt idx="38">
                  <c:v>5233.1389345694861</c:v>
                </c:pt>
                <c:pt idx="39">
                  <c:v>8073.322104485771</c:v>
                </c:pt>
                <c:pt idx="40">
                  <c:v>5716.9026607097312</c:v>
                </c:pt>
                <c:pt idx="41">
                  <c:v>6865.3019107732507</c:v>
                </c:pt>
                <c:pt idx="42">
                  <c:v>3478.3681758060375</c:v>
                </c:pt>
                <c:pt idx="43">
                  <c:v>13739.7217694019</c:v>
                </c:pt>
                <c:pt idx="44">
                  <c:v>16545.909567938237</c:v>
                </c:pt>
                <c:pt idx="45">
                  <c:v>15794.701700502888</c:v>
                </c:pt>
                <c:pt idx="46">
                  <c:v>3236.1922997531456</c:v>
                </c:pt>
                <c:pt idx="47">
                  <c:v>25783.899876188043</c:v>
                </c:pt>
                <c:pt idx="48">
                  <c:v>12937.111133816503</c:v>
                </c:pt>
                <c:pt idx="49">
                  <c:v>12636.035518572837</c:v>
                </c:pt>
                <c:pt idx="50">
                  <c:v>17166.659952994756</c:v>
                </c:pt>
                <c:pt idx="51">
                  <c:v>10969.130853933617</c:v>
                </c:pt>
                <c:pt idx="52">
                  <c:v>27526.070900124276</c:v>
                </c:pt>
                <c:pt idx="53">
                  <c:v>4870.2278445663906</c:v>
                </c:pt>
                <c:pt idx="54">
                  <c:v>7167.3859431148794</c:v>
                </c:pt>
                <c:pt idx="55">
                  <c:v>4144.1787560140911</c:v>
                </c:pt>
                <c:pt idx="56">
                  <c:v>23541.381711366528</c:v>
                </c:pt>
                <c:pt idx="57">
                  <c:v>22044.746978561227</c:v>
                </c:pt>
                <c:pt idx="58">
                  <c:v>6804.8787875461257</c:v>
                </c:pt>
                <c:pt idx="59">
                  <c:v>10607.420450279813</c:v>
                </c:pt>
                <c:pt idx="60">
                  <c:v>6502.7315932496604</c:v>
                </c:pt>
                <c:pt idx="61">
                  <c:v>25833.700544153955</c:v>
                </c:pt>
                <c:pt idx="62">
                  <c:v>18797.562639555104</c:v>
                </c:pt>
                <c:pt idx="63">
                  <c:v>10486.833443769248</c:v>
                </c:pt>
                <c:pt idx="64">
                  <c:v>33287.676870498974</c:v>
                </c:pt>
                <c:pt idx="65">
                  <c:v>5475.0376194977889</c:v>
                </c:pt>
                <c:pt idx="66">
                  <c:v>7167.3859431148794</c:v>
                </c:pt>
                <c:pt idx="67">
                  <c:v>31005.176476708279</c:v>
                </c:pt>
                <c:pt idx="68">
                  <c:v>6684.0262251438053</c:v>
                </c:pt>
                <c:pt idx="69">
                  <c:v>5837.8225622710488</c:v>
                </c:pt>
                <c:pt idx="70">
                  <c:v>6804.8787875461257</c:v>
                </c:pt>
                <c:pt idx="71">
                  <c:v>6804.8787875461257</c:v>
                </c:pt>
                <c:pt idx="72">
                  <c:v>16495.839269654283</c:v>
                </c:pt>
                <c:pt idx="73">
                  <c:v>9642.488204207395</c:v>
                </c:pt>
                <c:pt idx="74">
                  <c:v>7892.1727933205748</c:v>
                </c:pt>
                <c:pt idx="75">
                  <c:v>6623.5967861777772</c:v>
                </c:pt>
                <c:pt idx="76">
                  <c:v>5475.0376194977889</c:v>
                </c:pt>
                <c:pt idx="77">
                  <c:v>4204.6943974232308</c:v>
                </c:pt>
                <c:pt idx="78">
                  <c:v>6804.8787875461257</c:v>
                </c:pt>
                <c:pt idx="79">
                  <c:v>22044.746978561227</c:v>
                </c:pt>
                <c:pt idx="80">
                  <c:v>18297.450476497477</c:v>
                </c:pt>
                <c:pt idx="81">
                  <c:v>7106.9733481485036</c:v>
                </c:pt>
                <c:pt idx="82">
                  <c:v>5414.566102026487</c:v>
                </c:pt>
                <c:pt idx="83">
                  <c:v>5293.6167594247818</c:v>
                </c:pt>
                <c:pt idx="84">
                  <c:v>3357.2844320741078</c:v>
                </c:pt>
                <c:pt idx="85">
                  <c:v>20546.809034975849</c:v>
                </c:pt>
                <c:pt idx="86">
                  <c:v>6865.3019107732507</c:v>
                </c:pt>
                <c:pt idx="87">
                  <c:v>5172.6590075303538</c:v>
                </c:pt>
                <c:pt idx="88">
                  <c:v>12114.046242688517</c:v>
                </c:pt>
                <c:pt idx="89">
                  <c:v>3962.6192359012966</c:v>
                </c:pt>
                <c:pt idx="90">
                  <c:v>5535.50703423503</c:v>
                </c:pt>
                <c:pt idx="91">
                  <c:v>4809.7353074377752</c:v>
                </c:pt>
                <c:pt idx="92">
                  <c:v>11451.2932867859</c:v>
                </c:pt>
                <c:pt idx="93">
                  <c:v>6804.8787875461257</c:v>
                </c:pt>
                <c:pt idx="94">
                  <c:v>8616.6562417752502</c:v>
                </c:pt>
                <c:pt idx="95">
                  <c:v>5172.6590075303538</c:v>
                </c:pt>
                <c:pt idx="96">
                  <c:v>20946.386801583267</c:v>
                </c:pt>
                <c:pt idx="97">
                  <c:v>15604.343509782304</c:v>
                </c:pt>
                <c:pt idx="98">
                  <c:v>12786.579915154138</c:v>
                </c:pt>
                <c:pt idx="99">
                  <c:v>6865.3019107732507</c:v>
                </c:pt>
                <c:pt idx="100">
                  <c:v>4688.7439298336285</c:v>
                </c:pt>
                <c:pt idx="101">
                  <c:v>5112.1769784485004</c:v>
                </c:pt>
                <c:pt idx="102">
                  <c:v>5172.6590075303538</c:v>
                </c:pt>
                <c:pt idx="103">
                  <c:v>22244.37348409438</c:v>
                </c:pt>
                <c:pt idx="104">
                  <c:v>7288.2048151231029</c:v>
                </c:pt>
                <c:pt idx="105">
                  <c:v>4991.2066147282876</c:v>
                </c:pt>
                <c:pt idx="106">
                  <c:v>4567.744148781414</c:v>
                </c:pt>
                <c:pt idx="107">
                  <c:v>10245.634123420665</c:v>
                </c:pt>
                <c:pt idx="108">
                  <c:v>10064.712489820373</c:v>
                </c:pt>
                <c:pt idx="109">
                  <c:v>6804.8787875461257</c:v>
                </c:pt>
                <c:pt idx="110">
                  <c:v>9521.8337161070522</c:v>
                </c:pt>
                <c:pt idx="111">
                  <c:v>18047.339747634018</c:v>
                </c:pt>
                <c:pt idx="112">
                  <c:v>2327.7340748214938</c:v>
                </c:pt>
                <c:pt idx="113">
                  <c:v>16505.853446154553</c:v>
                </c:pt>
                <c:pt idx="114">
                  <c:v>22892.999734590299</c:v>
                </c:pt>
                <c:pt idx="115">
                  <c:v>15043.164986359126</c:v>
                </c:pt>
                <c:pt idx="116">
                  <c:v>21545.579329709944</c:v>
                </c:pt>
                <c:pt idx="117">
                  <c:v>6236.7985342506581</c:v>
                </c:pt>
                <c:pt idx="118">
                  <c:v>10366.238001439226</c:v>
                </c:pt>
                <c:pt idx="119">
                  <c:v>6140.0855024664597</c:v>
                </c:pt>
                <c:pt idx="120">
                  <c:v>7771.396050882995</c:v>
                </c:pt>
                <c:pt idx="121">
                  <c:v>21246.009172399859</c:v>
                </c:pt>
                <c:pt idx="122">
                  <c:v>8012.9411078643443</c:v>
                </c:pt>
                <c:pt idx="123">
                  <c:v>5414.566102026487</c:v>
                </c:pt>
                <c:pt idx="124">
                  <c:v>6744.4535589683528</c:v>
                </c:pt>
                <c:pt idx="125">
                  <c:v>6079.6371222026901</c:v>
                </c:pt>
                <c:pt idx="126">
                  <c:v>9883.7718768913219</c:v>
                </c:pt>
                <c:pt idx="127">
                  <c:v>6804.8787875461257</c:v>
                </c:pt>
                <c:pt idx="128">
                  <c:v>6563.1652421770032</c:v>
                </c:pt>
                <c:pt idx="129">
                  <c:v>8363.1215548058808</c:v>
                </c:pt>
                <c:pt idx="130">
                  <c:v>26530.759335559356</c:v>
                </c:pt>
                <c:pt idx="131">
                  <c:v>4628.245089661732</c:v>
                </c:pt>
                <c:pt idx="132">
                  <c:v>6442.2958395053629</c:v>
                </c:pt>
                <c:pt idx="133">
                  <c:v>3478.3681758060375</c:v>
                </c:pt>
                <c:pt idx="134">
                  <c:v>10607.420450279813</c:v>
                </c:pt>
                <c:pt idx="135">
                  <c:v>16746.176156854221</c:v>
                </c:pt>
                <c:pt idx="136">
                  <c:v>5112.1769784485004</c:v>
                </c:pt>
                <c:pt idx="137">
                  <c:v>14762.506935891424</c:v>
                </c:pt>
                <c:pt idx="138">
                  <c:v>24538.416303620124</c:v>
                </c:pt>
                <c:pt idx="139">
                  <c:v>4688.7439298336285</c:v>
                </c:pt>
                <c:pt idx="140">
                  <c:v>21795.181264161009</c:v>
                </c:pt>
                <c:pt idx="141">
                  <c:v>6744.4535589683528</c:v>
                </c:pt>
                <c:pt idx="142">
                  <c:v>15393.923056467678</c:v>
                </c:pt>
                <c:pt idx="143">
                  <c:v>19297.529162927975</c:v>
                </c:pt>
                <c:pt idx="144">
                  <c:v>2993.9828753131624</c:v>
                </c:pt>
                <c:pt idx="145">
                  <c:v>3417.8273526057346</c:v>
                </c:pt>
                <c:pt idx="146">
                  <c:v>10607.420450279813</c:v>
                </c:pt>
                <c:pt idx="147">
                  <c:v>5958.7340497678433</c:v>
                </c:pt>
                <c:pt idx="148">
                  <c:v>5595.9743461042326</c:v>
                </c:pt>
                <c:pt idx="149">
                  <c:v>21295.941157075285</c:v>
                </c:pt>
                <c:pt idx="150">
                  <c:v>6502.7315932496604</c:v>
                </c:pt>
                <c:pt idx="151">
                  <c:v>28023.512427597587</c:v>
                </c:pt>
                <c:pt idx="152">
                  <c:v>8073.322104485771</c:v>
                </c:pt>
                <c:pt idx="153">
                  <c:v>17146.639250684631</c:v>
                </c:pt>
                <c:pt idx="154">
                  <c:v>8314.8250182683605</c:v>
                </c:pt>
                <c:pt idx="155">
                  <c:v>5656.4395549728379</c:v>
                </c:pt>
                <c:pt idx="156">
                  <c:v>21795.181264161009</c:v>
                </c:pt>
                <c:pt idx="157">
                  <c:v>23940.264747345151</c:v>
                </c:pt>
                <c:pt idx="158">
                  <c:v>6804.8787875461257</c:v>
                </c:pt>
                <c:pt idx="159">
                  <c:v>10547.12800150924</c:v>
                </c:pt>
                <c:pt idx="160">
                  <c:v>10667.710790068226</c:v>
                </c:pt>
                <c:pt idx="161">
                  <c:v>10004.401060957749</c:v>
                </c:pt>
                <c:pt idx="162">
                  <c:v>20546.809034975849</c:v>
                </c:pt>
                <c:pt idx="163">
                  <c:v>15123.344576632717</c:v>
                </c:pt>
                <c:pt idx="164">
                  <c:v>8616.6562417752502</c:v>
                </c:pt>
                <c:pt idx="165">
                  <c:v>4870.2278445663906</c:v>
                </c:pt>
                <c:pt idx="166">
                  <c:v>4507.2411073480489</c:v>
                </c:pt>
                <c:pt idx="167">
                  <c:v>5172.6590075303538</c:v>
                </c:pt>
                <c:pt idx="168">
                  <c:v>4083.6610151793284</c:v>
                </c:pt>
                <c:pt idx="169">
                  <c:v>5233.1389345694861</c:v>
                </c:pt>
                <c:pt idx="170">
                  <c:v>5112.1769784485004</c:v>
                </c:pt>
                <c:pt idx="171">
                  <c:v>7106.9733481485036</c:v>
                </c:pt>
                <c:pt idx="172">
                  <c:v>3417.8273526057346</c:v>
                </c:pt>
                <c:pt idx="173">
                  <c:v>8616.6562417752502</c:v>
                </c:pt>
                <c:pt idx="174">
                  <c:v>6804.8787875461257</c:v>
                </c:pt>
                <c:pt idx="175">
                  <c:v>6804.8787875461257</c:v>
                </c:pt>
                <c:pt idx="176">
                  <c:v>14541.957716228426</c:v>
                </c:pt>
                <c:pt idx="177">
                  <c:v>8314.8250182683605</c:v>
                </c:pt>
                <c:pt idx="178">
                  <c:v>4991.2066147282876</c:v>
                </c:pt>
                <c:pt idx="179">
                  <c:v>12485.477943468803</c:v>
                </c:pt>
                <c:pt idx="180">
                  <c:v>5595.9743461042326</c:v>
                </c:pt>
                <c:pt idx="181">
                  <c:v>5595.9743461042326</c:v>
                </c:pt>
                <c:pt idx="182">
                  <c:v>14040.604150001545</c:v>
                </c:pt>
                <c:pt idx="183">
                  <c:v>11897.17336619964</c:v>
                </c:pt>
                <c:pt idx="184">
                  <c:v>3296.7394143948713</c:v>
                </c:pt>
                <c:pt idx="185">
                  <c:v>6321.41801801152</c:v>
                </c:pt>
                <c:pt idx="186">
                  <c:v>5172.6590075303538</c:v>
                </c:pt>
                <c:pt idx="187">
                  <c:v>16545.909567938237</c:v>
                </c:pt>
                <c:pt idx="188">
                  <c:v>19547.45784378011</c:v>
                </c:pt>
                <c:pt idx="189">
                  <c:v>5414.566102026487</c:v>
                </c:pt>
                <c:pt idx="190">
                  <c:v>7288.2048151231029</c:v>
                </c:pt>
                <c:pt idx="191">
                  <c:v>13438.786697735157</c:v>
                </c:pt>
                <c:pt idx="192">
                  <c:v>18307.454147704968</c:v>
                </c:pt>
                <c:pt idx="193">
                  <c:v>35864.334099722757</c:v>
                </c:pt>
                <c:pt idx="194">
                  <c:v>8797.7296828310846</c:v>
                </c:pt>
                <c:pt idx="195">
                  <c:v>6986.1418407673391</c:v>
                </c:pt>
                <c:pt idx="196">
                  <c:v>4870.2278445663906</c:v>
                </c:pt>
                <c:pt idx="197">
                  <c:v>5837.8225622710488</c:v>
                </c:pt>
                <c:pt idx="198">
                  <c:v>8797.7296828310846</c:v>
                </c:pt>
                <c:pt idx="199">
                  <c:v>5716.9026607097312</c:v>
                </c:pt>
                <c:pt idx="200">
                  <c:v>2993.9828753131624</c:v>
                </c:pt>
                <c:pt idx="201">
                  <c:v>3478.3681758060375</c:v>
                </c:pt>
                <c:pt idx="202">
                  <c:v>6260.9759504883823</c:v>
                </c:pt>
                <c:pt idx="203">
                  <c:v>5475.0376194977889</c:v>
                </c:pt>
                <c:pt idx="204">
                  <c:v>6442.2958395053629</c:v>
                </c:pt>
                <c:pt idx="205">
                  <c:v>4628.245089661732</c:v>
                </c:pt>
                <c:pt idx="206">
                  <c:v>5293.6167594247818</c:v>
                </c:pt>
                <c:pt idx="207">
                  <c:v>4083.6610151793284</c:v>
                </c:pt>
                <c:pt idx="208">
                  <c:v>25933.297575950164</c:v>
                </c:pt>
                <c:pt idx="209">
                  <c:v>6502.7315932496604</c:v>
                </c:pt>
                <c:pt idx="210">
                  <c:v>5898.2793578403889</c:v>
                </c:pt>
                <c:pt idx="211">
                  <c:v>20546.809034975849</c:v>
                </c:pt>
                <c:pt idx="212">
                  <c:v>6563.1652421770032</c:v>
                </c:pt>
                <c:pt idx="213">
                  <c:v>21295.941157075285</c:v>
                </c:pt>
                <c:pt idx="214">
                  <c:v>18547.524769583921</c:v>
                </c:pt>
                <c:pt idx="215">
                  <c:v>6623.5967861777772</c:v>
                </c:pt>
                <c:pt idx="216">
                  <c:v>19047.564099498784</c:v>
                </c:pt>
                <c:pt idx="217">
                  <c:v>8918.4347704521642</c:v>
                </c:pt>
                <c:pt idx="218">
                  <c:v>6623.5967861777772</c:v>
                </c:pt>
                <c:pt idx="219">
                  <c:v>7288.2048151231029</c:v>
                </c:pt>
                <c:pt idx="220">
                  <c:v>8616.6562417752502</c:v>
                </c:pt>
                <c:pt idx="221">
                  <c:v>9642.488204207395</c:v>
                </c:pt>
                <c:pt idx="222">
                  <c:v>6986.1418407673391</c:v>
                </c:pt>
                <c:pt idx="223">
                  <c:v>6260.9759504883823</c:v>
                </c:pt>
                <c:pt idx="224">
                  <c:v>22543.769821809496</c:v>
                </c:pt>
                <c:pt idx="225">
                  <c:v>8073.322104485771</c:v>
                </c:pt>
                <c:pt idx="226">
                  <c:v>5354.0924819565389</c:v>
                </c:pt>
                <c:pt idx="227">
                  <c:v>7831.7854755497337</c:v>
                </c:pt>
                <c:pt idx="228">
                  <c:v>4991.2066147282876</c:v>
                </c:pt>
                <c:pt idx="229">
                  <c:v>7288.2048151231029</c:v>
                </c:pt>
                <c:pt idx="230">
                  <c:v>6502.7315932496604</c:v>
                </c:pt>
                <c:pt idx="231">
                  <c:v>21046.266728539449</c:v>
                </c:pt>
                <c:pt idx="232">
                  <c:v>29017.968089638562</c:v>
                </c:pt>
                <c:pt idx="233">
                  <c:v>6804.8787875461257</c:v>
                </c:pt>
                <c:pt idx="234">
                  <c:v>7928.4041726405776</c:v>
                </c:pt>
                <c:pt idx="235">
                  <c:v>8495.9300753281022</c:v>
                </c:pt>
                <c:pt idx="236">
                  <c:v>10667.710790068226</c:v>
                </c:pt>
                <c:pt idx="237">
                  <c:v>6611.5106457769598</c:v>
                </c:pt>
                <c:pt idx="238">
                  <c:v>4991.2066147282876</c:v>
                </c:pt>
                <c:pt idx="239">
                  <c:v>7469.4173269389739</c:v>
                </c:pt>
                <c:pt idx="240">
                  <c:v>5716.9026607097312</c:v>
                </c:pt>
                <c:pt idx="241">
                  <c:v>34477.370526108316</c:v>
                </c:pt>
                <c:pt idx="242">
                  <c:v>14140.886569163476</c:v>
                </c:pt>
                <c:pt idx="243">
                  <c:v>22543.769821809496</c:v>
                </c:pt>
                <c:pt idx="244">
                  <c:v>16545.909567938237</c:v>
                </c:pt>
                <c:pt idx="245">
                  <c:v>5898.2793578403889</c:v>
                </c:pt>
                <c:pt idx="246">
                  <c:v>6019.1866379294534</c:v>
                </c:pt>
                <c:pt idx="247">
                  <c:v>4265.2079392414271</c:v>
                </c:pt>
                <c:pt idx="248">
                  <c:v>30756.899205175272</c:v>
                </c:pt>
                <c:pt idx="249">
                  <c:v>11993.56468550022</c:v>
                </c:pt>
                <c:pt idx="250">
                  <c:v>24538.416303620124</c:v>
                </c:pt>
                <c:pt idx="251">
                  <c:v>7167.3859431148794</c:v>
                </c:pt>
                <c:pt idx="252">
                  <c:v>19297.529162927975</c:v>
                </c:pt>
                <c:pt idx="253">
                  <c:v>13559.167049828271</c:v>
                </c:pt>
                <c:pt idx="254">
                  <c:v>8073.322104485771</c:v>
                </c:pt>
                <c:pt idx="255">
                  <c:v>4991.2066147282876</c:v>
                </c:pt>
                <c:pt idx="256">
                  <c:v>5051.6928474664855</c:v>
                </c:pt>
                <c:pt idx="257">
                  <c:v>10185.329021075449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FD7-4470-BB17-955C4EC82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83032"/>
        <c:axId val="383982640"/>
      </c:scatterChart>
      <c:valAx>
        <c:axId val="383983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383982640"/>
        <c:crosses val="autoZero"/>
        <c:crossBetween val="midCat"/>
      </c:valAx>
      <c:valAx>
        <c:axId val="38398264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383983032"/>
        <c:crosses val="autoZero"/>
        <c:crossBetween val="midCat"/>
      </c:valAx>
      <c:spPr>
        <a:solidFill>
          <a:srgbClr val="99CCFF"/>
        </a:solidFill>
        <a:ln w="12700">
          <a:solidFill>
            <a:srgbClr val="808080"/>
          </a:solidFill>
          <a:prstDash val="solid"/>
        </a:ln>
        <a:scene3d>
          <a:camera prst="orthographicFront"/>
          <a:lightRig rig="threePt" dir="t"/>
        </a:scene3d>
        <a:sp3d>
          <a:bevelT w="88900" h="95250"/>
        </a:sp3d>
      </c:spPr>
    </c:plotArea>
    <c:plotVisOnly val="1"/>
    <c:dispBlanksAs val="gap"/>
    <c:showDLblsOverMax val="0"/>
  </c:chart>
  <c:spPr>
    <a:solidFill>
      <a:srgbClr val="FFCC00"/>
    </a:solidFill>
    <a:ln w="3175">
      <a:solidFill>
        <a:srgbClr val="000000"/>
      </a:solidFill>
      <a:prstDash val="solid"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Georgia" panose="02040502050405020303" pitchFamily="18" charset="0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8B1-A606-E3F7-0641-30009B974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833E2-9070-4DD3-5CB2-1086C33B1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022D-BE78-F089-160C-7B38CE6C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87E5-7D7D-4EE2-D227-2F187083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6BAB-B6D4-6C4B-F9A8-0BFDB91A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DDF7-6AE4-2036-3B66-81D89F26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8597C-7364-5B3C-415B-851E594B3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A360-D1C1-6714-784D-1072635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51D2-67D2-23AA-D524-9420AB27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5A39-5C2B-1424-3355-4039DC9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6EFB6-B4BF-709C-4C4A-A90D06584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5455-8C81-0635-8CBB-3F6FE191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B756-372C-7559-3A7E-2EC2BFE7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5019-A78B-074A-B0A6-D6B71029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5F79-B38E-CC12-4D4B-18EAD69A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4849-7319-DB92-CA98-AD65D69C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A826-162C-8FAC-BC3A-FEC0CD26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61F9-3E65-9057-5AD8-18221B1C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2949-0E94-9A47-AFF8-D2CE105E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3A91-A02A-915F-555D-BBB20BDC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E4BB-0F41-116E-729E-E2BF9E27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721FA-372D-4F5D-2CA3-7CAED46A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41DF-6CD7-4320-F560-3D4D8940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2503-DF41-BB85-55D8-15123975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75A4-4201-4003-07FE-303E2A6C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7ADF-4241-FDAA-6FBF-05C702D3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1D88-E600-ED43-6C2C-6054D1C0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A0BEA-678D-35C6-DF12-8508FFC88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7CF8-EE80-AE79-3EBC-BFC0EF50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3DA2-1B0A-C9B8-0DE9-DEA60479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C500-377B-C16A-A229-4489ABEC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9184-6B52-1ED8-B388-C9B3D13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918BA-90A8-B139-18FE-154262E5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2279-50D3-7D9E-32FF-6FECF463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56A1A-9FEB-E201-D993-F3437FE70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1BC76-6CDC-E2F4-675B-9ACD192A0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AE55E-39D0-2115-3F9C-01E13A65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5968D-6A67-2572-F29B-96C68074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0C3E-CEB1-A09A-001A-B7359609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741D-37CE-2CE8-9DEC-C3A2FFBA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4A0D6-D263-2EBF-8A8F-0DA20D68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14A4E-AF33-7C48-4A2B-8B098D81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26523-7057-AE7A-9454-EB8F66EA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0D8BA-0330-34C2-0DF5-8FE5F528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499A6-A108-8FEF-4EE1-9750B034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056ED-5E48-25E4-1D54-12B872B1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8C14-2B89-6A6A-C61A-A80BA659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DE8B-F03E-6CAD-E0AB-EE2F0DE7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945B3-1F5B-6317-840F-D03FC88C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2FFD-3F64-BFC5-699A-A96584B7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67273-BB41-13A6-B484-37B59C5F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D2D2B-525F-7672-B391-343E8EF2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3804-692F-E227-4CCA-4B64BB70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4AEA0-F5F4-7D4F-C9FA-1B5C4B77B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15ACF-138D-C8F5-1256-5137460E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B0AD3-E607-2102-DEC8-0B39C166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F37C2-6648-1B9F-243A-CF1C7FC5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2D115-95B7-61CC-5C16-275780D3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BED6A-E25C-CAF3-D912-12004E01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B7FC0-93B3-9BF0-4698-209EFB599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DEF7-5960-700E-2963-B194FE2C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6EB50-B2A4-4668-A8E0-7BD5805325A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2B74-D28F-9D04-3867-04D4A3613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76E1-9EE8-7006-1095-62C51181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38D4-1F33-4B12-827A-BC9BCDB7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26F8-AF9D-053F-202F-2E2AE776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8175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latin typeface="Georgia" panose="02040502050405020303" pitchFamily="18" charset="0"/>
              </a:rPr>
            </a:br>
            <a:r>
              <a:rPr lang="en-US" sz="2700" dirty="0">
                <a:latin typeface="Georgia" panose="02040502050405020303" pitchFamily="18" charset="0"/>
              </a:rPr>
              <a:t>This shows that there’s a positive correlation between the beginning salary and the current salary of the male employees</a:t>
            </a:r>
            <a:br>
              <a:rPr lang="en-US" dirty="0"/>
            </a:br>
            <a:r>
              <a:rPr lang="en-US" sz="2700" dirty="0">
                <a:latin typeface="Georgia" panose="02040502050405020303" pitchFamily="18" charset="0"/>
              </a:rPr>
              <a:t>the coefficient of determination is 0.74, this means that 74% of the viability in current salary is due to the viability in beginning salary.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A00-00001604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3300"/>
          <a:ext cx="101631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54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D658-E87E-B2D0-5644-E0F9E2B7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020"/>
                </a:solidFill>
                <a:effectLst/>
                <a:latin typeface="Georgia" panose="02040502050405020303" pitchFamily="18" charset="0"/>
              </a:rPr>
              <a:t>The p-value is less than the alpha level, therefore, we can say that there is a significant positive relationship between beginning salary and current salary</a:t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95D9D9-974F-3BBA-E7DA-B8D572ADBC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57425" y="1867694"/>
          <a:ext cx="7254875" cy="4145280"/>
        </p:xfrm>
        <a:graphic>
          <a:graphicData uri="http://schemas.openxmlformats.org/drawingml/2006/table">
            <a:tbl>
              <a:tblPr/>
              <a:tblGrid>
                <a:gridCol w="2752435">
                  <a:extLst>
                    <a:ext uri="{9D8B030D-6E8A-4147-A177-3AD203B41FA5}">
                      <a16:colId xmlns:a16="http://schemas.microsoft.com/office/drawing/2014/main" val="393710547"/>
                    </a:ext>
                  </a:extLst>
                </a:gridCol>
                <a:gridCol w="1953889">
                  <a:extLst>
                    <a:ext uri="{9D8B030D-6E8A-4147-A177-3AD203B41FA5}">
                      <a16:colId xmlns:a16="http://schemas.microsoft.com/office/drawing/2014/main" val="2272995380"/>
                    </a:ext>
                  </a:extLst>
                </a:gridCol>
                <a:gridCol w="2548551">
                  <a:extLst>
                    <a:ext uri="{9D8B030D-6E8A-4147-A177-3AD203B41FA5}">
                      <a16:colId xmlns:a16="http://schemas.microsoft.com/office/drawing/2014/main" val="76201724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Alpha level  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13200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Two tailed test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Right tailed test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25096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Ho: r = 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Ho: r ≤  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5896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Ha: r ≠ 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Ha: r &gt;  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0106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183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Slope (b1)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0.4018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0.4018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72738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Y-Intercept (bo)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3648.9999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3648.9999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71130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Correlation coefficient 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0.8599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0.8599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64104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Critical 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0.1222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0.1026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8003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Coefficient of determination r</a:t>
                      </a:r>
                      <a:r>
                        <a:rPr lang="en-US" sz="1600" b="1" i="0" u="none" strike="noStrike" baseline="30000"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endParaRPr lang="en-US" sz="1600" b="1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0.7394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0.7394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1835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Sample size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258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258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6191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Degrees of freedom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256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256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4944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Test statistic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26.9538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26.9538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584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Critical z-value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2.2547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1.9693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538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P-Value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0.0000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138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Decision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Reject Ho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Georgia" panose="02040502050405020303" pitchFamily="18" charset="0"/>
                        </a:rPr>
                        <a:t>Reject Ho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697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DF4A3D-848A-2EB0-B84D-79C0E0F99C3D}"/>
              </a:ext>
            </a:extLst>
          </p:cNvPr>
          <p:cNvSpPr txBox="1"/>
          <p:nvPr/>
        </p:nvSpPr>
        <p:spPr>
          <a:xfrm>
            <a:off x="1838325" y="5258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85D2-8616-06B0-9664-6567888E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No 2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The predicted current salary is $51,794.03 and I am 95% confident that given a beginning salary of $25,000 and 90 months job time, the current salary will be between $33,198.64 and $70,389.41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DF8F34-D3AC-CD79-10FC-42B02E7289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1651" y="2152650"/>
          <a:ext cx="7915274" cy="4004310"/>
        </p:xfrm>
        <a:graphic>
          <a:graphicData uri="http://schemas.openxmlformats.org/drawingml/2006/table">
            <a:tbl>
              <a:tblPr/>
              <a:tblGrid>
                <a:gridCol w="3131528">
                  <a:extLst>
                    <a:ext uri="{9D8B030D-6E8A-4147-A177-3AD203B41FA5}">
                      <a16:colId xmlns:a16="http://schemas.microsoft.com/office/drawing/2014/main" val="1590167480"/>
                    </a:ext>
                  </a:extLst>
                </a:gridCol>
                <a:gridCol w="2343844">
                  <a:extLst>
                    <a:ext uri="{9D8B030D-6E8A-4147-A177-3AD203B41FA5}">
                      <a16:colId xmlns:a16="http://schemas.microsoft.com/office/drawing/2014/main" val="278746391"/>
                    </a:ext>
                  </a:extLst>
                </a:gridCol>
                <a:gridCol w="2439902">
                  <a:extLst>
                    <a:ext uri="{9D8B030D-6E8A-4147-A177-3AD203B41FA5}">
                      <a16:colId xmlns:a16="http://schemas.microsoft.com/office/drawing/2014/main" val="3360636046"/>
                    </a:ext>
                  </a:extLst>
                </a:gridCol>
              </a:tblGrid>
              <a:tr h="42965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Georgia" panose="02040502050405020303" pitchFamily="18" charset="0"/>
                        </a:rPr>
                        <a:t>Predicted value for y given X1 and X2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089"/>
                  </a:ext>
                </a:extLst>
              </a:tr>
              <a:tr h="541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Georgia" panose="02040502050405020303" pitchFamily="18" charset="0"/>
                        </a:rPr>
                        <a:t>Given x1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Georgia" panose="02040502050405020303" pitchFamily="18" charset="0"/>
                        </a:rPr>
                        <a:t>Given x2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Georgia" panose="02040502050405020303" pitchFamily="18" charset="0"/>
                        </a:rPr>
                        <a:t>Predicted y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542547"/>
                  </a:ext>
                </a:extLst>
              </a:tr>
              <a:tr h="541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Georgia" panose="02040502050405020303" pitchFamily="18" charset="0"/>
                        </a:rPr>
                        <a:t>25000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Georgia" panose="02040502050405020303" pitchFamily="18" charset="0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Georgia" panose="02040502050405020303" pitchFamily="18" charset="0"/>
                        </a:rPr>
                        <a:t>51794.0252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6858"/>
                  </a:ext>
                </a:extLst>
              </a:tr>
              <a:tr h="55990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Georgia" panose="02040502050405020303" pitchFamily="18" charset="0"/>
                        </a:rPr>
                        <a:t>Prediction Interval for y given x1 and x2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5551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effectLst/>
                          <a:latin typeface="Georgia" panose="02040502050405020303" pitchFamily="18" charset="0"/>
                        </a:rPr>
                        <a:t>Confidence Level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Georgia" panose="02040502050405020303" pitchFamily="18" charset="0"/>
                        </a:rPr>
                        <a:t>95.00%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78299"/>
                  </a:ext>
                </a:extLst>
              </a:tr>
              <a:tr h="638489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effectLst/>
                          <a:latin typeface="Georgia" panose="02040502050405020303" pitchFamily="18" charset="0"/>
                        </a:rPr>
                        <a:t>Margin of Error for prediction interval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Georgia" panose="02040502050405020303" pitchFamily="18" charset="0"/>
                        </a:rPr>
                        <a:t>18595.38044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91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effectLst/>
                          <a:latin typeface="Georgia" panose="02040502050405020303" pitchFamily="18" charset="0"/>
                        </a:rPr>
                        <a:t>33198.644753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ctr" fontAlgn="t"/>
                      <a:endParaRPr lang="en-US" sz="1800" b="1" i="0" u="none" strike="noStrike">
                        <a:effectLst/>
                        <a:latin typeface="Georgia" panose="02040502050405020303" pitchFamily="18" charset="0"/>
                      </a:endParaRPr>
                    </a:p>
                    <a:p>
                      <a:pPr algn="ctr" fontAlgn="t"/>
                      <a:r>
                        <a:rPr lang="en-US" sz="1800" b="1" i="0" u="none" strike="noStrike">
                          <a:effectLst/>
                          <a:latin typeface="Georgia" panose="02040502050405020303" pitchFamily="18" charset="0"/>
                        </a:rPr>
                        <a:t>to</a:t>
                      </a:r>
                      <a:endParaRPr lang="en-US" sz="18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effectLst/>
                          <a:latin typeface="Georgia" panose="02040502050405020303" pitchFamily="18" charset="0"/>
                        </a:rPr>
                        <a:t>70389.40564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91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3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89F2-521D-20EA-D4C7-AAD074D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No 3</a:t>
            </a:r>
            <a:br>
              <a:rPr lang="en-US" sz="22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The predicted current salary is $51,794.03 and with a 95% level of confident that with a beginning salary of $25,000, a job time of 90 months and an education level of 16 years, the current salary will be between $34, 617.74 and $70,346.59</a:t>
            </a:r>
            <a:endParaRPr lang="en-US" sz="22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FE2002-9B66-D1A7-2771-F86AC44A9A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38350" y="1690688"/>
          <a:ext cx="7000875" cy="4148137"/>
        </p:xfrm>
        <a:graphic>
          <a:graphicData uri="http://schemas.openxmlformats.org/drawingml/2006/table">
            <a:tbl>
              <a:tblPr/>
              <a:tblGrid>
                <a:gridCol w="2390198">
                  <a:extLst>
                    <a:ext uri="{9D8B030D-6E8A-4147-A177-3AD203B41FA5}">
                      <a16:colId xmlns:a16="http://schemas.microsoft.com/office/drawing/2014/main" val="1431858693"/>
                    </a:ext>
                  </a:extLst>
                </a:gridCol>
                <a:gridCol w="1983701">
                  <a:extLst>
                    <a:ext uri="{9D8B030D-6E8A-4147-A177-3AD203B41FA5}">
                      <a16:colId xmlns:a16="http://schemas.microsoft.com/office/drawing/2014/main" val="3446898422"/>
                    </a:ext>
                  </a:extLst>
                </a:gridCol>
                <a:gridCol w="2626976">
                  <a:extLst>
                    <a:ext uri="{9D8B030D-6E8A-4147-A177-3AD203B41FA5}">
                      <a16:colId xmlns:a16="http://schemas.microsoft.com/office/drawing/2014/main" val="3881785199"/>
                    </a:ext>
                  </a:extLst>
                </a:gridCol>
              </a:tblGrid>
              <a:tr h="64679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Predicted value for y given X1, X2, and X3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135169"/>
                  </a:ext>
                </a:extLst>
              </a:tr>
              <a:tr h="53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Georgia" panose="02040502050405020303" pitchFamily="18" charset="0"/>
                        </a:rPr>
                        <a:t>Given x1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Given x2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Given x3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26622"/>
                  </a:ext>
                </a:extLst>
              </a:tr>
              <a:tr h="517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25000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716734"/>
                  </a:ext>
                </a:extLst>
              </a:tr>
              <a:tr h="517439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Predicted Y Value 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Georgia" panose="02040502050405020303" pitchFamily="18" charset="0"/>
                        </a:rPr>
                        <a:t>52482.16547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31114"/>
                  </a:ext>
                </a:extLst>
              </a:tr>
              <a:tr h="53468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Prediction Interval for y given x1, x2, and x3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280380"/>
                  </a:ext>
                </a:extLst>
              </a:tr>
              <a:tr h="448447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Confidence Level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95.00%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81708"/>
                  </a:ext>
                </a:extLst>
              </a:tr>
              <a:tr h="44844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Margin of Error for prediction interval =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effectLst/>
                          <a:latin typeface="Georgia" panose="02040502050405020303" pitchFamily="18" charset="0"/>
                        </a:rPr>
                        <a:t>17864.42392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16038"/>
                  </a:ext>
                </a:extLst>
              </a:tr>
              <a:tr h="5001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effectLst/>
                          <a:latin typeface="Georgia" panose="02040502050405020303" pitchFamily="18" charset="0"/>
                        </a:rPr>
                        <a:t>34617.74155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Georgia" panose="02040502050405020303" pitchFamily="18" charset="0"/>
                        </a:rPr>
                        <a:t>to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Georgia" panose="02040502050405020303" pitchFamily="18" charset="0"/>
                        </a:rPr>
                        <a:t>70346.58939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87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03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01FA-9033-F383-906A-F000A53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0E92-0D91-537D-1369-21B63A6A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</a:t>
            </a:r>
            <a:r>
              <a:rPr lang="en-US" sz="2800" dirty="0">
                <a:latin typeface="Georgia" panose="02040502050405020303" pitchFamily="18" charset="0"/>
              </a:rPr>
              <a:t>his shows that there’s a positive correlation between the beginning salary and the current salary of the male employees</a:t>
            </a:r>
          </a:p>
          <a:p>
            <a:r>
              <a:rPr lang="en-US" dirty="0">
                <a:latin typeface="Georgia" panose="02040502050405020303" pitchFamily="18" charset="0"/>
              </a:rPr>
              <a:t>The education level, job time and beginning salary has a positive effect on the current salary of the employees</a:t>
            </a:r>
          </a:p>
          <a:p>
            <a:r>
              <a:rPr lang="en-US" dirty="0">
                <a:latin typeface="Georgia" panose="02040502050405020303" pitchFamily="18" charset="0"/>
              </a:rPr>
              <a:t>The income range is dependent on the education level of the employee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6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4F2F-D7E2-B666-46C5-5FE93847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-132556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43AD-71DE-B515-8E22-848EA6A2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5885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992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408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Office Theme</vt:lpstr>
      <vt:lpstr> This shows that there’s a positive correlation between the beginning salary and the current salary of the male employees the coefficient of determination is 0.74, this means that 74% of the viability in current salary is due to the viability in beginning salary.</vt:lpstr>
      <vt:lpstr>The p-value is less than the alpha level, therefore, we can say that there is a significant positive relationship between beginning salary and current salary </vt:lpstr>
      <vt:lpstr>No 2 The predicted current salary is $51,794.03 and I am 95% confident that given a beginning salary of $25,000 and 90 months job time, the current salary will be between $33,198.64 and $70,389.41</vt:lpstr>
      <vt:lpstr>No 3 The predicted current salary is $51,794.03 and with a 95% level of confident that with a beginning salary of $25,000, a job time of 90 months and an education level of 16 years, the current salary will be between $34, 617.74 and $70,346.59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2025-03-18T12:14:10Z</dcterms:created>
  <dcterms:modified xsi:type="dcterms:W3CDTF">2025-03-18T12:17:43Z</dcterms:modified>
</cp:coreProperties>
</file>