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C680-B50A-4ACA-BB54-4BF3714A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88F3E4-5B0D-41A5-80D0-1F6B21E5A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DC9BC-03A6-4FDE-A731-7662253B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C3C3-F99C-424F-B81F-253D6DA3E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4616E-F057-435B-8D1D-6BC75126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1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E0981-036B-4EF1-A291-7CCC2775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367AC-0CA0-4E26-9410-A6A73223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1803B-6F5C-43E4-9E12-AD8FFB9C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4ADFA-8ADB-4150-B2F7-0BEA3E98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2628B-6540-41B0-A1FF-2D7B87B0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13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4139B5-C3BB-483B-B38B-C3C64DCD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ED408-9F95-4C4D-B3B0-F30ED8DA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5A6E1-F488-47F3-8E45-9DADDEE4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34E76-EC08-47A7-A487-430B611A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E356-AFD7-4E15-B2C1-EC90B553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40A9B-290C-4976-BAE3-B0EADB5F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CEBD6-5A98-46F6-A28C-843805E3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53EBD-E296-4220-8747-817E9AFE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C405D-4051-4757-B3D4-7ABFF11A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19941-D373-416D-9C51-DD695738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1FAC0-0EE5-4B91-98D8-9AFFF443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D9767-8B81-4572-8301-C4B7000CE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D2D8-033E-491F-A6E5-40DC1EF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AA441-D095-476E-B8ED-C510CCF5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D9FE5-B2AE-4FA3-B921-2563F079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59D8-6554-4878-BEA3-036BC62E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DF0D8-1C1E-478E-8A9C-FCB50481F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F7B215-420C-411E-8B76-94C0C1CCD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769AA-5B6C-4502-B84F-55818E6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1F7C2-FDEA-4F2D-AC44-E7881D13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71BAF-602A-4E66-AEA9-1638643E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9A34-260C-4D54-BBAA-C1EE5757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97E5F-A831-4DE3-B8EF-9158FFAE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F8C46-B3A0-4428-8993-C01A5C5B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498AE9-B30C-4EB3-BCE2-ABDBB676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15C470-DC59-4BF6-BC4A-06BFABCB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C2CEE5-3DC5-4818-A6E8-4F773095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CEC5AE-A45E-4F2C-8C94-B493A68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C9F306-F0BF-424C-A320-185F947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D7D5-3195-4692-917C-A31F981D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82CC2-DDF3-4E1F-8364-3FE6882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19595E-6F96-481E-BCD0-182159E8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014A9-272A-490B-AFE2-719C683D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6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743C51-C860-4327-90F7-BAA45D32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A94AFC-4D7A-47DB-8372-637541FD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D4876-2B0F-4AF3-A052-37844193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8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82FED-BC8B-4A8A-B4FC-E3F4A14B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316FA-6EB8-428D-B196-85F2AE16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DE6383-C2E3-453A-A2DC-28ED8444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BEF22-3C48-47E6-BE27-AA30BD4F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AD7C1-4ECD-4032-BD72-54E1A722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531D3-C5AA-4A46-8829-725A2531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652E-6FE0-415C-91FD-2F8B341B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BE99E9-BDCE-41B9-872E-68A8940D0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7B33D-491F-4FE5-9480-5C867A66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80303-9969-48C6-A52C-62FC8CE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227C3A-C7BC-46A7-91A5-623055B6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E96975-2C57-40A4-B731-68EEB272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B0628B-B765-4297-8D88-0B3D759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59FB6-8BDC-4763-BC6B-755F8A5C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DBDF0-1A6A-4E07-9FB5-60D569CC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C84B-F151-46A1-B858-8E78BCD8EDB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AF0E7-6C03-4569-9397-23FEC1F5D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4E6D6-17D1-493B-9B45-6B2F3BB7B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0AC1F-1905-4FF0-8460-7C6FE12AB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83B9C26-481E-4211-9ABB-027D6347D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02510"/>
              </p:ext>
            </p:extLst>
          </p:nvPr>
        </p:nvGraphicFramePr>
        <p:xfrm>
          <a:off x="1243723" y="470190"/>
          <a:ext cx="9981325" cy="5917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209">
                  <a:extLst>
                    <a:ext uri="{9D8B030D-6E8A-4147-A177-3AD203B41FA5}">
                      <a16:colId xmlns:a16="http://schemas.microsoft.com/office/drawing/2014/main" val="53166759"/>
                    </a:ext>
                  </a:extLst>
                </a:gridCol>
                <a:gridCol w="2004321">
                  <a:extLst>
                    <a:ext uri="{9D8B030D-6E8A-4147-A177-3AD203B41FA5}">
                      <a16:colId xmlns:a16="http://schemas.microsoft.com/office/drawing/2014/main" val="465505623"/>
                    </a:ext>
                  </a:extLst>
                </a:gridCol>
                <a:gridCol w="1996265">
                  <a:extLst>
                    <a:ext uri="{9D8B030D-6E8A-4147-A177-3AD203B41FA5}">
                      <a16:colId xmlns:a16="http://schemas.microsoft.com/office/drawing/2014/main" val="2742471454"/>
                    </a:ext>
                  </a:extLst>
                </a:gridCol>
                <a:gridCol w="1996265">
                  <a:extLst>
                    <a:ext uri="{9D8B030D-6E8A-4147-A177-3AD203B41FA5}">
                      <a16:colId xmlns:a16="http://schemas.microsoft.com/office/drawing/2014/main" val="4148095054"/>
                    </a:ext>
                  </a:extLst>
                </a:gridCol>
                <a:gridCol w="1996265">
                  <a:extLst>
                    <a:ext uri="{9D8B030D-6E8A-4147-A177-3AD203B41FA5}">
                      <a16:colId xmlns:a16="http://schemas.microsoft.com/office/drawing/2014/main" val="1285848080"/>
                    </a:ext>
                  </a:extLst>
                </a:gridCol>
              </a:tblGrid>
              <a:tr h="74375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Model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Number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Layer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5209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Aliigator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Application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POP3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18966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Pet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Presentation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27575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Steve’s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Session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20872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Touch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Transport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UDP, SCTP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12784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Not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Network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IPv6, ARP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95834"/>
                  </a:ext>
                </a:extLst>
              </a:tr>
              <a:tr h="7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Do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Data Link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HDLC, Frame Relay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19358"/>
                  </a:ext>
                </a:extLst>
              </a:tr>
              <a:tr h="735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Please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Physical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71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67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js179</dc:creator>
  <cp:lastModifiedBy>js179</cp:lastModifiedBy>
  <cp:revision>5</cp:revision>
  <dcterms:created xsi:type="dcterms:W3CDTF">2020-07-12T11:03:11Z</dcterms:created>
  <dcterms:modified xsi:type="dcterms:W3CDTF">2020-07-12T13:08:53Z</dcterms:modified>
</cp:coreProperties>
</file>