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A05A2C"/>
    <a:srgbClr val="AB1B1B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012C-C8CB-45B8-BDAC-96901E0E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E0A39-8CA8-48E0-BE38-38D16AD3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CC0DF-6312-47E3-B0BE-C5FE1A1E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628A8-3A40-4595-A0B3-B06A3077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C4402-2B36-496D-ADE3-76D2D512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999B2-5FF3-4392-9024-0BEAF912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0CA0A-DD01-4B3F-A40E-25FB5C71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944B6-1D54-4637-A6DA-A11D360C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D79AE-86A1-4BD1-883B-58F14B9F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D4A19-1584-4195-B52C-EAC01665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4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62128F-6A7F-45F0-8DCC-9AAB21FD7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428A7-EFDE-4909-BC6F-5E6E5712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B7F54-9593-43C3-B8F9-D4273D9E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1866A-5E7D-4D66-9276-8B643059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EBA5D-1587-48AF-8188-A2C6D3B2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42C62-59C1-4865-846A-BF14B810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B15A-5CD8-4D4E-B767-55D5D360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0C965-BCAF-42C0-9FAE-1F46258B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1C5E-AC98-4D7F-BD7A-9326AB1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172D9-A006-41DD-B5DE-97D418F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6E408-3CC5-43DA-AB8D-7275307F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A9E3C-7612-4898-AC28-2F271D9A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DFC1C-38E5-44A9-AD2F-C83D42D3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E6F29-F710-4BB4-9817-F7F315B6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E8F4D-AC48-48A9-980D-B4572DC4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EF895-C3A4-49F3-98F1-A5546F6D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321CA-189F-45A3-BD07-36C1C595D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8A04D-D20D-4F5D-AA4D-4CEB1B64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03966-11E9-45DE-868B-63BF65EB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A7DF2-56BE-401E-9581-E762B29A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54B67-327A-49DE-AE62-C6297D8D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ED2C1-BD57-4980-B8A4-E5B1864E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E10C8-8C83-4647-A97F-09978EF9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6B5BC-15D5-4BBD-859C-6492A7B4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C7B3C-126D-4BD0-83A3-E7557F93B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4AB34-EFE1-4B57-B5D3-CCAF57106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30990-DB1E-4F2C-8740-5AFFC438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0542C-F7A2-4DAA-8006-EA5762C1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B221E9-C64A-41E0-8EC0-E89ADC22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1EFBC-AFA9-479C-950A-399C0087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AB7481-8FC6-4CBB-BE26-A2CEB8C7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7BC26-94BB-49F9-A9AB-97DECDD2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2CFE8-A56E-4969-A9EB-F0FC3CD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7FEEEF-F018-483A-AD2B-B107264C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6655E6-636A-4D4C-8964-BEB21C3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F0965-D453-4110-9B71-FCCDDC07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5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81D6-5394-4429-A4D1-A28789DA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EE94F-BB0D-4531-AFB4-08FE70B6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DC57E-47E5-4DAB-AD25-A5DDBB76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8C8F-36B1-4175-811E-245E02EC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8744B-13C9-4251-A8F8-F20A42E1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04B5C-CA42-479A-9CED-8C0C1828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9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D6B6E-5507-440F-B04D-F255EE06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5C04C-3E33-4F46-B870-5FB0C06E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8F09B-5169-4A40-94D5-D4FF25C4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3331D-C3ED-42A8-B4CC-56AEFB78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09F40-48DE-4373-BC50-4B6C4D3A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29B6D-A37F-41A7-BCDA-49DB660B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8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3F0303-3353-4B8E-A384-6B102A2A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796F-F298-4CFE-B72A-81649ACC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4A43F-C5AC-4B4B-BE15-E4DD87D71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7B50-565E-4CB3-9FEA-C991CA05AE0C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6DEC0-91C8-4B2A-A68F-0824A9703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7DD1-567B-4D27-AABD-EB2A7F5E0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8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C-SR04 Ultrasonic Sonar Distance Sensor – Vilros.com">
            <a:extLst>
              <a:ext uri="{FF2B5EF4-FFF2-40B4-BE49-F238E27FC236}">
                <a16:creationId xmlns:a16="http://schemas.microsoft.com/office/drawing/2014/main" id="{CA8E2E8B-4610-466A-B695-61C70C88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59" y="1188303"/>
            <a:ext cx="2787952" cy="27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FF08F2-3711-4F86-9844-1ABD9652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03" y="680627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2EACD06-9016-4724-A337-B9029A50CD56}"/>
              </a:ext>
            </a:extLst>
          </p:cNvPr>
          <p:cNvSpPr txBox="1"/>
          <p:nvPr/>
        </p:nvSpPr>
        <p:spPr>
          <a:xfrm>
            <a:off x="3950842" y="3968446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859D92-A60C-45AB-B1CC-84BC6C8BF969}"/>
              </a:ext>
            </a:extLst>
          </p:cNvPr>
          <p:cNvSpPr txBox="1"/>
          <p:nvPr/>
        </p:nvSpPr>
        <p:spPr>
          <a:xfrm>
            <a:off x="8567749" y="1737734"/>
            <a:ext cx="1474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effectLst/>
              </a:rPr>
              <a:t>HC-SR04</a:t>
            </a:r>
            <a:endParaRPr lang="ko-KR" altLang="en-US" sz="16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EC3A9F-5E87-48F1-9DA3-DFFF278139CD}"/>
              </a:ext>
            </a:extLst>
          </p:cNvPr>
          <p:cNvCxnSpPr/>
          <p:nvPr/>
        </p:nvCxnSpPr>
        <p:spPr>
          <a:xfrm>
            <a:off x="9411855" y="3223564"/>
            <a:ext cx="0" cy="713508"/>
          </a:xfrm>
          <a:prstGeom prst="line">
            <a:avLst/>
          </a:prstGeom>
          <a:ln w="3810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15546E-F25C-43A5-9511-2C74CC943200}"/>
              </a:ext>
            </a:extLst>
          </p:cNvPr>
          <p:cNvCxnSpPr>
            <a:cxnSpLocks/>
          </p:cNvCxnSpPr>
          <p:nvPr/>
        </p:nvCxnSpPr>
        <p:spPr>
          <a:xfrm flipH="1">
            <a:off x="4193309" y="3976255"/>
            <a:ext cx="5218546" cy="0"/>
          </a:xfrm>
          <a:prstGeom prst="line">
            <a:avLst/>
          </a:prstGeom>
          <a:ln w="3810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2231A3-9E18-4C6F-A563-6FD66974D543}"/>
              </a:ext>
            </a:extLst>
          </p:cNvPr>
          <p:cNvCxnSpPr>
            <a:cxnSpLocks/>
          </p:cNvCxnSpPr>
          <p:nvPr/>
        </p:nvCxnSpPr>
        <p:spPr>
          <a:xfrm>
            <a:off x="9077022" y="3247739"/>
            <a:ext cx="0" cy="583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DAB91E-FA30-4F1B-8E97-1055E592429A}"/>
              </a:ext>
            </a:extLst>
          </p:cNvPr>
          <p:cNvCxnSpPr>
            <a:cxnSpLocks/>
          </p:cNvCxnSpPr>
          <p:nvPr/>
        </p:nvCxnSpPr>
        <p:spPr>
          <a:xfrm flipH="1" flipV="1">
            <a:off x="4193310" y="3813599"/>
            <a:ext cx="4879093" cy="17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BF8B15-0258-4E12-B796-DE7D08525D9C}"/>
              </a:ext>
            </a:extLst>
          </p:cNvPr>
          <p:cNvSpPr txBox="1"/>
          <p:nvPr/>
        </p:nvSpPr>
        <p:spPr>
          <a:xfrm>
            <a:off x="4188691" y="3475045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VCC 5V</a:t>
            </a:r>
            <a:endParaRPr lang="ko-KR" altLang="en-US" sz="1600" b="1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87DF3A-BE32-4876-AD5A-153FE257BC92}"/>
              </a:ext>
            </a:extLst>
          </p:cNvPr>
          <p:cNvCxnSpPr>
            <a:cxnSpLocks/>
          </p:cNvCxnSpPr>
          <p:nvPr/>
        </p:nvCxnSpPr>
        <p:spPr>
          <a:xfrm>
            <a:off x="9197701" y="3249572"/>
            <a:ext cx="0" cy="23328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B192D3-4DB4-48F5-B94D-EF9ADA5E1D87}"/>
              </a:ext>
            </a:extLst>
          </p:cNvPr>
          <p:cNvCxnSpPr>
            <a:cxnSpLocks/>
          </p:cNvCxnSpPr>
          <p:nvPr/>
        </p:nvCxnSpPr>
        <p:spPr>
          <a:xfrm flipH="1" flipV="1">
            <a:off x="6772527" y="3482856"/>
            <a:ext cx="2425174" cy="780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28738-E862-4A1C-9375-447EFCF0ACE4}"/>
              </a:ext>
            </a:extLst>
          </p:cNvPr>
          <p:cNvSpPr txBox="1"/>
          <p:nvPr/>
        </p:nvSpPr>
        <p:spPr>
          <a:xfrm>
            <a:off x="7227131" y="3136491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PA6</a:t>
            </a:r>
            <a:endParaRPr lang="ko-KR" altLang="en-US" sz="16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AD62379-C098-420C-A041-7BE409BA374E}"/>
              </a:ext>
            </a:extLst>
          </p:cNvPr>
          <p:cNvCxnSpPr>
            <a:cxnSpLocks/>
          </p:cNvCxnSpPr>
          <p:nvPr/>
        </p:nvCxnSpPr>
        <p:spPr>
          <a:xfrm>
            <a:off x="9304778" y="3245668"/>
            <a:ext cx="0" cy="43077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A43AD77-F53B-4090-AEAA-FCB0746F91BA}"/>
              </a:ext>
            </a:extLst>
          </p:cNvPr>
          <p:cNvCxnSpPr>
            <a:cxnSpLocks/>
          </p:cNvCxnSpPr>
          <p:nvPr/>
        </p:nvCxnSpPr>
        <p:spPr>
          <a:xfrm flipH="1">
            <a:off x="6772529" y="3676445"/>
            <a:ext cx="2532249" cy="803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1D0670-269F-47FA-9D00-AEAE13C0D69A}"/>
              </a:ext>
            </a:extLst>
          </p:cNvPr>
          <p:cNvSpPr txBox="1"/>
          <p:nvPr/>
        </p:nvSpPr>
        <p:spPr>
          <a:xfrm>
            <a:off x="7227130" y="3392038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PB6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497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C Motor/Stepper Motor Driver Board L9110S-B Kingston Ontario Canada">
            <a:extLst>
              <a:ext uri="{FF2B5EF4-FFF2-40B4-BE49-F238E27FC236}">
                <a16:creationId xmlns:a16="http://schemas.microsoft.com/office/drawing/2014/main" id="{F840D061-24B6-4553-94BE-89884118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/>
          <a:stretch/>
        </p:blipFill>
        <p:spPr bwMode="auto">
          <a:xfrm>
            <a:off x="2648357" y="1439709"/>
            <a:ext cx="2125581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FF08F2-3711-4F86-9844-1ABD9652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12" y="691934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2EACD06-9016-4724-A337-B9029A50CD56}"/>
              </a:ext>
            </a:extLst>
          </p:cNvPr>
          <p:cNvSpPr txBox="1"/>
          <p:nvPr/>
        </p:nvSpPr>
        <p:spPr>
          <a:xfrm>
            <a:off x="4773938" y="5343247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PC0</a:t>
            </a:r>
            <a:endParaRPr lang="ko-KR" altLang="en-US" sz="16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0E4F35D-D9A3-46F5-BE0B-B3BCA41470D6}"/>
              </a:ext>
            </a:extLst>
          </p:cNvPr>
          <p:cNvCxnSpPr>
            <a:cxnSpLocks/>
          </p:cNvCxnSpPr>
          <p:nvPr/>
        </p:nvCxnSpPr>
        <p:spPr>
          <a:xfrm>
            <a:off x="4294909" y="2604653"/>
            <a:ext cx="959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9E9DC3E-2575-4711-A36B-B476A004E295}"/>
              </a:ext>
            </a:extLst>
          </p:cNvPr>
          <p:cNvCxnSpPr>
            <a:cxnSpLocks/>
          </p:cNvCxnSpPr>
          <p:nvPr/>
        </p:nvCxnSpPr>
        <p:spPr>
          <a:xfrm>
            <a:off x="4773938" y="2720244"/>
            <a:ext cx="0" cy="137929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1EC270-1246-43B0-B18B-C9156D82D673}"/>
              </a:ext>
            </a:extLst>
          </p:cNvPr>
          <p:cNvCxnSpPr>
            <a:cxnSpLocks/>
          </p:cNvCxnSpPr>
          <p:nvPr/>
        </p:nvCxnSpPr>
        <p:spPr>
          <a:xfrm>
            <a:off x="4294909" y="2748540"/>
            <a:ext cx="479029" cy="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2C5C5B-E82E-4EE1-919D-81D564787C2D}"/>
              </a:ext>
            </a:extLst>
          </p:cNvPr>
          <p:cNvSpPr txBox="1"/>
          <p:nvPr/>
        </p:nvSpPr>
        <p:spPr>
          <a:xfrm>
            <a:off x="4797316" y="4057967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GND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1FFB3C-1355-453D-A1BE-C192FDD3A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441" y="538046"/>
            <a:ext cx="1768372" cy="1590897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80EB17A-1BBF-4FC1-90D7-DD069C26218C}"/>
              </a:ext>
            </a:extLst>
          </p:cNvPr>
          <p:cNvCxnSpPr>
            <a:cxnSpLocks/>
          </p:cNvCxnSpPr>
          <p:nvPr/>
        </p:nvCxnSpPr>
        <p:spPr>
          <a:xfrm>
            <a:off x="1551709" y="2050473"/>
            <a:ext cx="1145309" cy="193963"/>
          </a:xfrm>
          <a:prstGeom prst="bentConnector3">
            <a:avLst>
              <a:gd name="adj1" fmla="val -806"/>
            </a:avLst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F7E230-B0A2-476F-A4CD-8EA567203E93}"/>
              </a:ext>
            </a:extLst>
          </p:cNvPr>
          <p:cNvSpPr txBox="1"/>
          <p:nvPr/>
        </p:nvSpPr>
        <p:spPr>
          <a:xfrm>
            <a:off x="459786" y="384157"/>
            <a:ext cx="18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DC Motor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85758-EE68-4B3E-80A8-DC83AAD8246D}"/>
              </a:ext>
            </a:extLst>
          </p:cNvPr>
          <p:cNvSpPr txBox="1"/>
          <p:nvPr/>
        </p:nvSpPr>
        <p:spPr>
          <a:xfrm>
            <a:off x="2648357" y="1652550"/>
            <a:ext cx="18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DC Motor Driver</a:t>
            </a:r>
            <a:endParaRPr lang="ko-KR" altLang="en-US" sz="1400" b="1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BA0754-2C96-4519-A8AE-271DCE6C5441}"/>
              </a:ext>
            </a:extLst>
          </p:cNvPr>
          <p:cNvCxnSpPr>
            <a:cxnSpLocks/>
          </p:cNvCxnSpPr>
          <p:nvPr/>
        </p:nvCxnSpPr>
        <p:spPr>
          <a:xfrm>
            <a:off x="1200727" y="2050473"/>
            <a:ext cx="1496291" cy="517236"/>
          </a:xfrm>
          <a:prstGeom prst="bentConnector3">
            <a:avLst>
              <a:gd name="adj1" fmla="val 617"/>
            </a:avLst>
          </a:prstGeom>
          <a:ln w="38100">
            <a:solidFill>
              <a:srgbClr val="AB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9865E-A69D-4F45-9353-3D06FC39CC73}"/>
              </a:ext>
            </a:extLst>
          </p:cNvPr>
          <p:cNvCxnSpPr>
            <a:cxnSpLocks/>
          </p:cNvCxnSpPr>
          <p:nvPr/>
        </p:nvCxnSpPr>
        <p:spPr>
          <a:xfrm>
            <a:off x="4304145" y="2290616"/>
            <a:ext cx="8090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1E572B-7ECC-413C-972D-87F160FFA24B}"/>
              </a:ext>
            </a:extLst>
          </p:cNvPr>
          <p:cNvCxnSpPr>
            <a:cxnSpLocks/>
          </p:cNvCxnSpPr>
          <p:nvPr/>
        </p:nvCxnSpPr>
        <p:spPr>
          <a:xfrm flipH="1">
            <a:off x="5110019" y="2262908"/>
            <a:ext cx="3180" cy="29833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70466D8-3908-4C07-8635-E08FC33E9E5D}"/>
              </a:ext>
            </a:extLst>
          </p:cNvPr>
          <p:cNvCxnSpPr>
            <a:cxnSpLocks/>
          </p:cNvCxnSpPr>
          <p:nvPr/>
        </p:nvCxnSpPr>
        <p:spPr>
          <a:xfrm>
            <a:off x="5100783" y="5218546"/>
            <a:ext cx="9859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DB5188-7251-499F-9A8F-086C57456F2F}"/>
              </a:ext>
            </a:extLst>
          </p:cNvPr>
          <p:cNvCxnSpPr>
            <a:cxnSpLocks/>
          </p:cNvCxnSpPr>
          <p:nvPr/>
        </p:nvCxnSpPr>
        <p:spPr>
          <a:xfrm>
            <a:off x="4304145" y="2456947"/>
            <a:ext cx="6280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4DEEE11-5A8E-4BD8-B2FF-DEF9B055E97D}"/>
              </a:ext>
            </a:extLst>
          </p:cNvPr>
          <p:cNvCxnSpPr>
            <a:cxnSpLocks/>
          </p:cNvCxnSpPr>
          <p:nvPr/>
        </p:nvCxnSpPr>
        <p:spPr>
          <a:xfrm>
            <a:off x="4932218" y="2456947"/>
            <a:ext cx="0" cy="20465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84CB834-A32B-41D9-BFB1-32D8C0A427CD}"/>
              </a:ext>
            </a:extLst>
          </p:cNvPr>
          <p:cNvCxnSpPr>
            <a:cxnSpLocks/>
          </p:cNvCxnSpPr>
          <p:nvPr/>
        </p:nvCxnSpPr>
        <p:spPr>
          <a:xfrm>
            <a:off x="4912482" y="4494212"/>
            <a:ext cx="114657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B223C0B-AC85-423D-8E1C-78295C52B463}"/>
              </a:ext>
            </a:extLst>
          </p:cNvPr>
          <p:cNvSpPr txBox="1"/>
          <p:nvPr/>
        </p:nvSpPr>
        <p:spPr>
          <a:xfrm>
            <a:off x="4874906" y="4503448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PA0</a:t>
            </a:r>
            <a:endParaRPr lang="ko-KR" altLang="en-US" sz="1600" b="1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4F447B-646D-4AAE-9D58-DF57B4EEAE3C}"/>
              </a:ext>
            </a:extLst>
          </p:cNvPr>
          <p:cNvCxnSpPr>
            <a:cxnSpLocks/>
          </p:cNvCxnSpPr>
          <p:nvPr/>
        </p:nvCxnSpPr>
        <p:spPr>
          <a:xfrm>
            <a:off x="5254227" y="2604653"/>
            <a:ext cx="0" cy="12363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4DAECEE-12A0-4A21-A11F-4BC6FE552256}"/>
              </a:ext>
            </a:extLst>
          </p:cNvPr>
          <p:cNvCxnSpPr>
            <a:cxnSpLocks/>
          </p:cNvCxnSpPr>
          <p:nvPr/>
        </p:nvCxnSpPr>
        <p:spPr>
          <a:xfrm flipV="1">
            <a:off x="5254227" y="3827169"/>
            <a:ext cx="804829" cy="138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905678-D2D4-42C8-BC45-8721058135D9}"/>
              </a:ext>
            </a:extLst>
          </p:cNvPr>
          <p:cNvSpPr txBox="1"/>
          <p:nvPr/>
        </p:nvSpPr>
        <p:spPr>
          <a:xfrm>
            <a:off x="5038118" y="3483519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2"/>
                  </a:solidFill>
                </a:ln>
              </a:rPr>
              <a:t>VCC</a:t>
            </a:r>
            <a:endParaRPr lang="ko-KR" altLang="en-US" sz="1600" b="1" dirty="0">
              <a:ln>
                <a:solidFill>
                  <a:schemeClr val="bg2"/>
                </a:solidFill>
              </a:ln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AC40B69-A753-473F-8284-B079AD869F4C}"/>
              </a:ext>
            </a:extLst>
          </p:cNvPr>
          <p:cNvCxnSpPr>
            <a:cxnSpLocks/>
          </p:cNvCxnSpPr>
          <p:nvPr/>
        </p:nvCxnSpPr>
        <p:spPr>
          <a:xfrm>
            <a:off x="4777294" y="4081062"/>
            <a:ext cx="1281762" cy="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0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15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eunchan</dc:creator>
  <cp:lastModifiedBy>eunchan</cp:lastModifiedBy>
  <cp:revision>20</cp:revision>
  <dcterms:created xsi:type="dcterms:W3CDTF">2023-09-25T15:10:51Z</dcterms:created>
  <dcterms:modified xsi:type="dcterms:W3CDTF">2023-11-06T07:45:12Z</dcterms:modified>
</cp:coreProperties>
</file>