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C3A"/>
    <a:srgbClr val="DA288C"/>
    <a:srgbClr val="805B90"/>
    <a:srgbClr val="0091C4"/>
    <a:srgbClr val="EE2121"/>
    <a:srgbClr val="FFDF01"/>
    <a:srgbClr val="E58B28"/>
    <a:srgbClr val="6EC0CB"/>
    <a:srgbClr val="3D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2A25A-0085-47D8-B349-EF0C2DE2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28368-803E-479F-955D-078E872CB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EE32A-2C52-428C-926D-5BACC09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A5D98-1920-4836-9358-3074F82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1111-5751-4DBE-9141-83BE7F3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9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179CF-4AB6-4787-8EC6-A47D7E18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1971D-185F-4BBC-B206-9A0D895E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F9067-420E-4026-8DFE-AC5247FE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9C205-0A01-4A27-8FED-493D3AB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21484-E25F-4CD6-A127-3CF30C01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5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6824A-AE16-4C34-AFDD-DC0AC76D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F382C-E142-4C99-93CF-83D739D8D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15B19-6722-405A-AE31-77BDF3F0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21FA8-5CB8-4146-959E-F3629C24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B80E2-1F20-4452-B03E-32B7D51A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5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1747D-A3E6-47CE-A2D1-9C035E87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8F4FA-5447-4F12-9810-63737E78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0060F-BD26-4577-BDA5-EE09E899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E1822-927E-4C58-9950-1093B5A3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7A46-B31C-4485-AEBA-12E0BD37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1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DE469-EF5C-4EF2-911F-22960383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B845F-4F09-431E-B2C8-B7A08C99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3EA78-B45E-4D34-BB89-A011F051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830D6-EC45-4FDE-9832-C175CB19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D4C6C-14DE-4A90-A1A8-BB7963B5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90EF-2FCA-487C-928D-C92F6130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54C38-663C-47D1-85C3-12654F53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3DC47-373B-4099-9B89-2C519A915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BFBC9-DD99-4B36-B55F-24FE8E28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FF3A5-85C7-45A6-B352-CC573B64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FF623-EB07-4B3C-B836-91A8A52C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254-605A-48D4-9650-ABD38D1F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FA880-413B-40B4-B140-73ED79DC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46074-B200-4AED-B9C3-D5D1DC65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F1036-6809-4CBE-B2FC-788BDFBF2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B704F-E46E-4557-8C5B-2A7DEECF9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DDC18-2BBB-43DE-87BE-E5E0ADC8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51E93E-4971-421F-898D-5115A865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6B6056-8B8B-4B79-84C9-26D5021C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CCDA2-71E0-4DFA-A398-2C6076D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CC314C-11D5-48A0-9D42-45F1EE41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C79B37-FCC0-4D0C-BB71-D63225EE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73B92-A199-443F-B50A-33022E2B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5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F090B7-D0A4-4327-9182-FD758ABA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2ED26-1117-4B74-9507-BAB2FD67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519EE-6B8E-4FFF-8505-0BD53089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2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FE862-8ADE-4EBA-B2AB-FDA04DF6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2DEA-7EDD-4AEA-8648-EF27662F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E15FB-9A2E-4DC2-BB84-57143FBDB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0735E-353A-43C5-9747-4A5309DC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42B01-A932-458E-A20B-7C02EB80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D3110-1D6E-4CED-8F44-86974927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5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1BB41-DCC2-4EF5-A0F9-F4B6FC81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66400-DAA7-441E-9508-322DD6D53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58536-EEBE-41AD-A807-09A248A7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84125-CCC7-4B0F-B884-E2F29D23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24AC2-68DD-48B6-A17C-029C8183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35FA-5F0D-46BB-A3A9-19EB46CB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7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E3485-61F4-4F39-9B52-9E975E16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E04EF-31F4-4271-A362-54B12E9D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0A8BF-C25B-4F8A-A1E4-97E7AA1CD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D772-CBF1-49FC-81AB-E553E3C69170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7E935-B48B-4EBE-A38C-A1046635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6AC2F-8A27-4FE0-BFBC-C51FE082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5F2F-A97E-467F-AE68-161B5E83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C2C0204-0A28-4743-988C-DD7A0FD7007E}"/>
              </a:ext>
            </a:extLst>
          </p:cNvPr>
          <p:cNvGrpSpPr/>
          <p:nvPr/>
        </p:nvGrpSpPr>
        <p:grpSpPr>
          <a:xfrm>
            <a:off x="5262646" y="1782619"/>
            <a:ext cx="5653965" cy="3690184"/>
            <a:chOff x="5262646" y="1782619"/>
            <a:chExt cx="5653965" cy="369018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61AC0D6-260E-4ED1-BC2D-3D9172C9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2646" y="1782619"/>
              <a:ext cx="5653965" cy="36901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31ED250-0C67-4212-9444-73B97D9A5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788" y="2539907"/>
              <a:ext cx="3381460" cy="1189589"/>
            </a:xfrm>
            <a:prstGeom prst="rect">
              <a:avLst/>
            </a:prstGeom>
            <a:scene3d>
              <a:camera prst="orthographicFront">
                <a:rot lat="0" lon="960000" rev="0"/>
              </a:camera>
              <a:lightRig rig="threePt" dir="t"/>
            </a:scene3d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AD3F75D-BD6C-4F7B-8F03-44F292425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788" y="3227955"/>
              <a:ext cx="3381460" cy="1189589"/>
            </a:xfrm>
            <a:prstGeom prst="rect">
              <a:avLst/>
            </a:prstGeom>
            <a:scene3d>
              <a:camera prst="orthographicFront">
                <a:rot lat="0" lon="960000" rev="0"/>
              </a:camera>
              <a:lightRig rig="threePt" dir="t"/>
            </a:scene3d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AFA9E7C9-3DF3-410C-9CC0-8D28569D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" y="1039505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4E5B62A6-C76F-42BF-8F05-1C68D803A117}"/>
              </a:ext>
            </a:extLst>
          </p:cNvPr>
          <p:cNvSpPr/>
          <p:nvPr/>
        </p:nvSpPr>
        <p:spPr>
          <a:xfrm>
            <a:off x="3990109" y="960582"/>
            <a:ext cx="4535055" cy="3325091"/>
          </a:xfrm>
          <a:custGeom>
            <a:avLst/>
            <a:gdLst>
              <a:gd name="connsiteX0" fmla="*/ 0 w 4488873"/>
              <a:gd name="connsiteY0" fmla="*/ 3325091 h 3325091"/>
              <a:gd name="connsiteX1" fmla="*/ 1034473 w 4488873"/>
              <a:gd name="connsiteY1" fmla="*/ 3325091 h 3325091"/>
              <a:gd name="connsiteX2" fmla="*/ 1034473 w 4488873"/>
              <a:gd name="connsiteY2" fmla="*/ 0 h 3325091"/>
              <a:gd name="connsiteX3" fmla="*/ 4470400 w 4488873"/>
              <a:gd name="connsiteY3" fmla="*/ 0 h 3325091"/>
              <a:gd name="connsiteX4" fmla="*/ 4470400 w 4488873"/>
              <a:gd name="connsiteY4" fmla="*/ 1911927 h 3325091"/>
              <a:gd name="connsiteX5" fmla="*/ 4488873 w 4488873"/>
              <a:gd name="connsiteY5" fmla="*/ 1911927 h 3325091"/>
              <a:gd name="connsiteX6" fmla="*/ 4470400 w 4488873"/>
              <a:gd name="connsiteY6" fmla="*/ 1902691 h 332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3325091">
                <a:moveTo>
                  <a:pt x="0" y="3325091"/>
                </a:moveTo>
                <a:lnTo>
                  <a:pt x="1034473" y="3325091"/>
                </a:lnTo>
                <a:lnTo>
                  <a:pt x="1034473" y="0"/>
                </a:lnTo>
                <a:lnTo>
                  <a:pt x="4470400" y="0"/>
                </a:lnTo>
                <a:lnTo>
                  <a:pt x="4470400" y="1911927"/>
                </a:lnTo>
                <a:lnTo>
                  <a:pt x="4488873" y="1911927"/>
                </a:lnTo>
                <a:lnTo>
                  <a:pt x="4470400" y="1902691"/>
                </a:lnTo>
              </a:path>
            </a:pathLst>
          </a:custGeom>
          <a:noFill/>
          <a:ln w="38100">
            <a:solidFill>
              <a:srgbClr val="3DB73F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D5BED5E-338F-4FE6-8E66-056B0CA5221C}"/>
              </a:ext>
            </a:extLst>
          </p:cNvPr>
          <p:cNvSpPr/>
          <p:nvPr/>
        </p:nvSpPr>
        <p:spPr>
          <a:xfrm>
            <a:off x="3990109" y="757383"/>
            <a:ext cx="4858327" cy="3648363"/>
          </a:xfrm>
          <a:custGeom>
            <a:avLst/>
            <a:gdLst>
              <a:gd name="connsiteX0" fmla="*/ 0 w 4858327"/>
              <a:gd name="connsiteY0" fmla="*/ 3648363 h 3648363"/>
              <a:gd name="connsiteX1" fmla="*/ 849746 w 4858327"/>
              <a:gd name="connsiteY1" fmla="*/ 3648363 h 3648363"/>
              <a:gd name="connsiteX2" fmla="*/ 849746 w 4858327"/>
              <a:gd name="connsiteY2" fmla="*/ 0 h 3648363"/>
              <a:gd name="connsiteX3" fmla="*/ 4830618 w 4858327"/>
              <a:gd name="connsiteY3" fmla="*/ 0 h 3648363"/>
              <a:gd name="connsiteX4" fmla="*/ 4830618 w 4858327"/>
              <a:gd name="connsiteY4" fmla="*/ 2096654 h 3648363"/>
              <a:gd name="connsiteX5" fmla="*/ 4858327 w 4858327"/>
              <a:gd name="connsiteY5" fmla="*/ 2115127 h 364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8327" h="3648363">
                <a:moveTo>
                  <a:pt x="0" y="3648363"/>
                </a:moveTo>
                <a:lnTo>
                  <a:pt x="849746" y="3648363"/>
                </a:lnTo>
                <a:lnTo>
                  <a:pt x="849746" y="0"/>
                </a:lnTo>
                <a:lnTo>
                  <a:pt x="4830618" y="0"/>
                </a:lnTo>
                <a:lnTo>
                  <a:pt x="4830618" y="2096654"/>
                </a:lnTo>
                <a:lnTo>
                  <a:pt x="4858327" y="2115127"/>
                </a:lnTo>
              </a:path>
            </a:pathLst>
          </a:custGeom>
          <a:noFill/>
          <a:ln w="38100">
            <a:solidFill>
              <a:srgbClr val="6EC0CB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48104E9-A329-44D6-B69B-CE9896ECD7CC}"/>
              </a:ext>
            </a:extLst>
          </p:cNvPr>
          <p:cNvSpPr/>
          <p:nvPr/>
        </p:nvSpPr>
        <p:spPr>
          <a:xfrm>
            <a:off x="3999346" y="1182255"/>
            <a:ext cx="5190837" cy="3417454"/>
          </a:xfrm>
          <a:custGeom>
            <a:avLst/>
            <a:gdLst>
              <a:gd name="connsiteX0" fmla="*/ 0 w 5190837"/>
              <a:gd name="connsiteY0" fmla="*/ 3417454 h 3417454"/>
              <a:gd name="connsiteX1" fmla="*/ 1163782 w 5190837"/>
              <a:gd name="connsiteY1" fmla="*/ 3417454 h 3417454"/>
              <a:gd name="connsiteX2" fmla="*/ 1163782 w 5190837"/>
              <a:gd name="connsiteY2" fmla="*/ 0 h 3417454"/>
              <a:gd name="connsiteX3" fmla="*/ 5190837 w 5190837"/>
              <a:gd name="connsiteY3" fmla="*/ 0 h 3417454"/>
              <a:gd name="connsiteX4" fmla="*/ 5190837 w 5190837"/>
              <a:gd name="connsiteY4" fmla="*/ 1681018 h 341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837" h="3417454">
                <a:moveTo>
                  <a:pt x="0" y="3417454"/>
                </a:moveTo>
                <a:lnTo>
                  <a:pt x="1163782" y="3417454"/>
                </a:lnTo>
                <a:lnTo>
                  <a:pt x="1163782" y="0"/>
                </a:lnTo>
                <a:lnTo>
                  <a:pt x="5190837" y="0"/>
                </a:lnTo>
                <a:lnTo>
                  <a:pt x="5190837" y="1681018"/>
                </a:lnTo>
              </a:path>
            </a:pathLst>
          </a:custGeom>
          <a:noFill/>
          <a:ln w="38100">
            <a:solidFill>
              <a:srgbClr val="E58B28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B1935442-FC58-4BD7-AFD1-5978F438C285}"/>
              </a:ext>
            </a:extLst>
          </p:cNvPr>
          <p:cNvSpPr/>
          <p:nvPr/>
        </p:nvSpPr>
        <p:spPr>
          <a:xfrm>
            <a:off x="3990109" y="1459346"/>
            <a:ext cx="5569528" cy="3269673"/>
          </a:xfrm>
          <a:custGeom>
            <a:avLst/>
            <a:gdLst>
              <a:gd name="connsiteX0" fmla="*/ 0 w 5569528"/>
              <a:gd name="connsiteY0" fmla="*/ 3269673 h 3269673"/>
              <a:gd name="connsiteX1" fmla="*/ 1330037 w 5569528"/>
              <a:gd name="connsiteY1" fmla="*/ 3269673 h 3269673"/>
              <a:gd name="connsiteX2" fmla="*/ 1330037 w 5569528"/>
              <a:gd name="connsiteY2" fmla="*/ 0 h 3269673"/>
              <a:gd name="connsiteX3" fmla="*/ 5569528 w 5569528"/>
              <a:gd name="connsiteY3" fmla="*/ 0 h 3269673"/>
              <a:gd name="connsiteX4" fmla="*/ 5569528 w 5569528"/>
              <a:gd name="connsiteY4" fmla="*/ 1403927 h 3269673"/>
              <a:gd name="connsiteX5" fmla="*/ 5569528 w 5569528"/>
              <a:gd name="connsiteY5" fmla="*/ 1403927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69528" h="3269673">
                <a:moveTo>
                  <a:pt x="0" y="3269673"/>
                </a:moveTo>
                <a:lnTo>
                  <a:pt x="1330037" y="3269673"/>
                </a:lnTo>
                <a:lnTo>
                  <a:pt x="1330037" y="0"/>
                </a:lnTo>
                <a:lnTo>
                  <a:pt x="5569528" y="0"/>
                </a:lnTo>
                <a:lnTo>
                  <a:pt x="5569528" y="1403927"/>
                </a:lnTo>
                <a:lnTo>
                  <a:pt x="5569528" y="1403927"/>
                </a:lnTo>
              </a:path>
            </a:pathLst>
          </a:custGeom>
          <a:noFill/>
          <a:ln w="38100">
            <a:solidFill>
              <a:srgbClr val="FFDF0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29F190E0-63AD-4BDD-A17A-B30BDC1BBDA6}"/>
              </a:ext>
            </a:extLst>
          </p:cNvPr>
          <p:cNvSpPr/>
          <p:nvPr/>
        </p:nvSpPr>
        <p:spPr>
          <a:xfrm>
            <a:off x="1422400" y="4174836"/>
            <a:ext cx="4174836" cy="1080655"/>
          </a:xfrm>
          <a:custGeom>
            <a:avLst/>
            <a:gdLst>
              <a:gd name="connsiteX0" fmla="*/ 4174836 w 4174836"/>
              <a:gd name="connsiteY0" fmla="*/ 1080655 h 1080655"/>
              <a:gd name="connsiteX1" fmla="*/ 46182 w 4174836"/>
              <a:gd name="connsiteY1" fmla="*/ 1080655 h 1080655"/>
              <a:gd name="connsiteX2" fmla="*/ 46182 w 4174836"/>
              <a:gd name="connsiteY2" fmla="*/ 0 h 1080655"/>
              <a:gd name="connsiteX3" fmla="*/ 0 w 4174836"/>
              <a:gd name="connsiteY3" fmla="*/ 18473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836" h="1080655">
                <a:moveTo>
                  <a:pt x="4174836" y="1080655"/>
                </a:moveTo>
                <a:lnTo>
                  <a:pt x="46182" y="1080655"/>
                </a:lnTo>
                <a:lnTo>
                  <a:pt x="46182" y="0"/>
                </a:lnTo>
                <a:lnTo>
                  <a:pt x="0" y="18473"/>
                </a:lnTo>
              </a:path>
            </a:pathLst>
          </a:custGeom>
          <a:noFill/>
          <a:ln w="38100">
            <a:solidFill>
              <a:srgbClr val="EE212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3ABCBEDB-6CED-48BE-A564-F888F68028F3}"/>
              </a:ext>
            </a:extLst>
          </p:cNvPr>
          <p:cNvSpPr/>
          <p:nvPr/>
        </p:nvSpPr>
        <p:spPr>
          <a:xfrm>
            <a:off x="3999345" y="3731491"/>
            <a:ext cx="4544291" cy="2133600"/>
          </a:xfrm>
          <a:custGeom>
            <a:avLst/>
            <a:gdLst>
              <a:gd name="connsiteX0" fmla="*/ 0 w 4544291"/>
              <a:gd name="connsiteY0" fmla="*/ 0 h 2133600"/>
              <a:gd name="connsiteX1" fmla="*/ 2170546 w 4544291"/>
              <a:gd name="connsiteY1" fmla="*/ 0 h 2133600"/>
              <a:gd name="connsiteX2" fmla="*/ 2170546 w 4544291"/>
              <a:gd name="connsiteY2" fmla="*/ 2133600 h 2133600"/>
              <a:gd name="connsiteX3" fmla="*/ 4544291 w 4544291"/>
              <a:gd name="connsiteY3" fmla="*/ 2133600 h 2133600"/>
              <a:gd name="connsiteX4" fmla="*/ 4544291 w 4544291"/>
              <a:gd name="connsiteY4" fmla="*/ 674254 h 2133600"/>
              <a:gd name="connsiteX5" fmla="*/ 4535055 w 4544291"/>
              <a:gd name="connsiteY5" fmla="*/ 665018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4291" h="2133600">
                <a:moveTo>
                  <a:pt x="0" y="0"/>
                </a:moveTo>
                <a:lnTo>
                  <a:pt x="2170546" y="0"/>
                </a:lnTo>
                <a:lnTo>
                  <a:pt x="2170546" y="2133600"/>
                </a:lnTo>
                <a:lnTo>
                  <a:pt x="4544291" y="2133600"/>
                </a:lnTo>
                <a:lnTo>
                  <a:pt x="4544291" y="674254"/>
                </a:lnTo>
                <a:lnTo>
                  <a:pt x="4535055" y="665018"/>
                </a:lnTo>
              </a:path>
            </a:pathLst>
          </a:custGeom>
          <a:noFill/>
          <a:ln w="38100">
            <a:solidFill>
              <a:srgbClr val="0091C4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7993A19-EECE-4E48-BEE8-8C92E0E5516B}"/>
              </a:ext>
            </a:extLst>
          </p:cNvPr>
          <p:cNvSpPr/>
          <p:nvPr/>
        </p:nvSpPr>
        <p:spPr>
          <a:xfrm>
            <a:off x="3990109" y="3879273"/>
            <a:ext cx="4895273" cy="1856509"/>
          </a:xfrm>
          <a:custGeom>
            <a:avLst/>
            <a:gdLst>
              <a:gd name="connsiteX0" fmla="*/ 0 w 4895273"/>
              <a:gd name="connsiteY0" fmla="*/ 0 h 1856509"/>
              <a:gd name="connsiteX1" fmla="*/ 2364509 w 4895273"/>
              <a:gd name="connsiteY1" fmla="*/ 0 h 1856509"/>
              <a:gd name="connsiteX2" fmla="*/ 2364509 w 4895273"/>
              <a:gd name="connsiteY2" fmla="*/ 1856509 h 1856509"/>
              <a:gd name="connsiteX3" fmla="*/ 4895273 w 4895273"/>
              <a:gd name="connsiteY3" fmla="*/ 1856509 h 1856509"/>
              <a:gd name="connsiteX4" fmla="*/ 4895273 w 4895273"/>
              <a:gd name="connsiteY4" fmla="*/ 526472 h 1856509"/>
              <a:gd name="connsiteX5" fmla="*/ 4886036 w 4895273"/>
              <a:gd name="connsiteY5" fmla="*/ 535709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5273" h="1856509">
                <a:moveTo>
                  <a:pt x="0" y="0"/>
                </a:moveTo>
                <a:lnTo>
                  <a:pt x="2364509" y="0"/>
                </a:lnTo>
                <a:lnTo>
                  <a:pt x="2364509" y="1856509"/>
                </a:lnTo>
                <a:lnTo>
                  <a:pt x="4895273" y="1856509"/>
                </a:lnTo>
                <a:lnTo>
                  <a:pt x="4895273" y="526472"/>
                </a:lnTo>
                <a:lnTo>
                  <a:pt x="4886036" y="535709"/>
                </a:lnTo>
              </a:path>
            </a:pathLst>
          </a:custGeom>
          <a:noFill/>
          <a:ln w="38100">
            <a:solidFill>
              <a:srgbClr val="805B9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62A7C57-E220-41B1-9D6D-E05ACEFC933F}"/>
              </a:ext>
            </a:extLst>
          </p:cNvPr>
          <p:cNvSpPr/>
          <p:nvPr/>
        </p:nvSpPr>
        <p:spPr>
          <a:xfrm>
            <a:off x="4008582" y="4017818"/>
            <a:ext cx="5218545" cy="1533237"/>
          </a:xfrm>
          <a:custGeom>
            <a:avLst/>
            <a:gdLst>
              <a:gd name="connsiteX0" fmla="*/ 0 w 5218545"/>
              <a:gd name="connsiteY0" fmla="*/ 0 h 1533237"/>
              <a:gd name="connsiteX1" fmla="*/ 2576945 w 5218545"/>
              <a:gd name="connsiteY1" fmla="*/ 0 h 1533237"/>
              <a:gd name="connsiteX2" fmla="*/ 2576945 w 5218545"/>
              <a:gd name="connsiteY2" fmla="*/ 1533237 h 1533237"/>
              <a:gd name="connsiteX3" fmla="*/ 5218545 w 5218545"/>
              <a:gd name="connsiteY3" fmla="*/ 1533237 h 1533237"/>
              <a:gd name="connsiteX4" fmla="*/ 5218545 w 5218545"/>
              <a:gd name="connsiteY4" fmla="*/ 387927 h 153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545" h="1533237">
                <a:moveTo>
                  <a:pt x="0" y="0"/>
                </a:moveTo>
                <a:lnTo>
                  <a:pt x="2576945" y="0"/>
                </a:lnTo>
                <a:lnTo>
                  <a:pt x="2576945" y="1533237"/>
                </a:lnTo>
                <a:lnTo>
                  <a:pt x="5218545" y="1533237"/>
                </a:lnTo>
                <a:lnTo>
                  <a:pt x="5218545" y="387927"/>
                </a:lnTo>
              </a:path>
            </a:pathLst>
          </a:custGeom>
          <a:noFill/>
          <a:ln w="38100">
            <a:solidFill>
              <a:srgbClr val="DA288C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AF241A46-AC73-4FFB-AE16-A998E1050DDD}"/>
              </a:ext>
            </a:extLst>
          </p:cNvPr>
          <p:cNvSpPr/>
          <p:nvPr/>
        </p:nvSpPr>
        <p:spPr>
          <a:xfrm>
            <a:off x="3999345" y="4147127"/>
            <a:ext cx="5560291" cy="1274618"/>
          </a:xfrm>
          <a:custGeom>
            <a:avLst/>
            <a:gdLst>
              <a:gd name="connsiteX0" fmla="*/ 0 w 5560291"/>
              <a:gd name="connsiteY0" fmla="*/ 0 h 1274618"/>
              <a:gd name="connsiteX1" fmla="*/ 2780146 w 5560291"/>
              <a:gd name="connsiteY1" fmla="*/ 0 h 1274618"/>
              <a:gd name="connsiteX2" fmla="*/ 2780146 w 5560291"/>
              <a:gd name="connsiteY2" fmla="*/ 1274618 h 1274618"/>
              <a:gd name="connsiteX3" fmla="*/ 5560291 w 5560291"/>
              <a:gd name="connsiteY3" fmla="*/ 1274618 h 1274618"/>
              <a:gd name="connsiteX4" fmla="*/ 5560291 w 5560291"/>
              <a:gd name="connsiteY4" fmla="*/ 230909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0291" h="1274618">
                <a:moveTo>
                  <a:pt x="0" y="0"/>
                </a:moveTo>
                <a:lnTo>
                  <a:pt x="2780146" y="0"/>
                </a:lnTo>
                <a:lnTo>
                  <a:pt x="2780146" y="1274618"/>
                </a:lnTo>
                <a:lnTo>
                  <a:pt x="5560291" y="1274618"/>
                </a:lnTo>
                <a:lnTo>
                  <a:pt x="5560291" y="230909"/>
                </a:lnTo>
              </a:path>
            </a:pathLst>
          </a:custGeom>
          <a:noFill/>
          <a:ln w="38100">
            <a:solidFill>
              <a:srgbClr val="825C3A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E0E583-934E-40DC-8503-699D61F9661D}"/>
              </a:ext>
            </a:extLst>
          </p:cNvPr>
          <p:cNvSpPr txBox="1"/>
          <p:nvPr/>
        </p:nvSpPr>
        <p:spPr>
          <a:xfrm>
            <a:off x="8089628" y="1537504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PC7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C870B-2085-4174-98AF-423B19872C8C}"/>
              </a:ext>
            </a:extLst>
          </p:cNvPr>
          <p:cNvSpPr txBox="1"/>
          <p:nvPr/>
        </p:nvSpPr>
        <p:spPr>
          <a:xfrm>
            <a:off x="8440520" y="1532443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PA9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CBFF55-37FF-4E62-8D50-D13E630EFE80}"/>
              </a:ext>
            </a:extLst>
          </p:cNvPr>
          <p:cNvSpPr txBox="1"/>
          <p:nvPr/>
        </p:nvSpPr>
        <p:spPr>
          <a:xfrm>
            <a:off x="8791412" y="1536591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PA8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7B67B9-95BF-49F2-A710-415BBCD1A3DC}"/>
              </a:ext>
            </a:extLst>
          </p:cNvPr>
          <p:cNvSpPr txBox="1"/>
          <p:nvPr/>
        </p:nvSpPr>
        <p:spPr>
          <a:xfrm>
            <a:off x="9140788" y="1540739"/>
            <a:ext cx="59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PB10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257393-4B14-47C7-9A4D-E61CF3C95918}"/>
              </a:ext>
            </a:extLst>
          </p:cNvPr>
          <p:cNvSpPr txBox="1"/>
          <p:nvPr/>
        </p:nvSpPr>
        <p:spPr>
          <a:xfrm>
            <a:off x="3370468" y="4599709"/>
            <a:ext cx="59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PB10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A73AB1-E5B8-497D-8141-97A8F2BC663F}"/>
              </a:ext>
            </a:extLst>
          </p:cNvPr>
          <p:cNvSpPr txBox="1"/>
          <p:nvPr/>
        </p:nvSpPr>
        <p:spPr>
          <a:xfrm>
            <a:off x="3365941" y="4431556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PA8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73F012-281D-45CF-A127-D83E1E34736B}"/>
              </a:ext>
            </a:extLst>
          </p:cNvPr>
          <p:cNvSpPr txBox="1"/>
          <p:nvPr/>
        </p:nvSpPr>
        <p:spPr>
          <a:xfrm>
            <a:off x="3365940" y="4265302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PA9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1B37E6-921B-4A60-B445-B26663BCDC9D}"/>
              </a:ext>
            </a:extLst>
          </p:cNvPr>
          <p:cNvSpPr txBox="1"/>
          <p:nvPr/>
        </p:nvSpPr>
        <p:spPr>
          <a:xfrm>
            <a:off x="3365940" y="4119165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PC7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BC02D1-87B2-4DFA-9431-249FDA79E1D2}"/>
              </a:ext>
            </a:extLst>
          </p:cNvPr>
          <p:cNvSpPr txBox="1"/>
          <p:nvPr/>
        </p:nvSpPr>
        <p:spPr>
          <a:xfrm>
            <a:off x="8139023" y="4752463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PA5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28556A-4563-4CBE-8D5E-C8EB8EDBE150}"/>
              </a:ext>
            </a:extLst>
          </p:cNvPr>
          <p:cNvSpPr txBox="1"/>
          <p:nvPr/>
        </p:nvSpPr>
        <p:spPr>
          <a:xfrm>
            <a:off x="8489915" y="4755698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PA6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926855-D8B2-46D5-88FF-D78960D7D73A}"/>
              </a:ext>
            </a:extLst>
          </p:cNvPr>
          <p:cNvSpPr txBox="1"/>
          <p:nvPr/>
        </p:nvSpPr>
        <p:spPr>
          <a:xfrm>
            <a:off x="8822335" y="4760786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PA7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E3456-7C19-48F8-B1CF-C6334CE88EA5}"/>
              </a:ext>
            </a:extLst>
          </p:cNvPr>
          <p:cNvSpPr txBox="1"/>
          <p:nvPr/>
        </p:nvSpPr>
        <p:spPr>
          <a:xfrm>
            <a:off x="9159701" y="4755698"/>
            <a:ext cx="59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PB6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792972-3B13-4F12-9239-72397949AD03}"/>
              </a:ext>
            </a:extLst>
          </p:cNvPr>
          <p:cNvSpPr txBox="1"/>
          <p:nvPr/>
        </p:nvSpPr>
        <p:spPr>
          <a:xfrm>
            <a:off x="3370468" y="3964995"/>
            <a:ext cx="59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PB6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A8A69-7EEA-41A5-A298-2FD613B7C8B7}"/>
              </a:ext>
            </a:extLst>
          </p:cNvPr>
          <p:cNvSpPr txBox="1"/>
          <p:nvPr/>
        </p:nvSpPr>
        <p:spPr>
          <a:xfrm>
            <a:off x="3378901" y="3838006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PA7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EFC78F-CE9F-4F4F-8F42-AC5A2DF15AA7}"/>
              </a:ext>
            </a:extLst>
          </p:cNvPr>
          <p:cNvSpPr txBox="1"/>
          <p:nvPr/>
        </p:nvSpPr>
        <p:spPr>
          <a:xfrm>
            <a:off x="3376692" y="3726016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PA6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B87437-621F-4CD1-848F-AB06DB6C7712}"/>
              </a:ext>
            </a:extLst>
          </p:cNvPr>
          <p:cNvSpPr txBox="1"/>
          <p:nvPr/>
        </p:nvSpPr>
        <p:spPr>
          <a:xfrm>
            <a:off x="3378407" y="3602926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PA5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66A237-26DF-4781-B71C-823B0BD4E72D}"/>
              </a:ext>
            </a:extLst>
          </p:cNvPr>
          <p:cNvSpPr txBox="1"/>
          <p:nvPr/>
        </p:nvSpPr>
        <p:spPr>
          <a:xfrm>
            <a:off x="4485315" y="4996965"/>
            <a:ext cx="103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VCC +5V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025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826BDD-5F1C-4FAA-8D57-B2D07BE2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0" y="572533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C75D94-6767-4F08-8ACC-B7041E41A373}"/>
              </a:ext>
            </a:extLst>
          </p:cNvPr>
          <p:cNvGrpSpPr/>
          <p:nvPr/>
        </p:nvGrpSpPr>
        <p:grpSpPr>
          <a:xfrm>
            <a:off x="5114118" y="1121227"/>
            <a:ext cx="5115691" cy="3706153"/>
            <a:chOff x="5349109" y="1160371"/>
            <a:chExt cx="5115691" cy="3706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88ED3B-E3F1-463F-9537-4DCEB4BB8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3"/>
            <a:stretch/>
          </p:blipFill>
          <p:spPr>
            <a:xfrm>
              <a:off x="5514109" y="1160371"/>
              <a:ext cx="4950691" cy="370615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753A81-BAE8-4E3D-907B-992F2CAC2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0" y="2905125"/>
              <a:ext cx="3055979" cy="1075086"/>
            </a:xfrm>
            <a:prstGeom prst="rect">
              <a:avLst/>
            </a:prstGeom>
            <a:scene3d>
              <a:camera prst="orthographicFront">
                <a:rot lat="0" lon="960000" rev="0"/>
              </a:camera>
              <a:lightRig rig="threePt" dir="t"/>
            </a:scene3d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B4A7C51-7BBB-428F-A9EE-82C31332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09" y="2272434"/>
              <a:ext cx="3055979" cy="1075086"/>
            </a:xfrm>
            <a:prstGeom prst="rect">
              <a:avLst/>
            </a:prstGeom>
            <a:scene3d>
              <a:camera prst="orthographicFront">
                <a:rot lat="0" lon="960000" rev="0"/>
              </a:camera>
              <a:lightRig rig="threePt" dir="t"/>
            </a:scene3d>
          </p:spPr>
        </p:pic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C2C2AD9-9195-4C85-870A-E3C8ED5D8217}"/>
              </a:ext>
            </a:extLst>
          </p:cNvPr>
          <p:cNvSpPr/>
          <p:nvPr/>
        </p:nvSpPr>
        <p:spPr>
          <a:xfrm>
            <a:off x="4184073" y="3509818"/>
            <a:ext cx="5024582" cy="1902691"/>
          </a:xfrm>
          <a:custGeom>
            <a:avLst/>
            <a:gdLst>
              <a:gd name="connsiteX0" fmla="*/ 0 w 5024582"/>
              <a:gd name="connsiteY0" fmla="*/ 0 h 1902691"/>
              <a:gd name="connsiteX1" fmla="*/ 822037 w 5024582"/>
              <a:gd name="connsiteY1" fmla="*/ 0 h 1902691"/>
              <a:gd name="connsiteX2" fmla="*/ 822037 w 5024582"/>
              <a:gd name="connsiteY2" fmla="*/ 1902691 h 1902691"/>
              <a:gd name="connsiteX3" fmla="*/ 5024582 w 5024582"/>
              <a:gd name="connsiteY3" fmla="*/ 1902691 h 1902691"/>
              <a:gd name="connsiteX4" fmla="*/ 5024582 w 5024582"/>
              <a:gd name="connsiteY4" fmla="*/ 92364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4582" h="1902691">
                <a:moveTo>
                  <a:pt x="0" y="0"/>
                </a:moveTo>
                <a:lnTo>
                  <a:pt x="822037" y="0"/>
                </a:lnTo>
                <a:lnTo>
                  <a:pt x="822037" y="1902691"/>
                </a:lnTo>
                <a:lnTo>
                  <a:pt x="5024582" y="1902691"/>
                </a:lnTo>
                <a:lnTo>
                  <a:pt x="5024582" y="92364"/>
                </a:lnTo>
              </a:path>
            </a:pathLst>
          </a:custGeom>
          <a:noFill/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D2072B9-21F9-4AEC-8818-A5551CA927DE}"/>
              </a:ext>
            </a:extLst>
          </p:cNvPr>
          <p:cNvSpPr/>
          <p:nvPr/>
        </p:nvSpPr>
        <p:spPr>
          <a:xfrm>
            <a:off x="1607127" y="3602182"/>
            <a:ext cx="7758546" cy="2355273"/>
          </a:xfrm>
          <a:custGeom>
            <a:avLst/>
            <a:gdLst>
              <a:gd name="connsiteX0" fmla="*/ 0 w 7758546"/>
              <a:gd name="connsiteY0" fmla="*/ 387927 h 2355273"/>
              <a:gd name="connsiteX1" fmla="*/ 424873 w 7758546"/>
              <a:gd name="connsiteY1" fmla="*/ 387927 h 2355273"/>
              <a:gd name="connsiteX2" fmla="*/ 424873 w 7758546"/>
              <a:gd name="connsiteY2" fmla="*/ 2355273 h 2355273"/>
              <a:gd name="connsiteX3" fmla="*/ 7758546 w 7758546"/>
              <a:gd name="connsiteY3" fmla="*/ 2355273 h 2355273"/>
              <a:gd name="connsiteX4" fmla="*/ 7758546 w 7758546"/>
              <a:gd name="connsiteY4" fmla="*/ 0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8546" h="2355273">
                <a:moveTo>
                  <a:pt x="0" y="387927"/>
                </a:moveTo>
                <a:lnTo>
                  <a:pt x="424873" y="387927"/>
                </a:lnTo>
                <a:lnTo>
                  <a:pt x="424873" y="2355273"/>
                </a:lnTo>
                <a:lnTo>
                  <a:pt x="7758546" y="2355273"/>
                </a:lnTo>
                <a:lnTo>
                  <a:pt x="7758546" y="0"/>
                </a:ln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815ADB2-9052-4ACA-B8C4-F60A3DDD0696}"/>
              </a:ext>
            </a:extLst>
          </p:cNvPr>
          <p:cNvSpPr/>
          <p:nvPr/>
        </p:nvSpPr>
        <p:spPr>
          <a:xfrm>
            <a:off x="4193309" y="3602182"/>
            <a:ext cx="4091709" cy="1450109"/>
          </a:xfrm>
          <a:custGeom>
            <a:avLst/>
            <a:gdLst>
              <a:gd name="connsiteX0" fmla="*/ 4091709 w 4091709"/>
              <a:gd name="connsiteY0" fmla="*/ 0 h 1450109"/>
              <a:gd name="connsiteX1" fmla="*/ 4091709 w 4091709"/>
              <a:gd name="connsiteY1" fmla="*/ 1450109 h 1450109"/>
              <a:gd name="connsiteX2" fmla="*/ 655782 w 4091709"/>
              <a:gd name="connsiteY2" fmla="*/ 1450109 h 1450109"/>
              <a:gd name="connsiteX3" fmla="*/ 655782 w 4091709"/>
              <a:gd name="connsiteY3" fmla="*/ 27709 h 1450109"/>
              <a:gd name="connsiteX4" fmla="*/ 0 w 4091709"/>
              <a:gd name="connsiteY4" fmla="*/ 27709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1709" h="1450109">
                <a:moveTo>
                  <a:pt x="4091709" y="0"/>
                </a:moveTo>
                <a:lnTo>
                  <a:pt x="4091709" y="1450109"/>
                </a:lnTo>
                <a:lnTo>
                  <a:pt x="655782" y="1450109"/>
                </a:lnTo>
                <a:lnTo>
                  <a:pt x="655782" y="27709"/>
                </a:lnTo>
                <a:lnTo>
                  <a:pt x="0" y="27709"/>
                </a:lnTo>
              </a:path>
            </a:pathLst>
          </a:custGeom>
          <a:noFill/>
          <a:ln w="381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AF35B64-5846-4C8C-A59F-FC73D22A0968}"/>
              </a:ext>
            </a:extLst>
          </p:cNvPr>
          <p:cNvSpPr/>
          <p:nvPr/>
        </p:nvSpPr>
        <p:spPr>
          <a:xfrm>
            <a:off x="4202545" y="3592945"/>
            <a:ext cx="4239491" cy="1976582"/>
          </a:xfrm>
          <a:custGeom>
            <a:avLst/>
            <a:gdLst>
              <a:gd name="connsiteX0" fmla="*/ 4239491 w 4239491"/>
              <a:gd name="connsiteY0" fmla="*/ 0 h 1976582"/>
              <a:gd name="connsiteX1" fmla="*/ 4239491 w 4239491"/>
              <a:gd name="connsiteY1" fmla="*/ 1976582 h 1976582"/>
              <a:gd name="connsiteX2" fmla="*/ 498764 w 4239491"/>
              <a:gd name="connsiteY2" fmla="*/ 1976582 h 1976582"/>
              <a:gd name="connsiteX3" fmla="*/ 498764 w 4239491"/>
              <a:gd name="connsiteY3" fmla="*/ 230910 h 1976582"/>
              <a:gd name="connsiteX4" fmla="*/ 498764 w 4239491"/>
              <a:gd name="connsiteY4" fmla="*/ 166255 h 1976582"/>
              <a:gd name="connsiteX5" fmla="*/ 0 w 4239491"/>
              <a:gd name="connsiteY5" fmla="*/ 166255 h 197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9491" h="1976582">
                <a:moveTo>
                  <a:pt x="4239491" y="0"/>
                </a:moveTo>
                <a:lnTo>
                  <a:pt x="4239491" y="1976582"/>
                </a:lnTo>
                <a:lnTo>
                  <a:pt x="498764" y="1976582"/>
                </a:lnTo>
                <a:lnTo>
                  <a:pt x="498764" y="230910"/>
                </a:lnTo>
                <a:lnTo>
                  <a:pt x="498764" y="166255"/>
                </a:lnTo>
                <a:lnTo>
                  <a:pt x="0" y="166255"/>
                </a:lnTo>
              </a:path>
            </a:pathLst>
          </a:custGeom>
          <a:noFill/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0EF6934-FF7A-4C2C-A25F-37FB8878C8D9}"/>
              </a:ext>
            </a:extLst>
          </p:cNvPr>
          <p:cNvSpPr/>
          <p:nvPr/>
        </p:nvSpPr>
        <p:spPr>
          <a:xfrm>
            <a:off x="4193309" y="3602182"/>
            <a:ext cx="4849091" cy="1597891"/>
          </a:xfrm>
          <a:custGeom>
            <a:avLst/>
            <a:gdLst>
              <a:gd name="connsiteX0" fmla="*/ 4849091 w 4849091"/>
              <a:gd name="connsiteY0" fmla="*/ 0 h 1597891"/>
              <a:gd name="connsiteX1" fmla="*/ 4849091 w 4849091"/>
              <a:gd name="connsiteY1" fmla="*/ 1597891 h 1597891"/>
              <a:gd name="connsiteX2" fmla="*/ 979055 w 4849091"/>
              <a:gd name="connsiteY2" fmla="*/ 1597891 h 1597891"/>
              <a:gd name="connsiteX3" fmla="*/ 979055 w 4849091"/>
              <a:gd name="connsiteY3" fmla="*/ 304800 h 1597891"/>
              <a:gd name="connsiteX4" fmla="*/ 0 w 4849091"/>
              <a:gd name="connsiteY4" fmla="*/ 304800 h 159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9091" h="1597891">
                <a:moveTo>
                  <a:pt x="4849091" y="0"/>
                </a:moveTo>
                <a:lnTo>
                  <a:pt x="4849091" y="1597891"/>
                </a:lnTo>
                <a:lnTo>
                  <a:pt x="979055" y="1597891"/>
                </a:lnTo>
                <a:lnTo>
                  <a:pt x="979055" y="304800"/>
                </a:lnTo>
                <a:lnTo>
                  <a:pt x="0" y="304800"/>
                </a:ln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07D09-7A4D-48AD-BAA2-0A83BA9C1476}"/>
              </a:ext>
            </a:extLst>
          </p:cNvPr>
          <p:cNvSpPr txBox="1"/>
          <p:nvPr/>
        </p:nvSpPr>
        <p:spPr>
          <a:xfrm>
            <a:off x="3592146" y="3371318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PA7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3AD1F-46FE-4609-BA0F-74C4AE73EC08}"/>
              </a:ext>
            </a:extLst>
          </p:cNvPr>
          <p:cNvSpPr txBox="1"/>
          <p:nvPr/>
        </p:nvSpPr>
        <p:spPr>
          <a:xfrm>
            <a:off x="3593572" y="3519054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PB6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DE604E-B112-4C98-A1FA-9B230D59DF93}"/>
              </a:ext>
            </a:extLst>
          </p:cNvPr>
          <p:cNvSpPr txBox="1"/>
          <p:nvPr/>
        </p:nvSpPr>
        <p:spPr>
          <a:xfrm>
            <a:off x="3592145" y="3666790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PC7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4BFD5-3547-4529-9704-D45AE7FD1801}"/>
              </a:ext>
            </a:extLst>
          </p:cNvPr>
          <p:cNvSpPr txBox="1"/>
          <p:nvPr/>
        </p:nvSpPr>
        <p:spPr>
          <a:xfrm>
            <a:off x="3590718" y="3823762"/>
            <a:ext cx="527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PA9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D5783-1D5A-473C-9573-A355C20CD769}"/>
              </a:ext>
            </a:extLst>
          </p:cNvPr>
          <p:cNvSpPr txBox="1"/>
          <p:nvPr/>
        </p:nvSpPr>
        <p:spPr>
          <a:xfrm>
            <a:off x="2043627" y="5698699"/>
            <a:ext cx="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GND</a:t>
            </a:r>
            <a:endParaRPr lang="ko-KR" altLang="en-US" sz="1200" b="1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1AA2BB5-98AB-470E-98CA-342A87BC5FD7}"/>
              </a:ext>
            </a:extLst>
          </p:cNvPr>
          <p:cNvSpPr/>
          <p:nvPr/>
        </p:nvSpPr>
        <p:spPr>
          <a:xfrm>
            <a:off x="1625600" y="3703782"/>
            <a:ext cx="3943927" cy="951345"/>
          </a:xfrm>
          <a:custGeom>
            <a:avLst/>
            <a:gdLst>
              <a:gd name="connsiteX0" fmla="*/ 3943927 w 3943927"/>
              <a:gd name="connsiteY0" fmla="*/ 951345 h 951345"/>
              <a:gd name="connsiteX1" fmla="*/ 581891 w 3943927"/>
              <a:gd name="connsiteY1" fmla="*/ 951345 h 951345"/>
              <a:gd name="connsiteX2" fmla="*/ 581891 w 3943927"/>
              <a:gd name="connsiteY2" fmla="*/ 0 h 951345"/>
              <a:gd name="connsiteX3" fmla="*/ 0 w 3943927"/>
              <a:gd name="connsiteY3" fmla="*/ 0 h 95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3927" h="951345">
                <a:moveTo>
                  <a:pt x="3943927" y="951345"/>
                </a:moveTo>
                <a:lnTo>
                  <a:pt x="581891" y="951345"/>
                </a:lnTo>
                <a:lnTo>
                  <a:pt x="581891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52239D-7415-4B5C-8DA9-C280BF400559}"/>
              </a:ext>
            </a:extLst>
          </p:cNvPr>
          <p:cNvSpPr txBox="1"/>
          <p:nvPr/>
        </p:nvSpPr>
        <p:spPr>
          <a:xfrm>
            <a:off x="1721549" y="3468209"/>
            <a:ext cx="110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VCC +5V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9927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eunchan</dc:creator>
  <cp:lastModifiedBy>eunchan</cp:lastModifiedBy>
  <cp:revision>19</cp:revision>
  <dcterms:created xsi:type="dcterms:W3CDTF">2023-10-06T01:26:51Z</dcterms:created>
  <dcterms:modified xsi:type="dcterms:W3CDTF">2023-10-06T03:05:54Z</dcterms:modified>
</cp:coreProperties>
</file>