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EFFCC-6489-4C95-B775-9C6AF1DFE2B8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0712-7FEC-4A17-A778-4A795082970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26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E0712-7FEC-4A17-A778-4A795082970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09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5927-C15A-56BC-3AE9-76B72B96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33E5-8A28-A2E3-0078-D1912F8E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4C14-6A0E-D791-5E1B-51311AC1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A110-DB3C-65B0-6AB9-17C44DE5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6CB5-FC98-8712-CFF7-EA7DF00A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1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91FA-ECE8-73B0-8671-F6A8BCA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FADFD-F9C4-F6D7-E34C-065F1823A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3B9F-7722-1D9E-BA53-8EA3E38C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BF1B-2D9A-4B70-3E7E-DE427B1C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7213-804C-33CA-7E99-D56B888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01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868EE-C774-85D7-4406-AE7726BA1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42505-8D73-E941-2A23-3BE4D097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D19B-91F2-164A-0782-A1B037CD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1334-F39E-D9B5-EB72-EC2E423E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35DD-3B8E-CDE6-027C-AADF59C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036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7FDD-D1A4-05DC-B29E-B0CCC51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F967-12BB-7775-77F7-369E08CF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F9D8-3408-7C80-5F53-80AECDB1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29E-361E-98DE-BB3F-1FC156ED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0192-D52F-6D96-37A2-0F46E0B2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48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E5CD-4695-A321-310E-F36F360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57F-D44D-0CC1-986F-09E7B18B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3D69-8874-6C4D-BAA5-125A4A36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44C4-9486-C7F4-6E6B-8543D062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5EB7-F777-CCB1-22E2-551A058A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606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D65-800A-960E-6A5B-F6085EB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F2BC-F0BE-5D36-9926-9E3DDE02A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C2FB-083A-2753-E526-F49DFB1D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4327-6643-4EB2-2195-8AA193A4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B106B-D084-8EDF-DDB0-615E01F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B7A3-B906-D7DB-FBE1-065EF22D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9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51E8-3079-19A1-8EF2-2EB74164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76F6-B90E-E8F4-C3F0-A94961DD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9DA59-017E-F20A-52FD-0FEA1FE8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4F4C1-64DE-2066-3DA0-B497BE8A0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31C18-DA63-DC83-7F04-74A3CACA7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20E7C-B3D0-4EB1-B197-8E355B08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31FEA-EE0A-B784-0978-BF9DA2F2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CC4C2-8202-5E0B-9330-526A71B4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39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1C37-E53C-AE71-5091-EB4E4490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041D-8076-0E17-04A4-0A1A0AE3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E2932-DEA5-C41B-8730-902F308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2BF9-01D5-2B05-1F92-A6CCEDD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96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14E4B-C875-E5FB-5252-15D1E66C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D7E08-03A0-4EF7-3696-FA5F265A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DFAC-36A1-2AF0-C35D-B9269095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76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295-8632-54D9-84F8-8642050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EBA-E92B-A1B5-C242-01058EE3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6480-5B24-0DB5-1E34-89E32779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9B77-07E6-46B7-F11F-5C75277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A0E4F-62AB-6923-241D-57E7D2F3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698E-B746-2ADD-4D6F-E57D4324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9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617D-E63B-E4C8-7297-37788336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6273-FD35-3205-5BBC-64496F541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F2FD7-73EE-994F-A11C-CF085008E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57AC-2E19-0941-9453-82DB121E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E881-CF10-63B9-EE73-9B8DD751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8E12-B7FB-8925-BB6A-4DE0FDD0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40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4B2CB-D282-60D8-54F8-E1796A17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4246-5D39-D595-3574-F569EC89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4B90-967D-8FDE-7071-1F9AE5ED3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5406-CF96-4F35-996C-19BD5FBF59DB}" type="datetimeFigureOut">
              <a:rPr lang="en-NZ" smtClean="0"/>
              <a:t>13/05/2025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FAB0-421D-D967-6D7E-89CD7787D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C7C0-CB31-7F6C-E6B0-9577D7F8A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84D0-866C-4851-B93D-6E47DCF32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0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339C59F-2878-9452-366B-ECB346370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2770" y="3197114"/>
            <a:ext cx="190787" cy="367441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A42C4F-407D-6DC4-EA9E-63FD8D4C69B4}"/>
              </a:ext>
            </a:extLst>
          </p:cNvPr>
          <p:cNvSpPr/>
          <p:nvPr/>
        </p:nvSpPr>
        <p:spPr>
          <a:xfrm>
            <a:off x="3546432" y="293501"/>
            <a:ext cx="4811150" cy="80209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COLLECTION / IMPORT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FFCC844-1446-AC1B-9E7C-714103344FBB}"/>
              </a:ext>
            </a:extLst>
          </p:cNvPr>
          <p:cNvSpPr/>
          <p:nvPr/>
        </p:nvSpPr>
        <p:spPr>
          <a:xfrm>
            <a:off x="3497195" y="2421460"/>
            <a:ext cx="4909623" cy="78359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1185F9-3EBB-2FCF-709F-D433998E6490}"/>
              </a:ext>
            </a:extLst>
          </p:cNvPr>
          <p:cNvSpPr/>
          <p:nvPr/>
        </p:nvSpPr>
        <p:spPr>
          <a:xfrm>
            <a:off x="3469931" y="4750805"/>
            <a:ext cx="4909623" cy="70594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NZ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15CC602-4EDF-3798-39B8-03FCA76E4205}"/>
              </a:ext>
            </a:extLst>
          </p:cNvPr>
          <p:cNvSpPr/>
          <p:nvPr/>
        </p:nvSpPr>
        <p:spPr>
          <a:xfrm>
            <a:off x="3447959" y="3556618"/>
            <a:ext cx="4909623" cy="7835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(DBSCAN)</a:t>
            </a:r>
            <a:endParaRPr lang="en-NZ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0C742B3-2817-BDB7-2584-DF2DE3336E58}"/>
              </a:ext>
            </a:extLst>
          </p:cNvPr>
          <p:cNvSpPr/>
          <p:nvPr/>
        </p:nvSpPr>
        <p:spPr>
          <a:xfrm>
            <a:off x="3447959" y="5766916"/>
            <a:ext cx="4909623" cy="7059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7F0AD0E2-E905-0B20-B4D3-A34BA4C5D93C}"/>
              </a:ext>
            </a:extLst>
          </p:cNvPr>
          <p:cNvSpPr/>
          <p:nvPr/>
        </p:nvSpPr>
        <p:spPr>
          <a:xfrm>
            <a:off x="3447958" y="1358685"/>
            <a:ext cx="4909624" cy="7835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 CLEANING</a:t>
            </a:r>
            <a:endParaRPr lang="en-NZ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15C419-AA3D-7273-389B-DB38660AB33A}"/>
              </a:ext>
            </a:extLst>
          </p:cNvPr>
          <p:cNvCxnSpPr>
            <a:cxnSpLocks/>
          </p:cNvCxnSpPr>
          <p:nvPr/>
        </p:nvCxnSpPr>
        <p:spPr>
          <a:xfrm>
            <a:off x="6001244" y="1095591"/>
            <a:ext cx="0" cy="23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6DE9C2-F4BB-E0DB-37CF-8A51AF64E91F}"/>
              </a:ext>
            </a:extLst>
          </p:cNvPr>
          <p:cNvCxnSpPr>
            <a:cxnSpLocks/>
          </p:cNvCxnSpPr>
          <p:nvPr/>
        </p:nvCxnSpPr>
        <p:spPr>
          <a:xfrm>
            <a:off x="6013774" y="1917051"/>
            <a:ext cx="0" cy="4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497E5B-0FCE-23BE-A75B-31A321250956}"/>
              </a:ext>
            </a:extLst>
          </p:cNvPr>
          <p:cNvCxnSpPr>
            <a:cxnSpLocks/>
          </p:cNvCxnSpPr>
          <p:nvPr/>
        </p:nvCxnSpPr>
        <p:spPr>
          <a:xfrm>
            <a:off x="6013772" y="4340208"/>
            <a:ext cx="0" cy="2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16">
            <a:extLst>
              <a:ext uri="{FF2B5EF4-FFF2-40B4-BE49-F238E27FC236}">
                <a16:creationId xmlns:a16="http://schemas.microsoft.com/office/drawing/2014/main" id="{B1D6F29F-0564-926D-D1A8-482B162B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79" y="5421930"/>
            <a:ext cx="190787" cy="3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2025-05-13T05:29:33Z</dcterms:created>
  <dcterms:modified xsi:type="dcterms:W3CDTF">2025-05-13T06:06:33Z</dcterms:modified>
</cp:coreProperties>
</file>