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2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68913a9af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r>
              <a:rPr/>
              <a:t>Russel 2000 Index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</p:spPr>
        <p:txBody>
          <a:bodyPr/>
          <a:lstStyle/>
          <a:p>
            <a:r>
              <a:rPr/>
              <a:t>2018-11-12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/>
              <a:t>Key Investment Indices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/>
          <a:lstStyle/>
          <a:p>
            <a:r>
              <a:rPr/>
              <a:t>Small Cap Index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0" y="0"/>
            <a:ext cx="12192000" cy="6858000"/>
          </a:xfrm>
        </p:spPr>
        <p:txBody>
          <a:bodyPr/>
          <a:lstStyle/>
          <a:p>
            <a:pPr/>
            <a:r>
              <a:rPr/>
              <a:t>The Russell 2000 Index is a small-cap stock market index </a:t>
            </a:r>
          </a:p>
          <a:p>
            <a:pPr/>
            <a:r>
              <a:rPr/>
              <a:t>It indexes the bottom 2,000 stocks in the Russell 3000 Index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/>
          <a:lstStyle/>
          <a:p>
            <a:r>
              <a:rPr/>
              <a:t>As George sees 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/>
              <a:t>Russel 2000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Haviland Wright</dc:creator>
  <cp:lastModifiedBy xmlns:cp="http://schemas.openxmlformats.org/package/2006/metadata/core-properties">longhaochen</cp:lastModifiedBy>
  <cp:revision>1</cp:revision>
  <dcterms:created xsi:type="dcterms:W3CDTF">2018-11-12T18:43:22Z</dcterms:created>
  <dcterms:modified xmlns:xsi="http://www.w3.org/2001/XMLSchema-instance" xmlns:dcterms="http://purl.org/dc/terms/" xsi:type="dcterms:W3CDTF">2018-11-12T16:51:10Z</dcterms:modified>
</cp:coreProperties>
</file>