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5a81b781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7a36a492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f99f258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4008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1451579" y="2015732"/>
            <a:ext cx="9603275" cy="3450613"/>
            <a:chOff x="1451579" y="2015732"/>
            <a:chExt cx="9603275" cy="3450613"/>
          </a:xfrm>
        </p:grpSpPr>
        <p:sp>
          <p:nvSpPr>
            <p:cNvPr id="4" name="rc3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68593" y="2085321"/>
              <a:ext cx="8916671" cy="296794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68593" y="4528312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68593" y="3476879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68593" y="2425447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7389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869570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557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966157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68593" y="4002596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68593" y="2951163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7173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6740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46373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85941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3896" y="2220227"/>
              <a:ext cx="8106065" cy="2698134"/>
            </a:xfrm>
            <a:custGeom>
              <a:avLst/>
              <a:pathLst>
                <a:path w="8106065" h="2698134">
                  <a:moveTo>
                    <a:pt x="0" y="2696578"/>
                  </a:moveTo>
                  <a:lnTo>
                    <a:pt x="20335" y="2696322"/>
                  </a:lnTo>
                  <a:lnTo>
                    <a:pt x="38703" y="2696067"/>
                  </a:lnTo>
                  <a:lnTo>
                    <a:pt x="59039" y="2698134"/>
                  </a:lnTo>
                  <a:lnTo>
                    <a:pt x="78718" y="2694928"/>
                  </a:lnTo>
                  <a:lnTo>
                    <a:pt x="99054" y="2692785"/>
                  </a:lnTo>
                  <a:lnTo>
                    <a:pt x="118734" y="2689523"/>
                  </a:lnTo>
                  <a:lnTo>
                    <a:pt x="139069" y="2690606"/>
                  </a:lnTo>
                  <a:lnTo>
                    <a:pt x="159405" y="2692043"/>
                  </a:lnTo>
                  <a:lnTo>
                    <a:pt x="179085" y="2688216"/>
                  </a:lnTo>
                  <a:lnTo>
                    <a:pt x="199420" y="2677460"/>
                  </a:lnTo>
                  <a:lnTo>
                    <a:pt x="219100" y="2668634"/>
                  </a:lnTo>
                  <a:lnTo>
                    <a:pt x="239436" y="2667368"/>
                  </a:lnTo>
                  <a:lnTo>
                    <a:pt x="259771" y="2651632"/>
                  </a:lnTo>
                  <a:lnTo>
                    <a:pt x="278139" y="2639313"/>
                  </a:lnTo>
                  <a:lnTo>
                    <a:pt x="298475" y="2637165"/>
                  </a:lnTo>
                  <a:lnTo>
                    <a:pt x="318155" y="2634215"/>
                  </a:lnTo>
                  <a:lnTo>
                    <a:pt x="338490" y="2633122"/>
                  </a:lnTo>
                  <a:lnTo>
                    <a:pt x="358170" y="2631644"/>
                  </a:lnTo>
                  <a:lnTo>
                    <a:pt x="378506" y="2632073"/>
                  </a:lnTo>
                  <a:lnTo>
                    <a:pt x="398841" y="2630521"/>
                  </a:lnTo>
                  <a:lnTo>
                    <a:pt x="418521" y="2634586"/>
                  </a:lnTo>
                  <a:lnTo>
                    <a:pt x="438857" y="2631246"/>
                  </a:lnTo>
                  <a:lnTo>
                    <a:pt x="458536" y="2626485"/>
                  </a:lnTo>
                  <a:lnTo>
                    <a:pt x="478872" y="2600953"/>
                  </a:lnTo>
                  <a:lnTo>
                    <a:pt x="499208" y="2595498"/>
                  </a:lnTo>
                  <a:lnTo>
                    <a:pt x="517575" y="2581502"/>
                  </a:lnTo>
                  <a:lnTo>
                    <a:pt x="537911" y="2578469"/>
                  </a:lnTo>
                  <a:lnTo>
                    <a:pt x="557591" y="2583478"/>
                  </a:lnTo>
                  <a:lnTo>
                    <a:pt x="577926" y="2574513"/>
                  </a:lnTo>
                  <a:lnTo>
                    <a:pt x="597606" y="2561655"/>
                  </a:lnTo>
                  <a:lnTo>
                    <a:pt x="617942" y="2545008"/>
                  </a:lnTo>
                  <a:lnTo>
                    <a:pt x="638278" y="2550390"/>
                  </a:lnTo>
                  <a:lnTo>
                    <a:pt x="657957" y="2553870"/>
                  </a:lnTo>
                  <a:lnTo>
                    <a:pt x="678293" y="2620620"/>
                  </a:lnTo>
                  <a:lnTo>
                    <a:pt x="697973" y="2621457"/>
                  </a:lnTo>
                  <a:lnTo>
                    <a:pt x="718308" y="2615600"/>
                  </a:lnTo>
                  <a:lnTo>
                    <a:pt x="738644" y="2615304"/>
                  </a:lnTo>
                  <a:lnTo>
                    <a:pt x="757668" y="2611852"/>
                  </a:lnTo>
                  <a:lnTo>
                    <a:pt x="778003" y="2610755"/>
                  </a:lnTo>
                  <a:lnTo>
                    <a:pt x="797683" y="2615949"/>
                  </a:lnTo>
                  <a:lnTo>
                    <a:pt x="818019" y="2605734"/>
                  </a:lnTo>
                  <a:lnTo>
                    <a:pt x="837698" y="2605697"/>
                  </a:lnTo>
                  <a:lnTo>
                    <a:pt x="858034" y="2607548"/>
                  </a:lnTo>
                  <a:lnTo>
                    <a:pt x="878370" y="2608763"/>
                  </a:lnTo>
                  <a:lnTo>
                    <a:pt x="898049" y="2603004"/>
                  </a:lnTo>
                  <a:lnTo>
                    <a:pt x="918385" y="2603958"/>
                  </a:lnTo>
                  <a:lnTo>
                    <a:pt x="938065" y="2603142"/>
                  </a:lnTo>
                  <a:lnTo>
                    <a:pt x="958401" y="2586695"/>
                  </a:lnTo>
                  <a:lnTo>
                    <a:pt x="978736" y="2584685"/>
                  </a:lnTo>
                  <a:lnTo>
                    <a:pt x="997104" y="2586601"/>
                  </a:lnTo>
                  <a:lnTo>
                    <a:pt x="1017440" y="2577976"/>
                  </a:lnTo>
                  <a:lnTo>
                    <a:pt x="1037119" y="2568668"/>
                  </a:lnTo>
                  <a:lnTo>
                    <a:pt x="1057455" y="2566216"/>
                  </a:lnTo>
                  <a:lnTo>
                    <a:pt x="1077135" y="2553252"/>
                  </a:lnTo>
                  <a:lnTo>
                    <a:pt x="1097470" y="2543738"/>
                  </a:lnTo>
                  <a:lnTo>
                    <a:pt x="1117806" y="2542738"/>
                  </a:lnTo>
                  <a:lnTo>
                    <a:pt x="1137486" y="2538444"/>
                  </a:lnTo>
                  <a:lnTo>
                    <a:pt x="1157821" y="2547998"/>
                  </a:lnTo>
                  <a:lnTo>
                    <a:pt x="1177501" y="2541000"/>
                  </a:lnTo>
                  <a:lnTo>
                    <a:pt x="1197837" y="2535820"/>
                  </a:lnTo>
                  <a:lnTo>
                    <a:pt x="1218172" y="2552613"/>
                  </a:lnTo>
                  <a:lnTo>
                    <a:pt x="1236540" y="2542028"/>
                  </a:lnTo>
                  <a:lnTo>
                    <a:pt x="1256876" y="2540086"/>
                  </a:lnTo>
                  <a:lnTo>
                    <a:pt x="1276556" y="2528022"/>
                  </a:lnTo>
                  <a:lnTo>
                    <a:pt x="1296891" y="2522899"/>
                  </a:lnTo>
                  <a:lnTo>
                    <a:pt x="1316571" y="2515820"/>
                  </a:lnTo>
                  <a:lnTo>
                    <a:pt x="1336907" y="2525605"/>
                  </a:lnTo>
                  <a:lnTo>
                    <a:pt x="1357242" y="2553557"/>
                  </a:lnTo>
                  <a:lnTo>
                    <a:pt x="1376922" y="2564071"/>
                  </a:lnTo>
                  <a:lnTo>
                    <a:pt x="1397258" y="2562405"/>
                  </a:lnTo>
                  <a:lnTo>
                    <a:pt x="1416937" y="2553844"/>
                  </a:lnTo>
                  <a:lnTo>
                    <a:pt x="1437273" y="2544942"/>
                  </a:lnTo>
                  <a:lnTo>
                    <a:pt x="1457609" y="2523081"/>
                  </a:lnTo>
                  <a:lnTo>
                    <a:pt x="1475976" y="2516497"/>
                  </a:lnTo>
                  <a:lnTo>
                    <a:pt x="1496312" y="2515169"/>
                  </a:lnTo>
                  <a:lnTo>
                    <a:pt x="1515992" y="2513692"/>
                  </a:lnTo>
                  <a:lnTo>
                    <a:pt x="1536327" y="2512328"/>
                  </a:lnTo>
                  <a:lnTo>
                    <a:pt x="1556007" y="2514209"/>
                  </a:lnTo>
                  <a:lnTo>
                    <a:pt x="1576343" y="2511152"/>
                  </a:lnTo>
                  <a:lnTo>
                    <a:pt x="1596679" y="2511364"/>
                  </a:lnTo>
                  <a:lnTo>
                    <a:pt x="1616358" y="2508801"/>
                  </a:lnTo>
                  <a:lnTo>
                    <a:pt x="1636694" y="2508707"/>
                  </a:lnTo>
                  <a:lnTo>
                    <a:pt x="1656374" y="2496857"/>
                  </a:lnTo>
                  <a:lnTo>
                    <a:pt x="1676709" y="2486913"/>
                  </a:lnTo>
                  <a:lnTo>
                    <a:pt x="1697045" y="2487524"/>
                  </a:lnTo>
                  <a:lnTo>
                    <a:pt x="1716069" y="2486865"/>
                  </a:lnTo>
                  <a:lnTo>
                    <a:pt x="1736404" y="2479835"/>
                  </a:lnTo>
                  <a:lnTo>
                    <a:pt x="1756084" y="2472037"/>
                  </a:lnTo>
                  <a:lnTo>
                    <a:pt x="1776420" y="2473971"/>
                  </a:lnTo>
                  <a:lnTo>
                    <a:pt x="1796099" y="2476002"/>
                  </a:lnTo>
                  <a:lnTo>
                    <a:pt x="1816435" y="2476314"/>
                  </a:lnTo>
                  <a:lnTo>
                    <a:pt x="1836771" y="2478785"/>
                  </a:lnTo>
                  <a:lnTo>
                    <a:pt x="1856450" y="2488841"/>
                  </a:lnTo>
                  <a:lnTo>
                    <a:pt x="1876786" y="2485943"/>
                  </a:lnTo>
                  <a:lnTo>
                    <a:pt x="1896466" y="2481285"/>
                  </a:lnTo>
                  <a:lnTo>
                    <a:pt x="1916802" y="2484637"/>
                  </a:lnTo>
                  <a:lnTo>
                    <a:pt x="1937137" y="2470348"/>
                  </a:lnTo>
                  <a:lnTo>
                    <a:pt x="1955505" y="2467679"/>
                  </a:lnTo>
                  <a:lnTo>
                    <a:pt x="1975841" y="2467736"/>
                  </a:lnTo>
                  <a:lnTo>
                    <a:pt x="1995520" y="2458957"/>
                  </a:lnTo>
                  <a:lnTo>
                    <a:pt x="2015856" y="2458462"/>
                  </a:lnTo>
                  <a:lnTo>
                    <a:pt x="2035536" y="2457019"/>
                  </a:lnTo>
                  <a:lnTo>
                    <a:pt x="2055871" y="2448573"/>
                  </a:lnTo>
                  <a:lnTo>
                    <a:pt x="2076207" y="2449426"/>
                  </a:lnTo>
                  <a:lnTo>
                    <a:pt x="2095887" y="2443843"/>
                  </a:lnTo>
                  <a:lnTo>
                    <a:pt x="2116222" y="2442903"/>
                  </a:lnTo>
                  <a:lnTo>
                    <a:pt x="2135902" y="2434264"/>
                  </a:lnTo>
                  <a:lnTo>
                    <a:pt x="2156238" y="2414703"/>
                  </a:lnTo>
                  <a:lnTo>
                    <a:pt x="2176573" y="2415118"/>
                  </a:lnTo>
                  <a:lnTo>
                    <a:pt x="2194941" y="2424168"/>
                  </a:lnTo>
                  <a:lnTo>
                    <a:pt x="2215277" y="2443630"/>
                  </a:lnTo>
                  <a:lnTo>
                    <a:pt x="2234957" y="2437117"/>
                  </a:lnTo>
                  <a:lnTo>
                    <a:pt x="2255292" y="2431797"/>
                  </a:lnTo>
                  <a:lnTo>
                    <a:pt x="2274972" y="2437410"/>
                  </a:lnTo>
                  <a:lnTo>
                    <a:pt x="2295308" y="2419607"/>
                  </a:lnTo>
                  <a:lnTo>
                    <a:pt x="2315643" y="2414001"/>
                  </a:lnTo>
                  <a:lnTo>
                    <a:pt x="2335323" y="2418501"/>
                  </a:lnTo>
                  <a:lnTo>
                    <a:pt x="2355659" y="2422924"/>
                  </a:lnTo>
                  <a:lnTo>
                    <a:pt x="2375338" y="2427274"/>
                  </a:lnTo>
                  <a:lnTo>
                    <a:pt x="2395674" y="2419881"/>
                  </a:lnTo>
                  <a:lnTo>
                    <a:pt x="2416010" y="2410995"/>
                  </a:lnTo>
                  <a:lnTo>
                    <a:pt x="2434377" y="2392321"/>
                  </a:lnTo>
                  <a:lnTo>
                    <a:pt x="2454713" y="2378685"/>
                  </a:lnTo>
                  <a:lnTo>
                    <a:pt x="2474393" y="2364321"/>
                  </a:lnTo>
                  <a:lnTo>
                    <a:pt x="2494729" y="2350867"/>
                  </a:lnTo>
                  <a:lnTo>
                    <a:pt x="2514408" y="2334663"/>
                  </a:lnTo>
                  <a:lnTo>
                    <a:pt x="2534744" y="2333848"/>
                  </a:lnTo>
                  <a:lnTo>
                    <a:pt x="2555080" y="2327374"/>
                  </a:lnTo>
                  <a:lnTo>
                    <a:pt x="2574759" y="2327336"/>
                  </a:lnTo>
                  <a:lnTo>
                    <a:pt x="2595095" y="2295579"/>
                  </a:lnTo>
                  <a:lnTo>
                    <a:pt x="2614775" y="2283310"/>
                  </a:lnTo>
                  <a:lnTo>
                    <a:pt x="2635110" y="2265115"/>
                  </a:lnTo>
                  <a:lnTo>
                    <a:pt x="2655446" y="2238753"/>
                  </a:lnTo>
                  <a:lnTo>
                    <a:pt x="2674470" y="2233435"/>
                  </a:lnTo>
                  <a:lnTo>
                    <a:pt x="2694805" y="2234727"/>
                  </a:lnTo>
                  <a:lnTo>
                    <a:pt x="2714485" y="2224379"/>
                  </a:lnTo>
                  <a:lnTo>
                    <a:pt x="2734821" y="2230011"/>
                  </a:lnTo>
                  <a:lnTo>
                    <a:pt x="2754500" y="2230981"/>
                  </a:lnTo>
                  <a:lnTo>
                    <a:pt x="2774836" y="2230381"/>
                  </a:lnTo>
                  <a:lnTo>
                    <a:pt x="2795172" y="2210312"/>
                  </a:lnTo>
                  <a:lnTo>
                    <a:pt x="2814852" y="2188880"/>
                  </a:lnTo>
                  <a:lnTo>
                    <a:pt x="2835187" y="2140956"/>
                  </a:lnTo>
                  <a:lnTo>
                    <a:pt x="2854867" y="2141216"/>
                  </a:lnTo>
                  <a:lnTo>
                    <a:pt x="2875203" y="2107618"/>
                  </a:lnTo>
                  <a:lnTo>
                    <a:pt x="2895538" y="2090057"/>
                  </a:lnTo>
                  <a:lnTo>
                    <a:pt x="2913906" y="2086011"/>
                  </a:lnTo>
                  <a:lnTo>
                    <a:pt x="2934242" y="2091747"/>
                  </a:lnTo>
                  <a:lnTo>
                    <a:pt x="2953921" y="2056271"/>
                  </a:lnTo>
                  <a:lnTo>
                    <a:pt x="2974257" y="2010102"/>
                  </a:lnTo>
                  <a:lnTo>
                    <a:pt x="2993937" y="1962923"/>
                  </a:lnTo>
                  <a:lnTo>
                    <a:pt x="3014272" y="1961165"/>
                  </a:lnTo>
                  <a:lnTo>
                    <a:pt x="3034608" y="1988908"/>
                  </a:lnTo>
                  <a:lnTo>
                    <a:pt x="3054288" y="1973234"/>
                  </a:lnTo>
                  <a:lnTo>
                    <a:pt x="3074623" y="2005159"/>
                  </a:lnTo>
                  <a:lnTo>
                    <a:pt x="3094303" y="1975170"/>
                  </a:lnTo>
                  <a:lnTo>
                    <a:pt x="3114639" y="1988917"/>
                  </a:lnTo>
                  <a:lnTo>
                    <a:pt x="3134974" y="1933050"/>
                  </a:lnTo>
                  <a:lnTo>
                    <a:pt x="3153342" y="1891797"/>
                  </a:lnTo>
                  <a:lnTo>
                    <a:pt x="3173678" y="1865081"/>
                  </a:lnTo>
                  <a:lnTo>
                    <a:pt x="3193358" y="1859973"/>
                  </a:lnTo>
                  <a:lnTo>
                    <a:pt x="3213693" y="1876500"/>
                  </a:lnTo>
                  <a:lnTo>
                    <a:pt x="3233373" y="1848835"/>
                  </a:lnTo>
                  <a:lnTo>
                    <a:pt x="3253709" y="1899485"/>
                  </a:lnTo>
                  <a:lnTo>
                    <a:pt x="3274044" y="1973469"/>
                  </a:lnTo>
                  <a:lnTo>
                    <a:pt x="3293724" y="1923280"/>
                  </a:lnTo>
                  <a:lnTo>
                    <a:pt x="3314060" y="1847536"/>
                  </a:lnTo>
                  <a:lnTo>
                    <a:pt x="3333739" y="1852301"/>
                  </a:lnTo>
                  <a:lnTo>
                    <a:pt x="3354075" y="1819382"/>
                  </a:lnTo>
                  <a:lnTo>
                    <a:pt x="3374411" y="1823234"/>
                  </a:lnTo>
                  <a:lnTo>
                    <a:pt x="3392778" y="1773398"/>
                  </a:lnTo>
                  <a:lnTo>
                    <a:pt x="3413114" y="1681250"/>
                  </a:lnTo>
                  <a:lnTo>
                    <a:pt x="3432794" y="1663485"/>
                  </a:lnTo>
                  <a:lnTo>
                    <a:pt x="3453130" y="1676866"/>
                  </a:lnTo>
                  <a:lnTo>
                    <a:pt x="3472809" y="1650700"/>
                  </a:lnTo>
                  <a:lnTo>
                    <a:pt x="3493145" y="1638749"/>
                  </a:lnTo>
                  <a:lnTo>
                    <a:pt x="3513481" y="1662251"/>
                  </a:lnTo>
                  <a:lnTo>
                    <a:pt x="3533160" y="1699303"/>
                  </a:lnTo>
                  <a:lnTo>
                    <a:pt x="3553496" y="1665368"/>
                  </a:lnTo>
                  <a:lnTo>
                    <a:pt x="3573176" y="1617422"/>
                  </a:lnTo>
                  <a:lnTo>
                    <a:pt x="3593511" y="1598338"/>
                  </a:lnTo>
                  <a:lnTo>
                    <a:pt x="3613847" y="1664720"/>
                  </a:lnTo>
                  <a:lnTo>
                    <a:pt x="3632871" y="1652553"/>
                  </a:lnTo>
                  <a:lnTo>
                    <a:pt x="3653206" y="1632491"/>
                  </a:lnTo>
                  <a:lnTo>
                    <a:pt x="3672886" y="1680248"/>
                  </a:lnTo>
                  <a:lnTo>
                    <a:pt x="3693222" y="1691629"/>
                  </a:lnTo>
                  <a:lnTo>
                    <a:pt x="3712901" y="1690406"/>
                  </a:lnTo>
                  <a:lnTo>
                    <a:pt x="3733237" y="1643678"/>
                  </a:lnTo>
                  <a:lnTo>
                    <a:pt x="3753573" y="1635042"/>
                  </a:lnTo>
                  <a:lnTo>
                    <a:pt x="3773253" y="1677707"/>
                  </a:lnTo>
                  <a:lnTo>
                    <a:pt x="3793588" y="1676541"/>
                  </a:lnTo>
                  <a:lnTo>
                    <a:pt x="3813268" y="1685880"/>
                  </a:lnTo>
                  <a:lnTo>
                    <a:pt x="3833604" y="1674281"/>
                  </a:lnTo>
                  <a:lnTo>
                    <a:pt x="3853939" y="1673530"/>
                  </a:lnTo>
                  <a:lnTo>
                    <a:pt x="3872307" y="1691997"/>
                  </a:lnTo>
                  <a:lnTo>
                    <a:pt x="3892643" y="1687065"/>
                  </a:lnTo>
                  <a:lnTo>
                    <a:pt x="3912322" y="1640419"/>
                  </a:lnTo>
                  <a:lnTo>
                    <a:pt x="3932658" y="1656561"/>
                  </a:lnTo>
                  <a:lnTo>
                    <a:pt x="3952338" y="1710963"/>
                  </a:lnTo>
                  <a:lnTo>
                    <a:pt x="3972673" y="1718267"/>
                  </a:lnTo>
                  <a:lnTo>
                    <a:pt x="3993009" y="1763192"/>
                  </a:lnTo>
                  <a:lnTo>
                    <a:pt x="4012689" y="1824617"/>
                  </a:lnTo>
                  <a:lnTo>
                    <a:pt x="4033024" y="1783126"/>
                  </a:lnTo>
                  <a:lnTo>
                    <a:pt x="4052704" y="1762974"/>
                  </a:lnTo>
                  <a:lnTo>
                    <a:pt x="4073040" y="1750809"/>
                  </a:lnTo>
                  <a:lnTo>
                    <a:pt x="4093376" y="1755531"/>
                  </a:lnTo>
                  <a:lnTo>
                    <a:pt x="4111743" y="1711596"/>
                  </a:lnTo>
                  <a:lnTo>
                    <a:pt x="4132079" y="1740093"/>
                  </a:lnTo>
                  <a:lnTo>
                    <a:pt x="4151759" y="1745207"/>
                  </a:lnTo>
                  <a:lnTo>
                    <a:pt x="4172094" y="1783788"/>
                  </a:lnTo>
                  <a:lnTo>
                    <a:pt x="4191774" y="1844362"/>
                  </a:lnTo>
                  <a:lnTo>
                    <a:pt x="4212110" y="1879414"/>
                  </a:lnTo>
                  <a:lnTo>
                    <a:pt x="4232445" y="1916226"/>
                  </a:lnTo>
                  <a:lnTo>
                    <a:pt x="4252125" y="1933918"/>
                  </a:lnTo>
                  <a:lnTo>
                    <a:pt x="4272461" y="1892733"/>
                  </a:lnTo>
                  <a:lnTo>
                    <a:pt x="4292140" y="1882951"/>
                  </a:lnTo>
                  <a:lnTo>
                    <a:pt x="4312476" y="1901254"/>
                  </a:lnTo>
                  <a:lnTo>
                    <a:pt x="4332812" y="1976617"/>
                  </a:lnTo>
                  <a:lnTo>
                    <a:pt x="4351179" y="1937751"/>
                  </a:lnTo>
                  <a:lnTo>
                    <a:pt x="4371515" y="1933798"/>
                  </a:lnTo>
                  <a:lnTo>
                    <a:pt x="4391195" y="1901355"/>
                  </a:lnTo>
                  <a:lnTo>
                    <a:pt x="4411531" y="1850420"/>
                  </a:lnTo>
                  <a:lnTo>
                    <a:pt x="4431210" y="1849512"/>
                  </a:lnTo>
                  <a:lnTo>
                    <a:pt x="4451546" y="1834943"/>
                  </a:lnTo>
                  <a:lnTo>
                    <a:pt x="4471882" y="1815374"/>
                  </a:lnTo>
                  <a:lnTo>
                    <a:pt x="4491561" y="1798138"/>
                  </a:lnTo>
                  <a:lnTo>
                    <a:pt x="4511897" y="1792507"/>
                  </a:lnTo>
                  <a:lnTo>
                    <a:pt x="4531577" y="1733745"/>
                  </a:lnTo>
                  <a:lnTo>
                    <a:pt x="4551912" y="1708223"/>
                  </a:lnTo>
                  <a:lnTo>
                    <a:pt x="4572248" y="1703129"/>
                  </a:lnTo>
                  <a:lnTo>
                    <a:pt x="4591272" y="1709235"/>
                  </a:lnTo>
                  <a:lnTo>
                    <a:pt x="4611607" y="1722351"/>
                  </a:lnTo>
                  <a:lnTo>
                    <a:pt x="4631287" y="1741749"/>
                  </a:lnTo>
                  <a:lnTo>
                    <a:pt x="4651623" y="1729936"/>
                  </a:lnTo>
                  <a:lnTo>
                    <a:pt x="4671302" y="1735254"/>
                  </a:lnTo>
                  <a:lnTo>
                    <a:pt x="4691638" y="1760156"/>
                  </a:lnTo>
                  <a:lnTo>
                    <a:pt x="4711974" y="1744163"/>
                  </a:lnTo>
                  <a:lnTo>
                    <a:pt x="4731654" y="1753940"/>
                  </a:lnTo>
                  <a:lnTo>
                    <a:pt x="4751989" y="1718982"/>
                  </a:lnTo>
                  <a:lnTo>
                    <a:pt x="4771669" y="1691096"/>
                  </a:lnTo>
                  <a:lnTo>
                    <a:pt x="4792005" y="1691168"/>
                  </a:lnTo>
                  <a:lnTo>
                    <a:pt x="4812340" y="1692635"/>
                  </a:lnTo>
                  <a:lnTo>
                    <a:pt x="4830708" y="1678858"/>
                  </a:lnTo>
                  <a:lnTo>
                    <a:pt x="4851044" y="1722549"/>
                  </a:lnTo>
                  <a:lnTo>
                    <a:pt x="4870723" y="1723402"/>
                  </a:lnTo>
                  <a:lnTo>
                    <a:pt x="4891059" y="1713363"/>
                  </a:lnTo>
                  <a:lnTo>
                    <a:pt x="4910739" y="1706903"/>
                  </a:lnTo>
                  <a:lnTo>
                    <a:pt x="4931074" y="1706727"/>
                  </a:lnTo>
                  <a:lnTo>
                    <a:pt x="4951410" y="1708577"/>
                  </a:lnTo>
                  <a:lnTo>
                    <a:pt x="4971090" y="1718382"/>
                  </a:lnTo>
                  <a:lnTo>
                    <a:pt x="4991425" y="1681452"/>
                  </a:lnTo>
                  <a:lnTo>
                    <a:pt x="5011105" y="1683497"/>
                  </a:lnTo>
                  <a:lnTo>
                    <a:pt x="5031441" y="1672203"/>
                  </a:lnTo>
                  <a:lnTo>
                    <a:pt x="5051777" y="1660488"/>
                  </a:lnTo>
                  <a:lnTo>
                    <a:pt x="5070144" y="1642006"/>
                  </a:lnTo>
                  <a:lnTo>
                    <a:pt x="5090480" y="1633310"/>
                  </a:lnTo>
                  <a:lnTo>
                    <a:pt x="5110160" y="1606759"/>
                  </a:lnTo>
                  <a:lnTo>
                    <a:pt x="5130495" y="1647172"/>
                  </a:lnTo>
                  <a:lnTo>
                    <a:pt x="5150175" y="1650194"/>
                  </a:lnTo>
                  <a:lnTo>
                    <a:pt x="5170511" y="1634423"/>
                  </a:lnTo>
                  <a:lnTo>
                    <a:pt x="5190846" y="1599209"/>
                  </a:lnTo>
                  <a:lnTo>
                    <a:pt x="5210526" y="1554520"/>
                  </a:lnTo>
                  <a:lnTo>
                    <a:pt x="5230862" y="1534125"/>
                  </a:lnTo>
                  <a:lnTo>
                    <a:pt x="5250541" y="1516368"/>
                  </a:lnTo>
                  <a:lnTo>
                    <a:pt x="5270877" y="1503000"/>
                  </a:lnTo>
                  <a:lnTo>
                    <a:pt x="5291213" y="1488395"/>
                  </a:lnTo>
                  <a:lnTo>
                    <a:pt x="5309581" y="1518348"/>
                  </a:lnTo>
                  <a:lnTo>
                    <a:pt x="5329916" y="1449899"/>
                  </a:lnTo>
                  <a:lnTo>
                    <a:pt x="5349596" y="1396169"/>
                  </a:lnTo>
                  <a:lnTo>
                    <a:pt x="5369932" y="1394179"/>
                  </a:lnTo>
                  <a:lnTo>
                    <a:pt x="5389611" y="1359487"/>
                  </a:lnTo>
                  <a:lnTo>
                    <a:pt x="5409947" y="1393777"/>
                  </a:lnTo>
                  <a:lnTo>
                    <a:pt x="5430283" y="1369701"/>
                  </a:lnTo>
                  <a:lnTo>
                    <a:pt x="5449962" y="1340966"/>
                  </a:lnTo>
                  <a:lnTo>
                    <a:pt x="5470298" y="1369769"/>
                  </a:lnTo>
                  <a:lnTo>
                    <a:pt x="5489978" y="1384915"/>
                  </a:lnTo>
                  <a:lnTo>
                    <a:pt x="5510313" y="1437546"/>
                  </a:lnTo>
                  <a:lnTo>
                    <a:pt x="5530649" y="1491359"/>
                  </a:lnTo>
                  <a:lnTo>
                    <a:pt x="5549673" y="1506675"/>
                  </a:lnTo>
                  <a:lnTo>
                    <a:pt x="5570008" y="1465887"/>
                  </a:lnTo>
                  <a:lnTo>
                    <a:pt x="5589688" y="1452566"/>
                  </a:lnTo>
                  <a:lnTo>
                    <a:pt x="5610024" y="1504991"/>
                  </a:lnTo>
                  <a:lnTo>
                    <a:pt x="5629704" y="1603817"/>
                  </a:lnTo>
                  <a:lnTo>
                    <a:pt x="5650039" y="1586054"/>
                  </a:lnTo>
                  <a:lnTo>
                    <a:pt x="5670375" y="1594144"/>
                  </a:lnTo>
                  <a:lnTo>
                    <a:pt x="5690055" y="1689577"/>
                  </a:lnTo>
                  <a:lnTo>
                    <a:pt x="5710390" y="1818753"/>
                  </a:lnTo>
                  <a:lnTo>
                    <a:pt x="5730070" y="1884734"/>
                  </a:lnTo>
                  <a:lnTo>
                    <a:pt x="5750406" y="1878252"/>
                  </a:lnTo>
                  <a:lnTo>
                    <a:pt x="5770741" y="1959527"/>
                  </a:lnTo>
                  <a:lnTo>
                    <a:pt x="5789109" y="1999874"/>
                  </a:lnTo>
                  <a:lnTo>
                    <a:pt x="5809445" y="1960322"/>
                  </a:lnTo>
                  <a:lnTo>
                    <a:pt x="5829124" y="1930417"/>
                  </a:lnTo>
                  <a:lnTo>
                    <a:pt x="5849460" y="1900346"/>
                  </a:lnTo>
                  <a:lnTo>
                    <a:pt x="5869140" y="1861601"/>
                  </a:lnTo>
                  <a:lnTo>
                    <a:pt x="5889475" y="1821250"/>
                  </a:lnTo>
                  <a:lnTo>
                    <a:pt x="5909811" y="1790991"/>
                  </a:lnTo>
                  <a:lnTo>
                    <a:pt x="5929491" y="1769806"/>
                  </a:lnTo>
                  <a:lnTo>
                    <a:pt x="5949826" y="1730258"/>
                  </a:lnTo>
                  <a:lnTo>
                    <a:pt x="5969506" y="1721350"/>
                  </a:lnTo>
                  <a:lnTo>
                    <a:pt x="5989842" y="1705625"/>
                  </a:lnTo>
                  <a:lnTo>
                    <a:pt x="6010178" y="1736257"/>
                  </a:lnTo>
                  <a:lnTo>
                    <a:pt x="6028545" y="1681905"/>
                  </a:lnTo>
                  <a:lnTo>
                    <a:pt x="6048881" y="1650097"/>
                  </a:lnTo>
                  <a:lnTo>
                    <a:pt x="6068561" y="1658544"/>
                  </a:lnTo>
                  <a:lnTo>
                    <a:pt x="6088896" y="1719896"/>
                  </a:lnTo>
                  <a:lnTo>
                    <a:pt x="6108576" y="1720860"/>
                  </a:lnTo>
                  <a:lnTo>
                    <a:pt x="6128912" y="1706671"/>
                  </a:lnTo>
                  <a:lnTo>
                    <a:pt x="6149247" y="1682599"/>
                  </a:lnTo>
                  <a:lnTo>
                    <a:pt x="6168927" y="1651191"/>
                  </a:lnTo>
                  <a:lnTo>
                    <a:pt x="6189263" y="1629749"/>
                  </a:lnTo>
                  <a:lnTo>
                    <a:pt x="6208942" y="1611510"/>
                  </a:lnTo>
                  <a:lnTo>
                    <a:pt x="6229278" y="1569924"/>
                  </a:lnTo>
                  <a:lnTo>
                    <a:pt x="6249614" y="1530940"/>
                  </a:lnTo>
                  <a:lnTo>
                    <a:pt x="6267982" y="1531763"/>
                  </a:lnTo>
                  <a:lnTo>
                    <a:pt x="6288317" y="1484515"/>
                  </a:lnTo>
                  <a:lnTo>
                    <a:pt x="6307997" y="1479976"/>
                  </a:lnTo>
                  <a:lnTo>
                    <a:pt x="6328333" y="1512203"/>
                  </a:lnTo>
                  <a:lnTo>
                    <a:pt x="6348012" y="1492815"/>
                  </a:lnTo>
                  <a:lnTo>
                    <a:pt x="6368348" y="1542387"/>
                  </a:lnTo>
                  <a:lnTo>
                    <a:pt x="6388684" y="1601854"/>
                  </a:lnTo>
                  <a:lnTo>
                    <a:pt x="6408363" y="1542188"/>
                  </a:lnTo>
                  <a:lnTo>
                    <a:pt x="6428699" y="1552366"/>
                  </a:lnTo>
                  <a:lnTo>
                    <a:pt x="6448379" y="1537545"/>
                  </a:lnTo>
                  <a:lnTo>
                    <a:pt x="6468714" y="1483556"/>
                  </a:lnTo>
                  <a:lnTo>
                    <a:pt x="6489050" y="1461076"/>
                  </a:lnTo>
                  <a:lnTo>
                    <a:pt x="6508074" y="1436543"/>
                  </a:lnTo>
                  <a:lnTo>
                    <a:pt x="6528409" y="1435699"/>
                  </a:lnTo>
                  <a:lnTo>
                    <a:pt x="6548089" y="1431330"/>
                  </a:lnTo>
                  <a:lnTo>
                    <a:pt x="6568425" y="1477564"/>
                  </a:lnTo>
                  <a:lnTo>
                    <a:pt x="6588105" y="1453412"/>
                  </a:lnTo>
                  <a:lnTo>
                    <a:pt x="6608440" y="1432161"/>
                  </a:lnTo>
                  <a:lnTo>
                    <a:pt x="6628776" y="1398254"/>
                  </a:lnTo>
                  <a:lnTo>
                    <a:pt x="6648456" y="1397347"/>
                  </a:lnTo>
                  <a:lnTo>
                    <a:pt x="6668791" y="1436368"/>
                  </a:lnTo>
                  <a:lnTo>
                    <a:pt x="6688471" y="1428470"/>
                  </a:lnTo>
                  <a:lnTo>
                    <a:pt x="6708807" y="1364950"/>
                  </a:lnTo>
                  <a:lnTo>
                    <a:pt x="6729142" y="1346113"/>
                  </a:lnTo>
                  <a:lnTo>
                    <a:pt x="6747510" y="1300276"/>
                  </a:lnTo>
                  <a:lnTo>
                    <a:pt x="6767846" y="1268479"/>
                  </a:lnTo>
                  <a:lnTo>
                    <a:pt x="6787525" y="1199622"/>
                  </a:lnTo>
                  <a:lnTo>
                    <a:pt x="6807861" y="1220893"/>
                  </a:lnTo>
                  <a:lnTo>
                    <a:pt x="6827541" y="1189957"/>
                  </a:lnTo>
                  <a:lnTo>
                    <a:pt x="6847876" y="1187422"/>
                  </a:lnTo>
                  <a:lnTo>
                    <a:pt x="6868212" y="1182044"/>
                  </a:lnTo>
                  <a:lnTo>
                    <a:pt x="6887892" y="1180843"/>
                  </a:lnTo>
                  <a:lnTo>
                    <a:pt x="6908228" y="1133160"/>
                  </a:lnTo>
                  <a:lnTo>
                    <a:pt x="6927907" y="1089658"/>
                  </a:lnTo>
                  <a:lnTo>
                    <a:pt x="6948243" y="1091254"/>
                  </a:lnTo>
                  <a:lnTo>
                    <a:pt x="6968579" y="1109562"/>
                  </a:lnTo>
                  <a:lnTo>
                    <a:pt x="6986946" y="1098337"/>
                  </a:lnTo>
                  <a:lnTo>
                    <a:pt x="7007282" y="1085097"/>
                  </a:lnTo>
                  <a:lnTo>
                    <a:pt x="7026962" y="1074174"/>
                  </a:lnTo>
                  <a:lnTo>
                    <a:pt x="7047297" y="1048676"/>
                  </a:lnTo>
                  <a:lnTo>
                    <a:pt x="7066977" y="1030430"/>
                  </a:lnTo>
                  <a:lnTo>
                    <a:pt x="7087313" y="1030194"/>
                  </a:lnTo>
                  <a:lnTo>
                    <a:pt x="7107648" y="1009498"/>
                  </a:lnTo>
                  <a:lnTo>
                    <a:pt x="7127328" y="1004777"/>
                  </a:lnTo>
                  <a:lnTo>
                    <a:pt x="7147664" y="952280"/>
                  </a:lnTo>
                  <a:lnTo>
                    <a:pt x="7167343" y="930345"/>
                  </a:lnTo>
                  <a:lnTo>
                    <a:pt x="7187679" y="946292"/>
                  </a:lnTo>
                  <a:lnTo>
                    <a:pt x="7208015" y="915527"/>
                  </a:lnTo>
                  <a:lnTo>
                    <a:pt x="7226383" y="910874"/>
                  </a:lnTo>
                  <a:lnTo>
                    <a:pt x="7246718" y="922763"/>
                  </a:lnTo>
                  <a:lnTo>
                    <a:pt x="7266398" y="904279"/>
                  </a:lnTo>
                  <a:lnTo>
                    <a:pt x="7286734" y="921370"/>
                  </a:lnTo>
                  <a:lnTo>
                    <a:pt x="7306413" y="926805"/>
                  </a:lnTo>
                  <a:lnTo>
                    <a:pt x="7326749" y="972264"/>
                  </a:lnTo>
                  <a:lnTo>
                    <a:pt x="7347085" y="1053365"/>
                  </a:lnTo>
                  <a:lnTo>
                    <a:pt x="7366764" y="962255"/>
                  </a:lnTo>
                  <a:lnTo>
                    <a:pt x="7387100" y="943551"/>
                  </a:lnTo>
                  <a:lnTo>
                    <a:pt x="7406780" y="951570"/>
                  </a:lnTo>
                  <a:lnTo>
                    <a:pt x="7427115" y="1003732"/>
                  </a:lnTo>
                  <a:lnTo>
                    <a:pt x="7447451" y="1067816"/>
                  </a:lnTo>
                  <a:lnTo>
                    <a:pt x="7466475" y="963290"/>
                  </a:lnTo>
                  <a:lnTo>
                    <a:pt x="7486810" y="923597"/>
                  </a:lnTo>
                  <a:lnTo>
                    <a:pt x="7506490" y="948097"/>
                  </a:lnTo>
                  <a:lnTo>
                    <a:pt x="7526826" y="939540"/>
                  </a:lnTo>
                  <a:lnTo>
                    <a:pt x="7546506" y="875822"/>
                  </a:lnTo>
                  <a:lnTo>
                    <a:pt x="7566841" y="865244"/>
                  </a:lnTo>
                  <a:lnTo>
                    <a:pt x="7587177" y="883231"/>
                  </a:lnTo>
                  <a:lnTo>
                    <a:pt x="7606857" y="899169"/>
                  </a:lnTo>
                  <a:lnTo>
                    <a:pt x="7627192" y="812391"/>
                  </a:lnTo>
                  <a:lnTo>
                    <a:pt x="7646872" y="732236"/>
                  </a:lnTo>
                  <a:lnTo>
                    <a:pt x="7667208" y="717731"/>
                  </a:lnTo>
                  <a:lnTo>
                    <a:pt x="7687543" y="641424"/>
                  </a:lnTo>
                  <a:lnTo>
                    <a:pt x="7705911" y="608011"/>
                  </a:lnTo>
                  <a:lnTo>
                    <a:pt x="7726247" y="618337"/>
                  </a:lnTo>
                  <a:lnTo>
                    <a:pt x="7745926" y="613982"/>
                  </a:lnTo>
                  <a:lnTo>
                    <a:pt x="7766262" y="569537"/>
                  </a:lnTo>
                  <a:lnTo>
                    <a:pt x="7785942" y="528030"/>
                  </a:lnTo>
                  <a:lnTo>
                    <a:pt x="7806277" y="501817"/>
                  </a:lnTo>
                  <a:lnTo>
                    <a:pt x="7826613" y="476540"/>
                  </a:lnTo>
                  <a:lnTo>
                    <a:pt x="7846293" y="364485"/>
                  </a:lnTo>
                  <a:lnTo>
                    <a:pt x="7866629" y="275894"/>
                  </a:lnTo>
                  <a:lnTo>
                    <a:pt x="7886308" y="218250"/>
                  </a:lnTo>
                  <a:lnTo>
                    <a:pt x="7906644" y="35233"/>
                  </a:lnTo>
                  <a:lnTo>
                    <a:pt x="7926980" y="67829"/>
                  </a:lnTo>
                  <a:lnTo>
                    <a:pt x="7945347" y="157994"/>
                  </a:lnTo>
                  <a:lnTo>
                    <a:pt x="7965683" y="220047"/>
                  </a:lnTo>
                  <a:lnTo>
                    <a:pt x="7985363" y="196125"/>
                  </a:lnTo>
                  <a:lnTo>
                    <a:pt x="8005698" y="162864"/>
                  </a:lnTo>
                  <a:lnTo>
                    <a:pt x="8025378" y="143475"/>
                  </a:lnTo>
                  <a:lnTo>
                    <a:pt x="8045714" y="82418"/>
                  </a:lnTo>
                  <a:lnTo>
                    <a:pt x="8066049" y="19204"/>
                  </a:lnTo>
                  <a:lnTo>
                    <a:pt x="8085729" y="0"/>
                  </a:lnTo>
                  <a:lnTo>
                    <a:pt x="8106065" y="70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688121" y="3959931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688121" y="2908499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2033798" y="4002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33798" y="2951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173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6740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846373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085941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544597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40271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336602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32276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379384" y="5263009"/>
              <a:ext cx="295088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12833" y="3504604"/>
              <a:ext cx="28731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Dow 7528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Dow 10,568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Dow 14093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What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2018-11-15T17:42:53Z</dcterms:modified>
</cp:coreProperties>
</file>