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5d244080884a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5d243673d35b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7FC5-DA55-B443-AF63-91C8B6321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9CAF-CB8F-BD4F-B1C0-42901A70B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/>
              <a:t>2018-11-15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/>
              <a:t>Yes there is a positive side to a Bear Market!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/>
              <a:t>Investing in Stock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/>
            <a:r>
              <a:rPr/>
              <a:t>1. Represents ownership in a firm</a:t>
            </a:r>
          </a:p>
          <a:p>
            <a:pPr/>
            <a:r>
              <a:rPr/>
              <a:t>2. Earn a return in two ways</a:t>
            </a:r>
          </a:p>
          <a:p>
            <a:pPr lvl="1"/>
            <a:r>
              <a:rPr/>
              <a:t>Price of the stock rises over time</a:t>
            </a:r>
          </a:p>
          <a:p>
            <a:pPr lvl="1"/>
            <a:r>
              <a:rPr/>
              <a:t>Dividends are paid to the stockholder</a:t>
            </a:r>
          </a:p>
          <a:p>
            <a:pPr/>
            <a:r>
              <a:rPr/>
              <a:t>3. 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  <a:p>
            <a:pPr lvl="1"/>
            <a:r>
              <a:rPr/>
              <a:t>Common stock</a:t>
            </a:r>
          </a:p>
          <a:p>
            <a:pPr lvl="2"/>
            <a:r>
              <a:rPr/>
              <a:t>Right to vote</a:t>
            </a:r>
          </a:p>
          <a:p>
            <a:pPr lvl="2"/>
            <a:r>
              <a:rPr/>
              <a:t>Receive dividends</a:t>
            </a:r>
          </a:p>
          <a:p>
            <a:pPr lvl="1"/>
            <a:r>
              <a:rPr/>
              <a:t>Preferred stock</a:t>
            </a:r>
          </a:p>
          <a:p>
            <a:pPr lvl="2"/>
            <a:r>
              <a:rPr/>
              <a:t>Receive a fixed dividend</a:t>
            </a:r>
          </a:p>
          <a:p>
            <a:pPr lvl="2"/>
            <a:r>
              <a:rPr/>
              <a:t>Do not usually vote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124389" y="1122542"/>
            <a:ext cx="2791171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Stock Market Indexes: the Dow Jones Industrial Average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124389" y="1122542"/>
            <a:ext cx="2791171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Qianhui RONG</dc:creator>
  <cp:lastModifiedBy xmlns:cp="http://schemas.openxmlformats.org/package/2006/metadata/core-properties">longhaochen</cp:lastModifiedBy>
  <cp:revision>1</cp:revision>
  <dcterms:created xsi:type="dcterms:W3CDTF">2018-11-12T21:18:23Z</dcterms:created>
  <dcterms:modified xmlns:xsi="http://www.w3.org/2001/XMLSchema-instance" xmlns:dcterms="http://purl.org/dc/terms/" xsi:type="dcterms:W3CDTF">2018-11-15T16:54:03Z</dcterms:modified>
</cp:coreProperties>
</file>