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2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6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file1edd4a957794.png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file1edd1addbbcd.png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7FC5-DA55-B443-AF63-91C8B6321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89CAF-CB8F-BD4F-B1C0-42901A70BA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8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/>
          <a:lstStyle/>
          <a:p>
            <a:r>
              <a:rPr/>
              <a:t>Advantages of a Bear Market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/>
              <a:t>2018-11-13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/>
          <a:lstStyle/>
          <a:p>
            <a:r>
              <a:rPr/>
              <a:t>Yes there is a positive side to a Bear Market!
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/>
              <a:t>Investing in Stock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/>
            <a:r>
              <a:rPr/>
              <a:t>1. Represents ownership in a firm</a:t>
            </a:r>
          </a:p>
          <a:p>
            <a:pPr/>
            <a:r>
              <a:rPr/>
              <a:t>2. Earn a return in two ways</a:t>
            </a:r>
          </a:p>
          <a:p>
            <a:pPr lvl="1"/>
            <a:r>
              <a:rPr/>
              <a:t>Price of the stock rises over time</a:t>
            </a:r>
          </a:p>
          <a:p>
            <a:pPr lvl="1"/>
            <a:r>
              <a:rPr/>
              <a:t>Dividends are paid to the stockholder</a:t>
            </a:r>
          </a:p>
          <a:p>
            <a:pPr/>
            <a:r>
              <a:rPr/>
              <a:t>3. Stockholders have claim on all assets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/>
            <a:r>
              <a:rPr/>
              <a:t>4. Right to vote for directors and on certain issues</a:t>
            </a:r>
          </a:p>
          <a:p>
            <a:pPr/>
            <a:r>
              <a:rPr/>
              <a:t>5. Two types</a:t>
            </a:r>
          </a:p>
          <a:p>
            <a:pPr lvl="1"/>
            <a:r>
              <a:rPr/>
              <a:t>Common stock</a:t>
            </a:r>
          </a:p>
          <a:p>
            <a:pPr lvl="2"/>
            <a:r>
              <a:rPr/>
              <a:t>Right to vote</a:t>
            </a:r>
          </a:p>
          <a:p>
            <a:pPr lvl="2"/>
            <a:r>
              <a:rPr/>
              <a:t>Receive dividends</a:t>
            </a:r>
          </a:p>
          <a:p>
            <a:pPr lvl="1"/>
            <a:r>
              <a:rPr/>
              <a:t>Preferred stock</a:t>
            </a:r>
          </a:p>
          <a:p>
            <a:pPr lvl="2"/>
            <a:r>
              <a:rPr/>
              <a:t>Receive a fixed dividend</a:t>
            </a:r>
          </a:p>
          <a:p>
            <a:pPr lvl="2"/>
            <a:r>
              <a:rPr/>
              <a:t>Do not usually vote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/>
          <a:lstStyle/>
          <a:p>
            <a:r>
              <a:rPr/>
              <a:t>What is a Bear Market?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8124389" y="1122542"/>
            <a:ext cx="2791171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/>
          <a:lstStyle/>
          <a:p>
            <a:r>
              <a:rPr/>
              <a:t>Stock Market Indexes: the Dow Jones Industrial Average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8124389" y="1122542"/>
            <a:ext cx="2791171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 xmlns:a="http://schemas.openxmlformats.org/drawingml/2006/main" xmlns:r="http://schemas.openxmlformats.org/officeDocument/2006/relationships" xmlns:p="http://schemas.openxmlformats.org/presentationml/2006/main">
            <a:pPr xmlns:a="http://schemas.openxmlformats.org/drawingml/2006/main" xmlns:r="http://schemas.openxmlformats.org/officeDocument/2006/relationships" xmlns:p="http://schemas.openxmlformats.org/presentationml/2006/main"/>
            <a:r>
              <a:rPr sz="4400" b="1">
                <a:solidFill>
                  <a:srgbClr val="000000">
                    <a:alpha val="100000"/>
                  </a:srgbClr>
                </a:solidFill>
                <a:latin typeface="Arial (Headings)"/>
                <a:cs typeface="Arial (Headings)"/>
              </a:rPr>
              <a:t>the last Bear Market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pPr/>
            <a:r>
              <a:rPr sz="36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Sept. 30, 2002 Dow 7528</a:t>
            </a:r>
          </a:p>
          <a:p>
            <a:pPr/>
            <a:r>
              <a:rPr sz="36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Jan. 5, 2004 Dow 10,568</a:t>
            </a:r>
          </a:p>
          <a:p>
            <a:pPr/>
            <a:r>
              <a:rPr sz="36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Oct. 8, 2007 Dow 14093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 xmlns:a="http://schemas.openxmlformats.org/drawingml/2006/main" xmlns:r="http://schemas.openxmlformats.org/officeDocument/2006/relationships" xmlns:p="http://schemas.openxmlformats.org/presentationml/2006/main">
            <a:pPr xmlns:a="http://schemas.openxmlformats.org/drawingml/2006/main" xmlns:r="http://schemas.openxmlformats.org/officeDocument/2006/relationships" xmlns:p="http://schemas.openxmlformats.org/presentationml/2006/main"/>
            <a:r>
              <a:rPr sz="4400" b="1">
                <a:solidFill>
                  <a:srgbClr val="000000">
                    <a:alpha val="100000"/>
                  </a:srgbClr>
                </a:solidFill>
                <a:latin typeface="Arial (Headings)"/>
                <a:cs typeface="Arial (Headings)"/>
              </a:rPr>
              <a:t>What I do in a Bear Market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pPr/>
            <a:r>
              <a:rPr sz="28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Decide whether this is a market correction or the start of something more</a:t>
            </a:r>
          </a:p>
          <a:p>
            <a:pPr/>
            <a:r>
              <a:rPr sz="28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Review the stocks you own</a:t>
            </a:r>
          </a:p>
          <a:p>
            <a:pPr/>
            <a:r>
              <a:rPr sz="28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Review stocks you wanted to own but were too expensive at time of research</a:t>
            </a:r>
          </a:p>
          <a:p>
            <a:pPr/>
            <a:r>
              <a:rPr sz="28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Check your portfolio for balance or the type of stocks you own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Qianhui RONG</dc:creator>
  <cp:lastModifiedBy xmlns:cp="http://schemas.openxmlformats.org/package/2006/metadata/core-properties">andrewzhang</cp:lastModifiedBy>
  <cp:revision>1</cp:revision>
  <dcterms:created xsi:type="dcterms:W3CDTF">2018-11-12T21:18:23Z</dcterms:created>
  <dcterms:modified xmlns:xsi="http://www.w3.org/2001/XMLSchema-instance" xmlns:dcterms="http://purl.org/dc/terms/" xsi:type="dcterms:W3CDTF">2018-11-13T23:59:06Z</dcterms:modified>
</cp:coreProperties>
</file>