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2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file2892625b5fca.png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file28925cedf9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7FC5-DA55-B443-AF63-91C8B6321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89CAF-CB8F-BD4F-B1C0-42901A70BA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8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/>
          <a:lstStyle/>
          <a:p>
            <a:r>
              <a:rPr/>
              <a:t>Advantages of a Bear Market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/>
              <a:t>2018-11-12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r>
              <a:rPr/>
              <a:t>Yes there is a positive side to a Bear Market!
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/>
              <a:t>Investing in Stocks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/>
        </p:nvSpPr>
        <p:spPr>
          <a:xfrm>
            <a:off x="1453896" y="1847088"/>
            <a:ext cx="9607522" cy="0"/>
          </a:xfrm>
        </p:spPr>
        <p:txBody>
          <a:bodyPr/>
          <a:lstStyle/>
          <a:p>
            <a:pPr/>
            <a:r>
              <a:rPr/>
              <a:t>1. Represents ownership in a firm</a:t>
            </a:r>
          </a:p>
          <a:p>
            <a:pPr/>
            <a:r>
              <a:rPr/>
              <a:t>2. Earn a return in two ways</a:t>
            </a:r>
          </a:p>
          <a:p>
            <a:pPr lvl="1"/>
            <a:r>
              <a:rPr/>
              <a:t>Price of the stock rises over time</a:t>
            </a:r>
          </a:p>
          <a:p>
            <a:pPr lvl="1"/>
            <a:r>
              <a:rPr/>
              <a:t>Dividends are paid to the stockholder</a:t>
            </a:r>
          </a:p>
          <a:p>
            <a:pPr/>
            <a:r>
              <a:rPr/>
              <a:t>3. Stockholders have claim on all assets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orient="vert"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pPr/>
            <a:r>
              <a:rPr/>
              <a:t>4. Right to vote for directors and on certain issues</a:t>
            </a:r>
          </a:p>
          <a:p>
            <a:pPr/>
            <a:r>
              <a:rPr/>
              <a:t>5. Two types</a:t>
            </a:r>
          </a:p>
          <a:p>
            <a:pPr lvl="1"/>
            <a:r>
              <a:rPr/>
              <a:t>Common stock</a:t>
            </a:r>
          </a:p>
          <a:p>
            <a:pPr lvl="2"/>
            <a:r>
              <a:rPr/>
              <a:t>Right to vote</a:t>
            </a:r>
          </a:p>
          <a:p>
            <a:pPr lvl="2"/>
            <a:r>
              <a:rPr/>
              <a:t>Receive dividends</a:t>
            </a:r>
          </a:p>
          <a:p>
            <a:pPr lvl="1"/>
            <a:r>
              <a:rPr/>
              <a:t>Preferred stock</a:t>
            </a:r>
          </a:p>
          <a:p>
            <a:pPr lvl="2"/>
            <a:r>
              <a:rPr/>
              <a:t>Receive a fixed dividend</a:t>
            </a:r>
          </a:p>
          <a:p>
            <a:pPr lvl="2"/>
            <a:r>
              <a:rPr/>
              <a:t>Do not usually vote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/>
          <a:lstStyle/>
          <a:p>
            <a:r>
              <a:rPr/>
              <a:t>As George sees it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8124389" y="1122542"/>
            <a:ext cx="2791171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/>
          <a:lstStyle/>
          <a:p>
            <a:r>
              <a:rPr/>
              <a:t>As George sees it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8124389" y="1122542"/>
            <a:ext cx="2791171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Qianhui RONG</dc:creator>
  <cp:lastModifiedBy xmlns:cp="http://schemas.openxmlformats.org/package/2006/metadata/core-properties">longhaochen</cp:lastModifiedBy>
  <cp:revision>1</cp:revision>
  <dcterms:created xsi:type="dcterms:W3CDTF">2018-11-12T21:18:23Z</dcterms:created>
  <dcterms:modified xmlns:xsi="http://www.w3.org/2001/XMLSchema-instance" xmlns:dcterms="http://purl.org/dc/terms/" xsi:type="dcterms:W3CDTF">2018-11-12T17:20:14Z</dcterms:modified>
</cp:coreProperties>
</file>