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892625b5fca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8925cedf938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8921669b51a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89275f0c9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FC5-DA55-B443-AF63-91C8B6321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CAF-CB8F-BD4F-B1C0-42901A70B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1453896" y="1847088"/>
            <a:ext cx="9607522" cy="0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orient="vert"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Do not usually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As George sees it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As George sees it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longhaochen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2018-11-12T17:26:26Z</dcterms:modified>
</cp:coreProperties>
</file>