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AD46-562A-FE49-B97E-88A92815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E195-F080-3A47-8411-F85349BCB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6759-68D2-F641-A0CD-644E721D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7494-28C2-2E42-A8FF-7047CFB4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39A9-0A6A-D841-AB60-6DFAF52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44FB-FEB1-EC4B-8669-FAA38597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B3B32-F756-2341-AECE-6B7BA40BC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0887-31FE-764C-9D84-00830DE6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9981-96FA-C74C-927F-DE122D05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8755-ED6C-044A-B942-47E64D7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97A69-CDCF-784F-9771-6C404DD57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9E1D-D962-674B-8A0B-28E79D8D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C82E-5733-6042-91A0-56D6F5E6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F706-0CAE-624C-9875-7F7527BA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12F1-8610-9A45-9F8C-40B58EA8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0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9F5B-387B-A848-86B9-794AC086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20F8-0CAA-1F4B-A6D9-21413389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7684-416A-2449-A505-B76E915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3699-7877-4745-BA17-138FBAC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4383-F0B4-8146-8286-15219879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9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055-286A-6748-9F23-6AA0BC1D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7A05-90F6-DE4C-8093-6CE20018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4954-4438-814A-A4B8-D98CA239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0C87-7C56-A042-972E-5CA583E4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3F04-81C1-A34B-916E-A7C2AF9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5F61-6B2E-D244-91E4-B315946C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1B7C-4481-5047-9175-B97F7803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C20D5-616B-DF4D-A62E-FBD21878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BBB0B-5982-774F-AD2E-234D2B57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F862D-EFCB-764D-85FD-4793232A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0624-FBFE-8F4E-A174-9BEF550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2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BF0-D16B-1E43-B6AC-D137E733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D051-BF02-0F4B-A6A1-4FB4DCFC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D41B-35FC-944D-9500-17A0ECE0D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17DF6-C840-254E-8377-5A0E99AB0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71E66-A9E2-9343-9D61-A3CCF85AE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3B6E7-F1E3-7D46-8478-0603E9D6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5F264-1FDF-5848-8ACF-9754B32A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37D7C-088E-D040-9861-E954387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94D-738C-8446-A1F7-AF788ECA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E1CB3-59FD-8547-90C9-4878E264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C66C3-05F1-8146-8D4A-E0549565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24A99-1028-464F-9B04-1CB13B3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E6999-07CE-B04E-B7F6-35DD1965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FB1E7-5903-1849-9D6D-0494BC76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2217-019C-4847-A396-CC1C2525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B2A3-4991-B441-844F-CFDBC24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A61D-87F2-C94F-8EDE-8FEDE8C5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AE20-9F34-574B-ABFE-EE4DB2DA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6F5C-6B02-784C-AF37-37ECD147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17EED-79BB-E848-ADC1-94BC97E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5AED2-FECD-E447-B910-A0CBDD5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2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2BDC-840A-B14C-AEFA-485B3E58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F4A4C-B17A-104A-A385-FE954A15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6C65-A95E-9C43-B293-0E6B833E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14ED-1B3D-434D-B2BE-6BF4A2E7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55FDD-FADA-4E4B-8B69-DB1C709E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B51A-DDF9-C848-8540-DBB1EFD2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37B05-6788-A242-BE99-5F6D10C4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F7EBF-494F-1740-8601-6F7C1C83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29E0-443C-204B-8993-58733CD43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550E-4D31-9B43-821F-3F12F44B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F328-9207-064B-BC2B-9DD752D2E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Haviland Wright</dc:creator>
  <cp:lastModifiedBy>Andrew Zhang</cp:lastModifiedBy>
  <cp:revision>2</cp:revision>
  <dcterms:created xsi:type="dcterms:W3CDTF">2018-11-12T18:43:22Z</dcterms:created>
  <dcterms:modified xsi:type="dcterms:W3CDTF">2018-11-13T22:20:53Z</dcterms:modified>
</cp:coreProperties>
</file>