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file28921b288531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8923e755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7FC5-DA55-B443-AF63-91C8B6321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9CAF-CB8F-BD4F-B1C0-42901A70B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Russel 2000 Index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/>
              <a:t>2018-11-12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/>
              <a:t>Key Investment Indices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Russel 2000 Index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/>
              <a:t>2018-11-12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/>
              <a:t>Key Investment Indices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As George sees 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/>
              <a:t>As George sees it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124389" y="1122542"/>
            <a:ext cx="2791171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Russel 2000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451579" y="2015732"/>
            <a:ext cx="9603275" cy="3450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Qianhui RONG</dc:creator>
  <cp:lastModifiedBy xmlns:cp="http://schemas.openxmlformats.org/package/2006/metadata/core-properties">longhaochen</cp:lastModifiedBy>
  <cp:revision>1</cp:revision>
  <dcterms:created xsi:type="dcterms:W3CDTF">2018-11-12T21:18:23Z</dcterms:created>
  <dcterms:modified xmlns:xsi="http://www.w3.org/2001/XMLSchema-instance" xmlns:dcterms="http://purl.org/dc/terms/" xsi:type="dcterms:W3CDTF">2018-11-12T17:17:36Z</dcterms:modified>
</cp:coreProperties>
</file>