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Презентация: Тамагочи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Разработал: Дмитрий Грачев ИСП-8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2364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932330" y="1759479"/>
            <a:ext cx="10327339" cy="4598399"/>
          </a:xfrm>
        </p:spPr>
        <p:txBody>
          <a:bodyPr/>
          <a:lstStyle/>
          <a:p>
            <a:pPr>
              <a:defRPr/>
            </a:pPr>
            <a:r>
              <a:rPr/>
              <a:t>Игровое окно</a:t>
            </a:r>
            <a:endParaRPr/>
          </a:p>
        </p:txBody>
      </p:sp>
      <p:sp>
        <p:nvSpPr>
          <p:cNvPr id="1643900220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Игровое окно</a:t>
            </a:r>
            <a:endParaRPr/>
          </a:p>
        </p:txBody>
      </p:sp>
      <p:pic>
        <p:nvPicPr>
          <p:cNvPr id="12721924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78777" y="1828770"/>
            <a:ext cx="2120976" cy="4459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6822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БД со всеми играми</a:t>
            </a:r>
            <a:endParaRPr/>
          </a:p>
        </p:txBody>
      </p:sp>
      <p:sp>
        <p:nvSpPr>
          <p:cNvPr id="322188977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Кладбище</a:t>
            </a:r>
            <a:endParaRPr/>
          </a:p>
        </p:txBody>
      </p:sp>
      <p:pic>
        <p:nvPicPr>
          <p:cNvPr id="9629258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67007" y="1706562"/>
            <a:ext cx="2248117" cy="4673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60353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91251405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СПАСИБО!</a:t>
            </a:r>
            <a:endParaRPr/>
          </a:p>
        </p:txBody>
      </p:sp>
      <p:pic>
        <p:nvPicPr>
          <p:cNvPr id="19855190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158" y="1729915"/>
            <a:ext cx="10281299" cy="4406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Р7-Офис/7.3.3.0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2023-11-30T06:33:09Z</dcterms:modified>
  <cp:category/>
  <cp:contentStatus/>
  <cp:version/>
</cp:coreProperties>
</file>