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56" r:id="rId5"/>
    <p:sldId id="299" r:id="rId6"/>
    <p:sldId id="305" r:id="rId7"/>
    <p:sldId id="307" r:id="rId8"/>
    <p:sldId id="300" r:id="rId9"/>
    <p:sldId id="308" r:id="rId10"/>
    <p:sldId id="309" r:id="rId11"/>
    <p:sldId id="302" r:id="rId12"/>
    <p:sldId id="312" r:id="rId13"/>
    <p:sldId id="313" r:id="rId14"/>
    <p:sldId id="314" r:id="rId15"/>
    <p:sldId id="311" r:id="rId16"/>
    <p:sldId id="288"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37C89A-2623-45B6-848F-F330F3DB1B39}">
          <p14:sldIdLst>
            <p14:sldId id="256"/>
            <p14:sldId id="299"/>
            <p14:sldId id="305"/>
            <p14:sldId id="307"/>
            <p14:sldId id="300"/>
            <p14:sldId id="308"/>
            <p14:sldId id="309"/>
          </p14:sldIdLst>
        </p14:section>
        <p14:section name="Untitled Section" id="{4B497A54-8F39-4E3A-BC3C-AD5E46B31BDB}">
          <p14:sldIdLst>
            <p14:sldId id="302"/>
            <p14:sldId id="312"/>
            <p14:sldId id="313"/>
            <p14:sldId id="314"/>
            <p14:sldId id="311"/>
            <p14:sldId id="288"/>
            <p14:sldId id="2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492767-79B7-4D08-987A-1C9A84A6C556}" v="220" dt="2024-01-22T22:14:47.19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46" autoAdjust="0"/>
  </p:normalViewPr>
  <p:slideViewPr>
    <p:cSldViewPr snapToGrid="0">
      <p:cViewPr varScale="1">
        <p:scale>
          <a:sx n="100" d="100"/>
          <a:sy n="100" d="100"/>
        </p:scale>
        <p:origin x="774" y="90"/>
      </p:cViewPr>
      <p:guideLst/>
    </p:cSldViewPr>
  </p:slideViewPr>
  <p:outlineViewPr>
    <p:cViewPr>
      <p:scale>
        <a:sx n="33" d="100"/>
        <a:sy n="33" d="100"/>
      </p:scale>
      <p:origin x="0" y="-576"/>
    </p:cViewPr>
  </p:outlineViewPr>
  <p:notesTextViewPr>
    <p:cViewPr>
      <p:scale>
        <a:sx n="1" d="1"/>
        <a:sy n="1" d="1"/>
      </p:scale>
      <p:origin x="0" y="-138"/>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Johnson" userId="4d098a454d17f97f" providerId="LiveId" clId="{B5492767-79B7-4D08-987A-1C9A84A6C556}"/>
    <pc:docChg chg="undo custSel addSld delSld modSld sldOrd modSection">
      <pc:chgData name="Tyler Johnson" userId="4d098a454d17f97f" providerId="LiveId" clId="{B5492767-79B7-4D08-987A-1C9A84A6C556}" dt="2024-01-22T22:34:54.690" v="8577" actId="20577"/>
      <pc:docMkLst>
        <pc:docMk/>
      </pc:docMkLst>
      <pc:sldChg chg="del">
        <pc:chgData name="Tyler Johnson" userId="4d098a454d17f97f" providerId="LiveId" clId="{B5492767-79B7-4D08-987A-1C9A84A6C556}" dt="2024-01-21T23:36:02.122" v="53" actId="47"/>
        <pc:sldMkLst>
          <pc:docMk/>
          <pc:sldMk cId="3318299500" sldId="266"/>
        </pc:sldMkLst>
      </pc:sldChg>
      <pc:sldChg chg="modSp mod modNotesTx">
        <pc:chgData name="Tyler Johnson" userId="4d098a454d17f97f" providerId="LiveId" clId="{B5492767-79B7-4D08-987A-1C9A84A6C556}" dt="2024-01-22T19:32:31.699" v="2914" actId="1076"/>
        <pc:sldMkLst>
          <pc:docMk/>
          <pc:sldMk cId="1109332271" sldId="288"/>
        </pc:sldMkLst>
        <pc:spChg chg="mod">
          <ac:chgData name="Tyler Johnson" userId="4d098a454d17f97f" providerId="LiveId" clId="{B5492767-79B7-4D08-987A-1C9A84A6C556}" dt="2024-01-22T19:32:31.699" v="2914" actId="1076"/>
          <ac:spMkLst>
            <pc:docMk/>
            <pc:sldMk cId="1109332271" sldId="288"/>
            <ac:spMk id="7" creationId="{5794278F-BBE1-4D62-8038-1FE9C98B6D37}"/>
          </ac:spMkLst>
        </pc:spChg>
        <pc:spChg chg="mod">
          <ac:chgData name="Tyler Johnson" userId="4d098a454d17f97f" providerId="LiveId" clId="{B5492767-79B7-4D08-987A-1C9A84A6C556}" dt="2024-01-22T19:32:27.917" v="2913" actId="1076"/>
          <ac:spMkLst>
            <pc:docMk/>
            <pc:sldMk cId="1109332271" sldId="288"/>
            <ac:spMk id="9" creationId="{957A8109-BBBF-407C-81F8-08088ED99698}"/>
          </ac:spMkLst>
        </pc:spChg>
        <pc:spChg chg="mod">
          <ac:chgData name="Tyler Johnson" userId="4d098a454d17f97f" providerId="LiveId" clId="{B5492767-79B7-4D08-987A-1C9A84A6C556}" dt="2024-01-22T18:57:25.246" v="2504" actId="1076"/>
          <ac:spMkLst>
            <pc:docMk/>
            <pc:sldMk cId="1109332271" sldId="288"/>
            <ac:spMk id="18" creationId="{75DB2E64-AD14-44FE-948F-FCBEC637E2C1}"/>
          </ac:spMkLst>
        </pc:spChg>
      </pc:sldChg>
      <pc:sldChg chg="modSp mod">
        <pc:chgData name="Tyler Johnson" userId="4d098a454d17f97f" providerId="LiveId" clId="{B5492767-79B7-4D08-987A-1C9A84A6C556}" dt="2024-01-22T18:57:30.982" v="2505" actId="1076"/>
        <pc:sldMkLst>
          <pc:docMk/>
          <pc:sldMk cId="798203993" sldId="295"/>
        </pc:sldMkLst>
        <pc:spChg chg="mod">
          <ac:chgData name="Tyler Johnson" userId="4d098a454d17f97f" providerId="LiveId" clId="{B5492767-79B7-4D08-987A-1C9A84A6C556}" dt="2024-01-22T18:57:30.982" v="2505" actId="1076"/>
          <ac:spMkLst>
            <pc:docMk/>
            <pc:sldMk cId="798203993" sldId="295"/>
            <ac:spMk id="35" creationId="{6F05ADB0-C4C0-4EB9-ACD6-D5D69C07C06E}"/>
          </ac:spMkLst>
        </pc:spChg>
      </pc:sldChg>
      <pc:sldChg chg="modSp mod">
        <pc:chgData name="Tyler Johnson" userId="4d098a454d17f97f" providerId="LiveId" clId="{B5492767-79B7-4D08-987A-1C9A84A6C556}" dt="2024-01-22T17:06:47.572" v="1009" actId="1076"/>
        <pc:sldMkLst>
          <pc:docMk/>
          <pc:sldMk cId="1109332271" sldId="299"/>
        </pc:sldMkLst>
        <pc:spChg chg="mod">
          <ac:chgData name="Tyler Johnson" userId="4d098a454d17f97f" providerId="LiveId" clId="{B5492767-79B7-4D08-987A-1C9A84A6C556}" dt="2024-01-22T17:06:47.572" v="1009" actId="1076"/>
          <ac:spMkLst>
            <pc:docMk/>
            <pc:sldMk cId="1109332271" sldId="299"/>
            <ac:spMk id="23" creationId="{1CFAACA4-65B8-42F6-BCD5-C3D1E8D95F2A}"/>
          </ac:spMkLst>
        </pc:spChg>
      </pc:sldChg>
      <pc:sldChg chg="addSp delSp modSp mod ord delAnim modAnim modNotesTx">
        <pc:chgData name="Tyler Johnson" userId="4d098a454d17f97f" providerId="LiveId" clId="{B5492767-79B7-4D08-987A-1C9A84A6C556}" dt="2024-01-22T20:46:17.902" v="5627" actId="20577"/>
        <pc:sldMkLst>
          <pc:docMk/>
          <pc:sldMk cId="3345023337" sldId="300"/>
        </pc:sldMkLst>
        <pc:spChg chg="mod">
          <ac:chgData name="Tyler Johnson" userId="4d098a454d17f97f" providerId="LiveId" clId="{B5492767-79B7-4D08-987A-1C9A84A6C556}" dt="2024-01-22T17:06:23.366" v="1005" actId="1076"/>
          <ac:spMkLst>
            <pc:docMk/>
            <pc:sldMk cId="3345023337" sldId="300"/>
            <ac:spMk id="5" creationId="{EF3BF995-3A96-4426-B458-AE23D8310BF0}"/>
          </ac:spMkLst>
        </pc:spChg>
        <pc:spChg chg="mod">
          <ac:chgData name="Tyler Johnson" userId="4d098a454d17f97f" providerId="LiveId" clId="{B5492767-79B7-4D08-987A-1C9A84A6C556}" dt="2024-01-22T17:02:18.454" v="970" actId="1076"/>
          <ac:spMkLst>
            <pc:docMk/>
            <pc:sldMk cId="3345023337" sldId="300"/>
            <ac:spMk id="6" creationId="{AFE67981-079D-4463-B997-67E6CA039B58}"/>
          </ac:spMkLst>
        </pc:spChg>
        <pc:spChg chg="add mod">
          <ac:chgData name="Tyler Johnson" userId="4d098a454d17f97f" providerId="LiveId" clId="{B5492767-79B7-4D08-987A-1C9A84A6C556}" dt="2024-01-22T16:22:36.475" v="815" actId="1076"/>
          <ac:spMkLst>
            <pc:docMk/>
            <pc:sldMk cId="3345023337" sldId="300"/>
            <ac:spMk id="19" creationId="{01564240-BE49-FCEE-7595-EA481C889C4D}"/>
          </ac:spMkLst>
        </pc:spChg>
        <pc:spChg chg="add mod">
          <ac:chgData name="Tyler Johnson" userId="4d098a454d17f97f" providerId="LiveId" clId="{B5492767-79B7-4D08-987A-1C9A84A6C556}" dt="2024-01-22T16:24:18.431" v="830" actId="1076"/>
          <ac:spMkLst>
            <pc:docMk/>
            <pc:sldMk cId="3345023337" sldId="300"/>
            <ac:spMk id="22" creationId="{EA70A178-B781-8796-8243-A9BF305BA1FE}"/>
          </ac:spMkLst>
        </pc:spChg>
        <pc:picChg chg="add mod">
          <ac:chgData name="Tyler Johnson" userId="4d098a454d17f97f" providerId="LiveId" clId="{B5492767-79B7-4D08-987A-1C9A84A6C556}" dt="2024-01-22T16:29:11.106" v="838" actId="1076"/>
          <ac:picMkLst>
            <pc:docMk/>
            <pc:sldMk cId="3345023337" sldId="300"/>
            <ac:picMk id="3" creationId="{4F043D12-F571-2A79-0CC8-E98801AF5DF3}"/>
          </ac:picMkLst>
        </pc:picChg>
        <pc:picChg chg="del">
          <ac:chgData name="Tyler Johnson" userId="4d098a454d17f97f" providerId="LiveId" clId="{B5492767-79B7-4D08-987A-1C9A84A6C556}" dt="2024-01-21T23:35:11.770" v="49" actId="478"/>
          <ac:picMkLst>
            <pc:docMk/>
            <pc:sldMk cId="3345023337" sldId="300"/>
            <ac:picMk id="7" creationId="{5DFF8E73-36FD-3BE7-65CE-04245333BF29}"/>
          </ac:picMkLst>
        </pc:picChg>
        <pc:picChg chg="add mod">
          <ac:chgData name="Tyler Johnson" userId="4d098a454d17f97f" providerId="LiveId" clId="{B5492767-79B7-4D08-987A-1C9A84A6C556}" dt="2024-01-22T16:35:22.436" v="874" actId="1076"/>
          <ac:picMkLst>
            <pc:docMk/>
            <pc:sldMk cId="3345023337" sldId="300"/>
            <ac:picMk id="8" creationId="{BF23B747-3021-A8EA-D577-86BDCD4923AD}"/>
          </ac:picMkLst>
        </pc:picChg>
        <pc:picChg chg="add mod">
          <ac:chgData name="Tyler Johnson" userId="4d098a454d17f97f" providerId="LiveId" clId="{B5492767-79B7-4D08-987A-1C9A84A6C556}" dt="2024-01-22T16:34:26.201" v="865" actId="1076"/>
          <ac:picMkLst>
            <pc:docMk/>
            <pc:sldMk cId="3345023337" sldId="300"/>
            <ac:picMk id="11" creationId="{EC832397-8BE1-F467-C733-EB9CD245CD9C}"/>
          </ac:picMkLst>
        </pc:picChg>
        <pc:picChg chg="add mod">
          <ac:chgData name="Tyler Johnson" userId="4d098a454d17f97f" providerId="LiveId" clId="{B5492767-79B7-4D08-987A-1C9A84A6C556}" dt="2024-01-22T16:28:47.462" v="835" actId="1076"/>
          <ac:picMkLst>
            <pc:docMk/>
            <pc:sldMk cId="3345023337" sldId="300"/>
            <ac:picMk id="13" creationId="{332478F2-F29B-60E9-F16D-5C6D8AB8317A}"/>
          </ac:picMkLst>
        </pc:picChg>
        <pc:picChg chg="add mod">
          <ac:chgData name="Tyler Johnson" userId="4d098a454d17f97f" providerId="LiveId" clId="{B5492767-79B7-4D08-987A-1C9A84A6C556}" dt="2024-01-22T16:28:59.444" v="836" actId="1076"/>
          <ac:picMkLst>
            <pc:docMk/>
            <pc:sldMk cId="3345023337" sldId="300"/>
            <ac:picMk id="15" creationId="{B5AF7716-6DB5-D54F-EAF4-D3C788467DEF}"/>
          </ac:picMkLst>
        </pc:picChg>
        <pc:picChg chg="add mod">
          <ac:chgData name="Tyler Johnson" userId="4d098a454d17f97f" providerId="LiveId" clId="{B5492767-79B7-4D08-987A-1C9A84A6C556}" dt="2024-01-22T16:35:05.794" v="872" actId="1076"/>
          <ac:picMkLst>
            <pc:docMk/>
            <pc:sldMk cId="3345023337" sldId="300"/>
            <ac:picMk id="17" creationId="{1C6BFAE9-E974-9460-AD8B-867D4767565B}"/>
          </ac:picMkLst>
        </pc:picChg>
        <pc:picChg chg="del">
          <ac:chgData name="Tyler Johnson" userId="4d098a454d17f97f" providerId="LiveId" clId="{B5492767-79B7-4D08-987A-1C9A84A6C556}" dt="2024-01-21T23:35:12.618" v="50" actId="478"/>
          <ac:picMkLst>
            <pc:docMk/>
            <pc:sldMk cId="3345023337" sldId="300"/>
            <ac:picMk id="29" creationId="{BF5B4B79-1B92-29DA-8B96-382F53715469}"/>
          </ac:picMkLst>
        </pc:picChg>
        <pc:picChg chg="del">
          <ac:chgData name="Tyler Johnson" userId="4d098a454d17f97f" providerId="LiveId" clId="{B5492767-79B7-4D08-987A-1C9A84A6C556}" dt="2024-01-21T23:35:13.664" v="51" actId="478"/>
          <ac:picMkLst>
            <pc:docMk/>
            <pc:sldMk cId="3345023337" sldId="300"/>
            <ac:picMk id="31" creationId="{B9E2212B-8229-E461-C30F-01628B5C9BC6}"/>
          </ac:picMkLst>
        </pc:picChg>
        <pc:picChg chg="del">
          <ac:chgData name="Tyler Johnson" userId="4d098a454d17f97f" providerId="LiveId" clId="{B5492767-79B7-4D08-987A-1C9A84A6C556}" dt="2024-01-21T23:35:14.275" v="52" actId="478"/>
          <ac:picMkLst>
            <pc:docMk/>
            <pc:sldMk cId="3345023337" sldId="300"/>
            <ac:picMk id="33" creationId="{F9E9B21F-9FF7-6DAE-244E-BAEDB213B41C}"/>
          </ac:picMkLst>
        </pc:picChg>
      </pc:sldChg>
      <pc:sldChg chg="addSp delSp modSp mod delAnim modAnim">
        <pc:chgData name="Tyler Johnson" userId="4d098a454d17f97f" providerId="LiveId" clId="{B5492767-79B7-4D08-987A-1C9A84A6C556}" dt="2024-01-22T19:21:41.889" v="2611"/>
        <pc:sldMkLst>
          <pc:docMk/>
          <pc:sldMk cId="2059018563" sldId="302"/>
        </pc:sldMkLst>
        <pc:spChg chg="add del mod">
          <ac:chgData name="Tyler Johnson" userId="4d098a454d17f97f" providerId="LiveId" clId="{B5492767-79B7-4D08-987A-1C9A84A6C556}" dt="2024-01-22T18:20:39.036" v="1822" actId="1076"/>
          <ac:spMkLst>
            <pc:docMk/>
            <pc:sldMk cId="2059018563" sldId="302"/>
            <ac:spMk id="7" creationId="{43BFBD16-C74B-248B-2676-320B47F3D8CC}"/>
          </ac:spMkLst>
        </pc:spChg>
        <pc:spChg chg="del">
          <ac:chgData name="Tyler Johnson" userId="4d098a454d17f97f" providerId="LiveId" clId="{B5492767-79B7-4D08-987A-1C9A84A6C556}" dt="2024-01-21T23:35:08.082" v="48" actId="478"/>
          <ac:spMkLst>
            <pc:docMk/>
            <pc:sldMk cId="2059018563" sldId="302"/>
            <ac:spMk id="15" creationId="{846777C1-8FB0-98D1-89EF-06628A1AD804}"/>
          </ac:spMkLst>
        </pc:spChg>
        <pc:spChg chg="add mod">
          <ac:chgData name="Tyler Johnson" userId="4d098a454d17f97f" providerId="LiveId" clId="{B5492767-79B7-4D08-987A-1C9A84A6C556}" dt="2024-01-22T18:24:01.777" v="1855" actId="1076"/>
          <ac:spMkLst>
            <pc:docMk/>
            <pc:sldMk cId="2059018563" sldId="302"/>
            <ac:spMk id="16" creationId="{2DE8A14E-B1F5-B42A-8FF8-C80BA3F7D411}"/>
          </ac:spMkLst>
        </pc:spChg>
        <pc:spChg chg="del mod">
          <ac:chgData name="Tyler Johnson" userId="4d098a454d17f97f" providerId="LiveId" clId="{B5492767-79B7-4D08-987A-1C9A84A6C556}" dt="2024-01-21T23:35:05.515" v="46" actId="478"/>
          <ac:spMkLst>
            <pc:docMk/>
            <pc:sldMk cId="2059018563" sldId="302"/>
            <ac:spMk id="21" creationId="{9EA41941-DF3E-487A-E6AD-D97DE71C95C1}"/>
          </ac:spMkLst>
        </pc:spChg>
        <pc:spChg chg="del mod">
          <ac:chgData name="Tyler Johnson" userId="4d098a454d17f97f" providerId="LiveId" clId="{B5492767-79B7-4D08-987A-1C9A84A6C556}" dt="2024-01-21T23:35:03.411" v="44" actId="478"/>
          <ac:spMkLst>
            <pc:docMk/>
            <pc:sldMk cId="2059018563" sldId="302"/>
            <ac:spMk id="22" creationId="{1C80516D-7766-331C-6219-3366A652CD7A}"/>
          </ac:spMkLst>
        </pc:spChg>
        <pc:spChg chg="add mod">
          <ac:chgData name="Tyler Johnson" userId="4d098a454d17f97f" providerId="LiveId" clId="{B5492767-79B7-4D08-987A-1C9A84A6C556}" dt="2024-01-22T18:35:32.702" v="2063" actId="115"/>
          <ac:spMkLst>
            <pc:docMk/>
            <pc:sldMk cId="2059018563" sldId="302"/>
            <ac:spMk id="23" creationId="{08A1D60E-8E25-03BB-39D9-D3EBA73087D6}"/>
          </ac:spMkLst>
        </pc:spChg>
        <pc:spChg chg="add mod">
          <ac:chgData name="Tyler Johnson" userId="4d098a454d17f97f" providerId="LiveId" clId="{B5492767-79B7-4D08-987A-1C9A84A6C556}" dt="2024-01-22T18:35:38.041" v="2064" actId="115"/>
          <ac:spMkLst>
            <pc:docMk/>
            <pc:sldMk cId="2059018563" sldId="302"/>
            <ac:spMk id="24" creationId="{55F39A2D-A665-4851-D639-1658AFE3667D}"/>
          </ac:spMkLst>
        </pc:spChg>
        <pc:spChg chg="add mod">
          <ac:chgData name="Tyler Johnson" userId="4d098a454d17f97f" providerId="LiveId" clId="{B5492767-79B7-4D08-987A-1C9A84A6C556}" dt="2024-01-22T18:35:46.778" v="2074" actId="20577"/>
          <ac:spMkLst>
            <pc:docMk/>
            <pc:sldMk cId="2059018563" sldId="302"/>
            <ac:spMk id="25" creationId="{C98612AA-5890-5D92-A0E3-4A6F44E8C0AE}"/>
          </ac:spMkLst>
        </pc:spChg>
        <pc:spChg chg="add mod">
          <ac:chgData name="Tyler Johnson" userId="4d098a454d17f97f" providerId="LiveId" clId="{B5492767-79B7-4D08-987A-1C9A84A6C556}" dt="2024-01-22T18:56:31.817" v="2493" actId="1076"/>
          <ac:spMkLst>
            <pc:docMk/>
            <pc:sldMk cId="2059018563" sldId="302"/>
            <ac:spMk id="26" creationId="{9F5D9AD9-F8B6-1011-2947-7BD7C031C722}"/>
          </ac:spMkLst>
        </pc:spChg>
        <pc:picChg chg="add mod">
          <ac:chgData name="Tyler Johnson" userId="4d098a454d17f97f" providerId="LiveId" clId="{B5492767-79B7-4D08-987A-1C9A84A6C556}" dt="2024-01-22T18:28:01.636" v="1931" actId="1076"/>
          <ac:picMkLst>
            <pc:docMk/>
            <pc:sldMk cId="2059018563" sldId="302"/>
            <ac:picMk id="3" creationId="{9383F8D6-522F-2C24-0F5F-3FE6B66886CD}"/>
          </ac:picMkLst>
        </pc:picChg>
        <pc:picChg chg="add mod">
          <ac:chgData name="Tyler Johnson" userId="4d098a454d17f97f" providerId="LiveId" clId="{B5492767-79B7-4D08-987A-1C9A84A6C556}" dt="2024-01-22T18:28:06.792" v="1932" actId="1076"/>
          <ac:picMkLst>
            <pc:docMk/>
            <pc:sldMk cId="2059018563" sldId="302"/>
            <ac:picMk id="6" creationId="{B77723C9-277E-04DE-076B-2363D1229B70}"/>
          </ac:picMkLst>
        </pc:picChg>
        <pc:picChg chg="add mod">
          <ac:chgData name="Tyler Johnson" userId="4d098a454d17f97f" providerId="LiveId" clId="{B5492767-79B7-4D08-987A-1C9A84A6C556}" dt="2024-01-22T18:29:42.743" v="1986" actId="1076"/>
          <ac:picMkLst>
            <pc:docMk/>
            <pc:sldMk cId="2059018563" sldId="302"/>
            <ac:picMk id="9" creationId="{6CF21EA7-D2C6-5520-9E7F-78EC4B760703}"/>
          </ac:picMkLst>
        </pc:picChg>
        <pc:picChg chg="add mod">
          <ac:chgData name="Tyler Johnson" userId="4d098a454d17f97f" providerId="LiveId" clId="{B5492767-79B7-4D08-987A-1C9A84A6C556}" dt="2024-01-22T18:26:04.629" v="1872" actId="1076"/>
          <ac:picMkLst>
            <pc:docMk/>
            <pc:sldMk cId="2059018563" sldId="302"/>
            <ac:picMk id="11" creationId="{E27D5F1D-86EA-E07D-3C66-46EFFA3E80F5}"/>
          </ac:picMkLst>
        </pc:picChg>
        <pc:picChg chg="add mod">
          <ac:chgData name="Tyler Johnson" userId="4d098a454d17f97f" providerId="LiveId" clId="{B5492767-79B7-4D08-987A-1C9A84A6C556}" dt="2024-01-22T18:25:57.541" v="1871" actId="14100"/>
          <ac:picMkLst>
            <pc:docMk/>
            <pc:sldMk cId="2059018563" sldId="302"/>
            <ac:picMk id="13" creationId="{D80F6C9C-374E-2896-A73D-9CA4EF9543F0}"/>
          </ac:picMkLst>
        </pc:picChg>
        <pc:picChg chg="del">
          <ac:chgData name="Tyler Johnson" userId="4d098a454d17f97f" providerId="LiveId" clId="{B5492767-79B7-4D08-987A-1C9A84A6C556}" dt="2024-01-21T23:35:06.579" v="47" actId="478"/>
          <ac:picMkLst>
            <pc:docMk/>
            <pc:sldMk cId="2059018563" sldId="302"/>
            <ac:picMk id="14" creationId="{B066D5C2-495B-FB45-CF70-3E40F9C8085E}"/>
          </ac:picMkLst>
        </pc:picChg>
        <pc:picChg chg="del">
          <ac:chgData name="Tyler Johnson" userId="4d098a454d17f97f" providerId="LiveId" clId="{B5492767-79B7-4D08-987A-1C9A84A6C556}" dt="2024-01-21T23:34:58.315" v="41" actId="478"/>
          <ac:picMkLst>
            <pc:docMk/>
            <pc:sldMk cId="2059018563" sldId="302"/>
            <ac:picMk id="18" creationId="{4315C0DC-F7CD-46CD-F244-7C194A417C41}"/>
          </ac:picMkLst>
        </pc:picChg>
        <pc:picChg chg="del">
          <ac:chgData name="Tyler Johnson" userId="4d098a454d17f97f" providerId="LiveId" clId="{B5492767-79B7-4D08-987A-1C9A84A6C556}" dt="2024-01-21T23:34:57.833" v="40" actId="478"/>
          <ac:picMkLst>
            <pc:docMk/>
            <pc:sldMk cId="2059018563" sldId="302"/>
            <ac:picMk id="20" creationId="{BE58BB19-158F-DE28-20C0-BC83532453E9}"/>
          </ac:picMkLst>
        </pc:picChg>
        <pc:inkChg chg="add del">
          <ac:chgData name="Tyler Johnson" userId="4d098a454d17f97f" providerId="LiveId" clId="{B5492767-79B7-4D08-987A-1C9A84A6C556}" dt="2024-01-22T18:25:25.521" v="1868" actId="9405"/>
          <ac:inkMkLst>
            <pc:docMk/>
            <pc:sldMk cId="2059018563" sldId="302"/>
            <ac:inkMk id="17" creationId="{CEB8468B-9771-AD74-AF24-B7EBD998FD1B}"/>
          </ac:inkMkLst>
        </pc:inkChg>
        <pc:inkChg chg="add del">
          <ac:chgData name="Tyler Johnson" userId="4d098a454d17f97f" providerId="LiveId" clId="{B5492767-79B7-4D08-987A-1C9A84A6C556}" dt="2024-01-22T18:25:25.004" v="1867" actId="9405"/>
          <ac:inkMkLst>
            <pc:docMk/>
            <pc:sldMk cId="2059018563" sldId="302"/>
            <ac:inkMk id="19" creationId="{826B7329-8375-5544-7ABE-7E5AA023F5C5}"/>
          </ac:inkMkLst>
        </pc:inkChg>
      </pc:sldChg>
      <pc:sldChg chg="delSp del mod delAnim">
        <pc:chgData name="Tyler Johnson" userId="4d098a454d17f97f" providerId="LiveId" clId="{B5492767-79B7-4D08-987A-1C9A84A6C556}" dt="2024-01-22T18:10:20.944" v="1687" actId="2696"/>
        <pc:sldMkLst>
          <pc:docMk/>
          <pc:sldMk cId="2960976296" sldId="303"/>
        </pc:sldMkLst>
        <pc:picChg chg="del">
          <ac:chgData name="Tyler Johnson" userId="4d098a454d17f97f" providerId="LiveId" clId="{B5492767-79B7-4D08-987A-1C9A84A6C556}" dt="2024-01-21T23:34:52.845" v="38" actId="478"/>
          <ac:picMkLst>
            <pc:docMk/>
            <pc:sldMk cId="2960976296" sldId="303"/>
            <ac:picMk id="20" creationId="{8ED041E1-77B0-E720-6D60-A7250E95E24F}"/>
          </ac:picMkLst>
        </pc:picChg>
        <pc:picChg chg="del">
          <ac:chgData name="Tyler Johnson" userId="4d098a454d17f97f" providerId="LiveId" clId="{B5492767-79B7-4D08-987A-1C9A84A6C556}" dt="2024-01-21T23:34:53.322" v="39" actId="478"/>
          <ac:picMkLst>
            <pc:docMk/>
            <pc:sldMk cId="2960976296" sldId="303"/>
            <ac:picMk id="22" creationId="{05D574E2-56D2-841E-E739-6024477D0D09}"/>
          </ac:picMkLst>
        </pc:picChg>
        <pc:picChg chg="del">
          <ac:chgData name="Tyler Johnson" userId="4d098a454d17f97f" providerId="LiveId" clId="{B5492767-79B7-4D08-987A-1C9A84A6C556}" dt="2024-01-21T23:34:52.427" v="37" actId="478"/>
          <ac:picMkLst>
            <pc:docMk/>
            <pc:sldMk cId="2960976296" sldId="303"/>
            <ac:picMk id="26" creationId="{C1425684-7029-BDA7-9404-01E09A537CB9}"/>
          </ac:picMkLst>
        </pc:picChg>
      </pc:sldChg>
      <pc:sldChg chg="delSp del mod delAnim modNotesTx">
        <pc:chgData name="Tyler Johnson" userId="4d098a454d17f97f" providerId="LiveId" clId="{B5492767-79B7-4D08-987A-1C9A84A6C556}" dt="2024-01-22T18:10:26.040" v="1688" actId="2696"/>
        <pc:sldMkLst>
          <pc:docMk/>
          <pc:sldMk cId="2810545261" sldId="304"/>
        </pc:sldMkLst>
        <pc:picChg chg="del">
          <ac:chgData name="Tyler Johnson" userId="4d098a454d17f97f" providerId="LiveId" clId="{B5492767-79B7-4D08-987A-1C9A84A6C556}" dt="2024-01-21T23:34:44.265" v="35" actId="478"/>
          <ac:picMkLst>
            <pc:docMk/>
            <pc:sldMk cId="2810545261" sldId="304"/>
            <ac:picMk id="24" creationId="{06D541D5-4795-61E9-FE1F-E5B9A1BA9726}"/>
          </ac:picMkLst>
        </pc:picChg>
        <pc:picChg chg="del">
          <ac:chgData name="Tyler Johnson" userId="4d098a454d17f97f" providerId="LiveId" clId="{B5492767-79B7-4D08-987A-1C9A84A6C556}" dt="2024-01-21T23:34:46.290" v="36" actId="478"/>
          <ac:picMkLst>
            <pc:docMk/>
            <pc:sldMk cId="2810545261" sldId="304"/>
            <ac:picMk id="28" creationId="{49298108-9A11-007B-1A7D-BD140A20CFBD}"/>
          </ac:picMkLst>
        </pc:picChg>
        <pc:inkChg chg="del">
          <ac:chgData name="Tyler Johnson" userId="4d098a454d17f97f" providerId="LiveId" clId="{B5492767-79B7-4D08-987A-1C9A84A6C556}" dt="2024-01-21T23:34:42.430" v="32" actId="478"/>
          <ac:inkMkLst>
            <pc:docMk/>
            <pc:sldMk cId="2810545261" sldId="304"/>
            <ac:inkMk id="29" creationId="{0C8F6315-4E4D-9177-5F15-7783732332F4}"/>
          </ac:inkMkLst>
        </pc:inkChg>
        <pc:inkChg chg="del">
          <ac:chgData name="Tyler Johnson" userId="4d098a454d17f97f" providerId="LiveId" clId="{B5492767-79B7-4D08-987A-1C9A84A6C556}" dt="2024-01-21T23:34:42.915" v="33" actId="478"/>
          <ac:inkMkLst>
            <pc:docMk/>
            <pc:sldMk cId="2810545261" sldId="304"/>
            <ac:inkMk id="30" creationId="{EBFACD7B-90C8-88D5-5F87-C93ADB4C6FF6}"/>
          </ac:inkMkLst>
        </pc:inkChg>
        <pc:inkChg chg="del">
          <ac:chgData name="Tyler Johnson" userId="4d098a454d17f97f" providerId="LiveId" clId="{B5492767-79B7-4D08-987A-1C9A84A6C556}" dt="2024-01-21T23:34:41.652" v="31" actId="478"/>
          <ac:inkMkLst>
            <pc:docMk/>
            <pc:sldMk cId="2810545261" sldId="304"/>
            <ac:inkMk id="31" creationId="{0B1514E4-54E1-F40E-DA6F-AA36AA1D3FEE}"/>
          </ac:inkMkLst>
        </pc:inkChg>
        <pc:inkChg chg="del">
          <ac:chgData name="Tyler Johnson" userId="4d098a454d17f97f" providerId="LiveId" clId="{B5492767-79B7-4D08-987A-1C9A84A6C556}" dt="2024-01-21T23:34:43.598" v="34" actId="478"/>
          <ac:inkMkLst>
            <pc:docMk/>
            <pc:sldMk cId="2810545261" sldId="304"/>
            <ac:inkMk id="32" creationId="{D80ECCCB-EDC5-B046-C004-178841DC533A}"/>
          </ac:inkMkLst>
        </pc:inkChg>
      </pc:sldChg>
      <pc:sldChg chg="addSp delSp modSp mod modClrScheme modAnim chgLayout modNotesTx">
        <pc:chgData name="Tyler Johnson" userId="4d098a454d17f97f" providerId="LiveId" clId="{B5492767-79B7-4D08-987A-1C9A84A6C556}" dt="2024-01-22T20:27:08.434" v="3962" actId="20577"/>
        <pc:sldMkLst>
          <pc:docMk/>
          <pc:sldMk cId="3729308921" sldId="305"/>
        </pc:sldMkLst>
        <pc:spChg chg="mod ord">
          <ac:chgData name="Tyler Johnson" userId="4d098a454d17f97f" providerId="LiveId" clId="{B5492767-79B7-4D08-987A-1C9A84A6C556}" dt="2024-01-22T16:14:18.038" v="693" actId="20577"/>
          <ac:spMkLst>
            <pc:docMk/>
            <pc:sldMk cId="3729308921" sldId="305"/>
            <ac:spMk id="2" creationId="{3680DDE0-FAA0-6E45-FCE7-AE5CC92AE109}"/>
          </ac:spMkLst>
        </pc:spChg>
        <pc:spChg chg="mod ord">
          <ac:chgData name="Tyler Johnson" userId="4d098a454d17f97f" providerId="LiveId" clId="{B5492767-79B7-4D08-987A-1C9A84A6C556}" dt="2024-01-22T17:06:43.692" v="1008" actId="1076"/>
          <ac:spMkLst>
            <pc:docMk/>
            <pc:sldMk cId="3729308921" sldId="305"/>
            <ac:spMk id="5" creationId="{352F3111-901D-710F-1043-1EECE8EDAD11}"/>
          </ac:spMkLst>
        </pc:spChg>
        <pc:spChg chg="del mod">
          <ac:chgData name="Tyler Johnson" userId="4d098a454d17f97f" providerId="LiveId" clId="{B5492767-79B7-4D08-987A-1C9A84A6C556}" dt="2024-01-21T23:36:14.220" v="54" actId="478"/>
          <ac:spMkLst>
            <pc:docMk/>
            <pc:sldMk cId="3729308921" sldId="305"/>
            <ac:spMk id="6" creationId="{D9CBCDA8-6B00-D2F7-A465-B8CE9D7D6940}"/>
          </ac:spMkLst>
        </pc:spChg>
        <pc:spChg chg="add mod">
          <ac:chgData name="Tyler Johnson" userId="4d098a454d17f97f" providerId="LiveId" clId="{B5492767-79B7-4D08-987A-1C9A84A6C556}" dt="2024-01-21T23:40:14.861" v="75" actId="1076"/>
          <ac:spMkLst>
            <pc:docMk/>
            <pc:sldMk cId="3729308921" sldId="305"/>
            <ac:spMk id="8" creationId="{1986338E-0912-0699-E505-1760AED6D7D8}"/>
          </ac:spMkLst>
        </pc:spChg>
        <pc:spChg chg="add del mod ord">
          <ac:chgData name="Tyler Johnson" userId="4d098a454d17f97f" providerId="LiveId" clId="{B5492767-79B7-4D08-987A-1C9A84A6C556}" dt="2024-01-21T23:40:00.021" v="71" actId="478"/>
          <ac:spMkLst>
            <pc:docMk/>
            <pc:sldMk cId="3729308921" sldId="305"/>
            <ac:spMk id="11" creationId="{D95F5586-6127-E1C7-87A4-F55440221426}"/>
          </ac:spMkLst>
        </pc:spChg>
        <pc:spChg chg="add del mod ord">
          <ac:chgData name="Tyler Johnson" userId="4d098a454d17f97f" providerId="LiveId" clId="{B5492767-79B7-4D08-987A-1C9A84A6C556}" dt="2024-01-21T23:41:21.568" v="92" actId="478"/>
          <ac:spMkLst>
            <pc:docMk/>
            <pc:sldMk cId="3729308921" sldId="305"/>
            <ac:spMk id="12" creationId="{64A6A7C7-1728-2FB7-CF85-F387F6298872}"/>
          </ac:spMkLst>
        </pc:spChg>
        <pc:spChg chg="add del mod ord">
          <ac:chgData name="Tyler Johnson" userId="4d098a454d17f97f" providerId="LiveId" clId="{B5492767-79B7-4D08-987A-1C9A84A6C556}" dt="2024-01-21T23:40:01.035" v="72" actId="478"/>
          <ac:spMkLst>
            <pc:docMk/>
            <pc:sldMk cId="3729308921" sldId="305"/>
            <ac:spMk id="13" creationId="{E4319455-629C-B5B8-74E9-F0C17B9F4368}"/>
          </ac:spMkLst>
        </pc:spChg>
        <pc:spChg chg="add mod ord">
          <ac:chgData name="Tyler Johnson" userId="4d098a454d17f97f" providerId="LiveId" clId="{B5492767-79B7-4D08-987A-1C9A84A6C556}" dt="2024-01-21T23:39:54.933" v="69" actId="700"/>
          <ac:spMkLst>
            <pc:docMk/>
            <pc:sldMk cId="3729308921" sldId="305"/>
            <ac:spMk id="14" creationId="{99304C27-167B-92DE-9377-E062B8AAB15E}"/>
          </ac:spMkLst>
        </pc:spChg>
        <pc:spChg chg="add mod">
          <ac:chgData name="Tyler Johnson" userId="4d098a454d17f97f" providerId="LiveId" clId="{B5492767-79B7-4D08-987A-1C9A84A6C556}" dt="2024-01-21T23:42:59.653" v="123" actId="255"/>
          <ac:spMkLst>
            <pc:docMk/>
            <pc:sldMk cId="3729308921" sldId="305"/>
            <ac:spMk id="15" creationId="{CBADA0D1-9252-E3C7-5E91-7C90AFA48FD0}"/>
          </ac:spMkLst>
        </pc:spChg>
        <pc:spChg chg="add del mod">
          <ac:chgData name="Tyler Johnson" userId="4d098a454d17f97f" providerId="LiveId" clId="{B5492767-79B7-4D08-987A-1C9A84A6C556}" dt="2024-01-21T23:49:15.574" v="143"/>
          <ac:spMkLst>
            <pc:docMk/>
            <pc:sldMk cId="3729308921" sldId="305"/>
            <ac:spMk id="20" creationId="{6A30DC02-75BA-0D03-4AC9-F8B83FA8151C}"/>
          </ac:spMkLst>
        </pc:spChg>
        <pc:spChg chg="add mod">
          <ac:chgData name="Tyler Johnson" userId="4d098a454d17f97f" providerId="LiveId" clId="{B5492767-79B7-4D08-987A-1C9A84A6C556}" dt="2024-01-22T16:40:25.390" v="896" actId="14100"/>
          <ac:spMkLst>
            <pc:docMk/>
            <pc:sldMk cId="3729308921" sldId="305"/>
            <ac:spMk id="23" creationId="{24D839BF-2CD7-2D64-30C3-A34D962CE04F}"/>
          </ac:spMkLst>
        </pc:spChg>
        <pc:spChg chg="add mod">
          <ac:chgData name="Tyler Johnson" userId="4d098a454d17f97f" providerId="LiveId" clId="{B5492767-79B7-4D08-987A-1C9A84A6C556}" dt="2024-01-22T16:41:51.205" v="903" actId="207"/>
          <ac:spMkLst>
            <pc:docMk/>
            <pc:sldMk cId="3729308921" sldId="305"/>
            <ac:spMk id="24" creationId="{AFDB0501-F9D4-0CC1-115A-C36921044085}"/>
          </ac:spMkLst>
        </pc:spChg>
        <pc:spChg chg="add mod">
          <ac:chgData name="Tyler Johnson" userId="4d098a454d17f97f" providerId="LiveId" clId="{B5492767-79B7-4D08-987A-1C9A84A6C556}" dt="2024-01-22T16:42:17.559" v="906" actId="208"/>
          <ac:spMkLst>
            <pc:docMk/>
            <pc:sldMk cId="3729308921" sldId="305"/>
            <ac:spMk id="25" creationId="{EDBD9CF8-B3DC-6A23-3927-4CACDCEC5389}"/>
          </ac:spMkLst>
        </pc:spChg>
        <pc:picChg chg="add del mod">
          <ac:chgData name="Tyler Johnson" userId="4d098a454d17f97f" providerId="LiveId" clId="{B5492767-79B7-4D08-987A-1C9A84A6C556}" dt="2024-01-21T23:46:05.900" v="131" actId="478"/>
          <ac:picMkLst>
            <pc:docMk/>
            <pc:sldMk cId="3729308921" sldId="305"/>
            <ac:picMk id="4" creationId="{5EA1341E-ED55-FC35-0D84-295044255989}"/>
          </ac:picMkLst>
        </pc:picChg>
        <pc:picChg chg="add mod">
          <ac:chgData name="Tyler Johnson" userId="4d098a454d17f97f" providerId="LiveId" clId="{B5492767-79B7-4D08-987A-1C9A84A6C556}" dt="2024-01-21T23:43:29.019" v="129" actId="1076"/>
          <ac:picMkLst>
            <pc:docMk/>
            <pc:sldMk cId="3729308921" sldId="305"/>
            <ac:picMk id="10" creationId="{E0F8BA40-35FC-6179-FEAB-F959D85B43BF}"/>
          </ac:picMkLst>
        </pc:picChg>
        <pc:picChg chg="add mod">
          <ac:chgData name="Tyler Johnson" userId="4d098a454d17f97f" providerId="LiveId" clId="{B5492767-79B7-4D08-987A-1C9A84A6C556}" dt="2024-01-21T23:50:18.700" v="178" actId="1076"/>
          <ac:picMkLst>
            <pc:docMk/>
            <pc:sldMk cId="3729308921" sldId="305"/>
            <ac:picMk id="17" creationId="{C48F611B-91B3-2E2D-DF78-F382D96830F6}"/>
          </ac:picMkLst>
        </pc:picChg>
        <pc:picChg chg="add mod">
          <ac:chgData name="Tyler Johnson" userId="4d098a454d17f97f" providerId="LiveId" clId="{B5492767-79B7-4D08-987A-1C9A84A6C556}" dt="2024-01-21T23:50:07.191" v="175" actId="1076"/>
          <ac:picMkLst>
            <pc:docMk/>
            <pc:sldMk cId="3729308921" sldId="305"/>
            <ac:picMk id="19" creationId="{89CF4FA5-5BCA-0E11-B992-8E6EDAA64C5D}"/>
          </ac:picMkLst>
        </pc:picChg>
        <pc:picChg chg="add mod">
          <ac:chgData name="Tyler Johnson" userId="4d098a454d17f97f" providerId="LiveId" clId="{B5492767-79B7-4D08-987A-1C9A84A6C556}" dt="2024-01-21T23:50:13.727" v="177" actId="1076"/>
          <ac:picMkLst>
            <pc:docMk/>
            <pc:sldMk cId="3729308921" sldId="305"/>
            <ac:picMk id="22" creationId="{38AF48A4-76F0-7719-67DF-FF89FFFEF024}"/>
          </ac:picMkLst>
        </pc:picChg>
      </pc:sldChg>
      <pc:sldChg chg="delSp modSp del mod delAnim modAnim modNotesTx">
        <pc:chgData name="Tyler Johnson" userId="4d098a454d17f97f" providerId="LiveId" clId="{B5492767-79B7-4D08-987A-1C9A84A6C556}" dt="2024-01-22T18:10:30.621" v="1689" actId="2696"/>
        <pc:sldMkLst>
          <pc:docMk/>
          <pc:sldMk cId="2159539211" sldId="306"/>
        </pc:sldMkLst>
        <pc:spChg chg="mod">
          <ac:chgData name="Tyler Johnson" userId="4d098a454d17f97f" providerId="LiveId" clId="{B5492767-79B7-4D08-987A-1C9A84A6C556}" dt="2024-01-21T23:34:33.961" v="27" actId="20577"/>
          <ac:spMkLst>
            <pc:docMk/>
            <pc:sldMk cId="2159539211" sldId="306"/>
            <ac:spMk id="6" creationId="{9F8A4162-19D7-5FD5-29BD-5DC1388E4331}"/>
          </ac:spMkLst>
        </pc:spChg>
        <pc:spChg chg="del mod">
          <ac:chgData name="Tyler Johnson" userId="4d098a454d17f97f" providerId="LiveId" clId="{B5492767-79B7-4D08-987A-1C9A84A6C556}" dt="2024-01-21T23:34:34.620" v="30"/>
          <ac:spMkLst>
            <pc:docMk/>
            <pc:sldMk cId="2159539211" sldId="306"/>
            <ac:spMk id="21" creationId="{7003CF01-1CCC-FCAA-9EDC-31750DB388F1}"/>
          </ac:spMkLst>
        </pc:spChg>
        <pc:picChg chg="del">
          <ac:chgData name="Tyler Johnson" userId="4d098a454d17f97f" providerId="LiveId" clId="{B5492767-79B7-4D08-987A-1C9A84A6C556}" dt="2024-01-21T23:34:34.616" v="28" actId="478"/>
          <ac:picMkLst>
            <pc:docMk/>
            <pc:sldMk cId="2159539211" sldId="306"/>
            <ac:picMk id="16" creationId="{0EF9220C-C095-9EE0-EC64-CEE705BAECBB}"/>
          </ac:picMkLst>
        </pc:picChg>
        <pc:picChg chg="del">
          <ac:chgData name="Tyler Johnson" userId="4d098a454d17f97f" providerId="LiveId" clId="{B5492767-79B7-4D08-987A-1C9A84A6C556}" dt="2024-01-21T23:34:24.998" v="22" actId="478"/>
          <ac:picMkLst>
            <pc:docMk/>
            <pc:sldMk cId="2159539211" sldId="306"/>
            <ac:picMk id="23" creationId="{9EFA01AE-7E1E-7611-C1EB-360F76C5BF70}"/>
          </ac:picMkLst>
        </pc:picChg>
        <pc:picChg chg="del">
          <ac:chgData name="Tyler Johnson" userId="4d098a454d17f97f" providerId="LiveId" clId="{B5492767-79B7-4D08-987A-1C9A84A6C556}" dt="2024-01-21T23:34:26.201" v="23" actId="478"/>
          <ac:picMkLst>
            <pc:docMk/>
            <pc:sldMk cId="2159539211" sldId="306"/>
            <ac:picMk id="25" creationId="{9F358F6B-0E4A-DAC8-8861-4AACE6DBF9E1}"/>
          </ac:picMkLst>
        </pc:picChg>
      </pc:sldChg>
      <pc:sldChg chg="addSp delSp modSp new mod modAnim modNotesTx">
        <pc:chgData name="Tyler Johnson" userId="4d098a454d17f97f" providerId="LiveId" clId="{B5492767-79B7-4D08-987A-1C9A84A6C556}" dt="2024-01-22T22:14:47.198" v="7805"/>
        <pc:sldMkLst>
          <pc:docMk/>
          <pc:sldMk cId="2747542327" sldId="307"/>
        </pc:sldMkLst>
        <pc:spChg chg="mod">
          <ac:chgData name="Tyler Johnson" userId="4d098a454d17f97f" providerId="LiveId" clId="{B5492767-79B7-4D08-987A-1C9A84A6C556}" dt="2024-01-22T16:14:36.549" v="718" actId="20577"/>
          <ac:spMkLst>
            <pc:docMk/>
            <pc:sldMk cId="2747542327" sldId="307"/>
            <ac:spMk id="2" creationId="{6FE0390F-8C33-2CE3-5234-2CDA92D7A737}"/>
          </ac:spMkLst>
        </pc:spChg>
        <pc:spChg chg="del">
          <ac:chgData name="Tyler Johnson" userId="4d098a454d17f97f" providerId="LiveId" clId="{B5492767-79B7-4D08-987A-1C9A84A6C556}" dt="2024-01-21T23:55:59.463" v="199" actId="478"/>
          <ac:spMkLst>
            <pc:docMk/>
            <pc:sldMk cId="2747542327" sldId="307"/>
            <ac:spMk id="4" creationId="{D3B72636-F4FE-3EDF-A6B9-DE9C5752C973}"/>
          </ac:spMkLst>
        </pc:spChg>
        <pc:spChg chg="del">
          <ac:chgData name="Tyler Johnson" userId="4d098a454d17f97f" providerId="LiveId" clId="{B5492767-79B7-4D08-987A-1C9A84A6C556}" dt="2024-01-21T23:56:00.261" v="200" actId="478"/>
          <ac:spMkLst>
            <pc:docMk/>
            <pc:sldMk cId="2747542327" sldId="307"/>
            <ac:spMk id="6" creationId="{D126557D-E4E2-BC76-07F6-D0B6B732279B}"/>
          </ac:spMkLst>
        </pc:spChg>
        <pc:spChg chg="del">
          <ac:chgData name="Tyler Johnson" userId="4d098a454d17f97f" providerId="LiveId" clId="{B5492767-79B7-4D08-987A-1C9A84A6C556}" dt="2024-01-21T23:56:14.089" v="202" actId="478"/>
          <ac:spMkLst>
            <pc:docMk/>
            <pc:sldMk cId="2747542327" sldId="307"/>
            <ac:spMk id="7" creationId="{728ED372-817C-1DB3-688B-F6CC69EC5E1D}"/>
          </ac:spMkLst>
        </pc:spChg>
        <pc:spChg chg="del">
          <ac:chgData name="Tyler Johnson" userId="4d098a454d17f97f" providerId="LiveId" clId="{B5492767-79B7-4D08-987A-1C9A84A6C556}" dt="2024-01-21T23:56:12.588" v="201" actId="478"/>
          <ac:spMkLst>
            <pc:docMk/>
            <pc:sldMk cId="2747542327" sldId="307"/>
            <ac:spMk id="8" creationId="{99C7663E-A913-EF7B-F3B7-AD732BFCED75}"/>
          </ac:spMkLst>
        </pc:spChg>
        <pc:spChg chg="mod">
          <ac:chgData name="Tyler Johnson" userId="4d098a454d17f97f" providerId="LiveId" clId="{B5492767-79B7-4D08-987A-1C9A84A6C556}" dt="2024-01-22T17:06:34.902" v="1007" actId="1076"/>
          <ac:spMkLst>
            <pc:docMk/>
            <pc:sldMk cId="2747542327" sldId="307"/>
            <ac:spMk id="9" creationId="{87ADA2FF-E9D0-EE8C-D407-51A5D5399B1D}"/>
          </ac:spMkLst>
        </pc:spChg>
        <pc:spChg chg="add del mod">
          <ac:chgData name="Tyler Johnson" userId="4d098a454d17f97f" providerId="LiveId" clId="{B5492767-79B7-4D08-987A-1C9A84A6C556}" dt="2024-01-22T01:41:52.820" v="343"/>
          <ac:spMkLst>
            <pc:docMk/>
            <pc:sldMk cId="2747542327" sldId="307"/>
            <ac:spMk id="11" creationId="{3C5294DE-25AF-BCA8-CB5C-6F27FE82F649}"/>
          </ac:spMkLst>
        </pc:spChg>
        <pc:spChg chg="add mod">
          <ac:chgData name="Tyler Johnson" userId="4d098a454d17f97f" providerId="LiveId" clId="{B5492767-79B7-4D08-987A-1C9A84A6C556}" dt="2024-01-22T02:10:58.262" v="624" actId="14100"/>
          <ac:spMkLst>
            <pc:docMk/>
            <pc:sldMk cId="2747542327" sldId="307"/>
            <ac:spMk id="12" creationId="{292813AF-C5B1-50C3-134E-EF6E3717BD5B}"/>
          </ac:spMkLst>
        </pc:spChg>
        <pc:spChg chg="add mod">
          <ac:chgData name="Tyler Johnson" userId="4d098a454d17f97f" providerId="LiveId" clId="{B5492767-79B7-4D08-987A-1C9A84A6C556}" dt="2024-01-22T02:04:23.166" v="579" actId="1076"/>
          <ac:spMkLst>
            <pc:docMk/>
            <pc:sldMk cId="2747542327" sldId="307"/>
            <ac:spMk id="14" creationId="{270B020F-9064-B8C0-6AF3-99A12809946D}"/>
          </ac:spMkLst>
        </pc:spChg>
        <pc:spChg chg="add mod">
          <ac:chgData name="Tyler Johnson" userId="4d098a454d17f97f" providerId="LiveId" clId="{B5492767-79B7-4D08-987A-1C9A84A6C556}" dt="2024-01-22T16:18:07.687" v="767" actId="1076"/>
          <ac:spMkLst>
            <pc:docMk/>
            <pc:sldMk cId="2747542327" sldId="307"/>
            <ac:spMk id="16" creationId="{9940DE57-52AA-1353-4AF5-D0402A3AD791}"/>
          </ac:spMkLst>
        </pc:spChg>
        <pc:spChg chg="add mod">
          <ac:chgData name="Tyler Johnson" userId="4d098a454d17f97f" providerId="LiveId" clId="{B5492767-79B7-4D08-987A-1C9A84A6C556}" dt="2024-01-22T02:04:05.140" v="576" actId="1076"/>
          <ac:spMkLst>
            <pc:docMk/>
            <pc:sldMk cId="2747542327" sldId="307"/>
            <ac:spMk id="18" creationId="{02CC0A71-B263-040D-016C-414FD9B597A2}"/>
          </ac:spMkLst>
        </pc:spChg>
        <pc:spChg chg="add mod">
          <ac:chgData name="Tyler Johnson" userId="4d098a454d17f97f" providerId="LiveId" clId="{B5492767-79B7-4D08-987A-1C9A84A6C556}" dt="2024-01-22T02:11:04.257" v="625" actId="14100"/>
          <ac:spMkLst>
            <pc:docMk/>
            <pc:sldMk cId="2747542327" sldId="307"/>
            <ac:spMk id="20" creationId="{F8212805-63B6-949C-2D78-C7657761B767}"/>
          </ac:spMkLst>
        </pc:spChg>
        <pc:spChg chg="add mod">
          <ac:chgData name="Tyler Johnson" userId="4d098a454d17f97f" providerId="LiveId" clId="{B5492767-79B7-4D08-987A-1C9A84A6C556}" dt="2024-01-22T02:26:01.400" v="661" actId="20577"/>
          <ac:spMkLst>
            <pc:docMk/>
            <pc:sldMk cId="2747542327" sldId="307"/>
            <ac:spMk id="22" creationId="{9DD3557D-28D0-A572-873A-C6EAC0D35662}"/>
          </ac:spMkLst>
        </pc:spChg>
        <pc:spChg chg="add mod">
          <ac:chgData name="Tyler Johnson" userId="4d098a454d17f97f" providerId="LiveId" clId="{B5492767-79B7-4D08-987A-1C9A84A6C556}" dt="2024-01-22T02:06:25.934" v="620" actId="1076"/>
          <ac:spMkLst>
            <pc:docMk/>
            <pc:sldMk cId="2747542327" sldId="307"/>
            <ac:spMk id="24" creationId="{37F80CF3-4F5F-5DA3-279B-3C00052DCE73}"/>
          </ac:spMkLst>
        </pc:spChg>
        <pc:spChg chg="add mod">
          <ac:chgData name="Tyler Johnson" userId="4d098a454d17f97f" providerId="LiveId" clId="{B5492767-79B7-4D08-987A-1C9A84A6C556}" dt="2024-01-22T02:06:22.601" v="619" actId="1076"/>
          <ac:spMkLst>
            <pc:docMk/>
            <pc:sldMk cId="2747542327" sldId="307"/>
            <ac:spMk id="26" creationId="{A7ED6C19-74EB-FBE8-B13A-44CAE61B097F}"/>
          </ac:spMkLst>
        </pc:spChg>
        <pc:spChg chg="add del mod">
          <ac:chgData name="Tyler Johnson" userId="4d098a454d17f97f" providerId="LiveId" clId="{B5492767-79B7-4D08-987A-1C9A84A6C556}" dt="2024-01-22T20:28:45.325" v="4030" actId="20577"/>
          <ac:spMkLst>
            <pc:docMk/>
            <pc:sldMk cId="2747542327" sldId="307"/>
            <ac:spMk id="27" creationId="{9EEFEBE9-0CA0-08BF-89DE-83D251A9EE58}"/>
          </ac:spMkLst>
        </pc:spChg>
        <pc:spChg chg="add mod">
          <ac:chgData name="Tyler Johnson" userId="4d098a454d17f97f" providerId="LiveId" clId="{B5492767-79B7-4D08-987A-1C9A84A6C556}" dt="2024-01-22T01:57:32.132" v="526" actId="20577"/>
          <ac:spMkLst>
            <pc:docMk/>
            <pc:sldMk cId="2747542327" sldId="307"/>
            <ac:spMk id="28" creationId="{8ABFA6AD-0D73-28B8-6396-23F928B9C6AE}"/>
          </ac:spMkLst>
        </pc:spChg>
        <pc:spChg chg="add mod">
          <ac:chgData name="Tyler Johnson" userId="4d098a454d17f97f" providerId="LiveId" clId="{B5492767-79B7-4D08-987A-1C9A84A6C556}" dt="2024-01-22T02:10:48.697" v="623" actId="1076"/>
          <ac:spMkLst>
            <pc:docMk/>
            <pc:sldMk cId="2747542327" sldId="307"/>
            <ac:spMk id="29" creationId="{73FC3FAE-456C-993F-9CD8-A598D83203B5}"/>
          </ac:spMkLst>
        </pc:spChg>
        <pc:spChg chg="add del mod">
          <ac:chgData name="Tyler Johnson" userId="4d098a454d17f97f" providerId="LiveId" clId="{B5492767-79B7-4D08-987A-1C9A84A6C556}" dt="2024-01-22T02:21:23.075" v="644" actId="478"/>
          <ac:spMkLst>
            <pc:docMk/>
            <pc:sldMk cId="2747542327" sldId="307"/>
            <ac:spMk id="31" creationId="{E6CC009C-5429-8AAE-76FB-431AF35FBFE4}"/>
          </ac:spMkLst>
        </pc:spChg>
        <pc:spChg chg="add del mod">
          <ac:chgData name="Tyler Johnson" userId="4d098a454d17f97f" providerId="LiveId" clId="{B5492767-79B7-4D08-987A-1C9A84A6C556}" dt="2024-01-22T02:21:21.762" v="643" actId="478"/>
          <ac:spMkLst>
            <pc:docMk/>
            <pc:sldMk cId="2747542327" sldId="307"/>
            <ac:spMk id="32" creationId="{DBBE43A7-AAB9-EBE3-13B7-1CE87B40F315}"/>
          </ac:spMkLst>
        </pc:spChg>
        <pc:spChg chg="add del mod">
          <ac:chgData name="Tyler Johnson" userId="4d098a454d17f97f" providerId="LiveId" clId="{B5492767-79B7-4D08-987A-1C9A84A6C556}" dt="2024-01-22T16:15:41.300" v="727" actId="478"/>
          <ac:spMkLst>
            <pc:docMk/>
            <pc:sldMk cId="2747542327" sldId="307"/>
            <ac:spMk id="34" creationId="{83295496-C250-278A-814E-FAD3D30D7301}"/>
          </ac:spMkLst>
        </pc:spChg>
        <pc:spChg chg="add del mod">
          <ac:chgData name="Tyler Johnson" userId="4d098a454d17f97f" providerId="LiveId" clId="{B5492767-79B7-4D08-987A-1C9A84A6C556}" dt="2024-01-22T16:15:38.301" v="725" actId="478"/>
          <ac:spMkLst>
            <pc:docMk/>
            <pc:sldMk cId="2747542327" sldId="307"/>
            <ac:spMk id="35" creationId="{927CB567-54D6-A92F-00AD-4AF45119D12A}"/>
          </ac:spMkLst>
        </pc:spChg>
        <pc:spChg chg="add del mod">
          <ac:chgData name="Tyler Johnson" userId="4d098a454d17f97f" providerId="LiveId" clId="{B5492767-79B7-4D08-987A-1C9A84A6C556}" dt="2024-01-22T16:15:39.366" v="726" actId="478"/>
          <ac:spMkLst>
            <pc:docMk/>
            <pc:sldMk cId="2747542327" sldId="307"/>
            <ac:spMk id="36" creationId="{4A669187-5B0A-0CFE-906D-821B4EC43CDF}"/>
          </ac:spMkLst>
        </pc:spChg>
        <pc:spChg chg="add del mod">
          <ac:chgData name="Tyler Johnson" userId="4d098a454d17f97f" providerId="LiveId" clId="{B5492767-79B7-4D08-987A-1C9A84A6C556}" dt="2024-01-22T02:26:50.236" v="666" actId="478"/>
          <ac:spMkLst>
            <pc:docMk/>
            <pc:sldMk cId="2747542327" sldId="307"/>
            <ac:spMk id="37" creationId="{954F526A-3BF7-7BED-C705-36CDAF3445FF}"/>
          </ac:spMkLst>
        </pc:spChg>
        <pc:picChg chg="add mod">
          <ac:chgData name="Tyler Johnson" userId="4d098a454d17f97f" providerId="LiveId" clId="{B5492767-79B7-4D08-987A-1C9A84A6C556}" dt="2024-01-22T22:14:23.213" v="7803" actId="1076"/>
          <ac:picMkLst>
            <pc:docMk/>
            <pc:sldMk cId="2747542327" sldId="307"/>
            <ac:picMk id="6" creationId="{BB42BECD-5192-98CF-339D-BE7C311FFC66}"/>
          </ac:picMkLst>
        </pc:picChg>
        <pc:picChg chg="add mod">
          <ac:chgData name="Tyler Johnson" userId="4d098a454d17f97f" providerId="LiveId" clId="{B5492767-79B7-4D08-987A-1C9A84A6C556}" dt="2024-01-22T02:20:52.590" v="640" actId="1076"/>
          <ac:picMkLst>
            <pc:docMk/>
            <pc:sldMk cId="2747542327" sldId="307"/>
            <ac:picMk id="10" creationId="{5AA03637-F418-50AB-838F-5039B291580B}"/>
          </ac:picMkLst>
        </pc:picChg>
        <pc:inkChg chg="add del">
          <ac:chgData name="Tyler Johnson" userId="4d098a454d17f97f" providerId="LiveId" clId="{B5492767-79B7-4D08-987A-1C9A84A6C556}" dt="2024-01-22T02:17:33.060" v="628" actId="9405"/>
          <ac:inkMkLst>
            <pc:docMk/>
            <pc:sldMk cId="2747542327" sldId="307"/>
            <ac:inkMk id="30" creationId="{CF503787-1D67-B4DC-88A8-AA3673D5FB73}"/>
          </ac:inkMkLst>
        </pc:inkChg>
        <pc:inkChg chg="add del">
          <ac:chgData name="Tyler Johnson" userId="4d098a454d17f97f" providerId="LiveId" clId="{B5492767-79B7-4D08-987A-1C9A84A6C556}" dt="2024-01-22T02:21:49.416" v="646" actId="9405"/>
          <ac:inkMkLst>
            <pc:docMk/>
            <pc:sldMk cId="2747542327" sldId="307"/>
            <ac:inkMk id="33" creationId="{C90A8C4B-BC07-5BE0-7B96-DE4BB378D5EF}"/>
          </ac:inkMkLst>
        </pc:inkChg>
      </pc:sldChg>
      <pc:sldChg chg="addSp delSp modSp new mod modClrScheme modAnim chgLayout modNotesTx">
        <pc:chgData name="Tyler Johnson" userId="4d098a454d17f97f" providerId="LiveId" clId="{B5492767-79B7-4D08-987A-1C9A84A6C556}" dt="2024-01-22T20:57:52.920" v="6426" actId="20577"/>
        <pc:sldMkLst>
          <pc:docMk/>
          <pc:sldMk cId="1459800244" sldId="308"/>
        </pc:sldMkLst>
        <pc:spChg chg="mod ord">
          <ac:chgData name="Tyler Johnson" userId="4d098a454d17f97f" providerId="LiveId" clId="{B5492767-79B7-4D08-987A-1C9A84A6C556}" dt="2024-01-22T17:03:08.882" v="974" actId="255"/>
          <ac:spMkLst>
            <pc:docMk/>
            <pc:sldMk cId="1459800244" sldId="308"/>
            <ac:spMk id="2" creationId="{A3D63353-5980-62E7-8576-067AA524B026}"/>
          </ac:spMkLst>
        </pc:spChg>
        <pc:spChg chg="del mod">
          <ac:chgData name="Tyler Johnson" userId="4d098a454d17f97f" providerId="LiveId" clId="{B5492767-79B7-4D08-987A-1C9A84A6C556}" dt="2024-01-22T16:19:48.188" v="788" actId="478"/>
          <ac:spMkLst>
            <pc:docMk/>
            <pc:sldMk cId="1459800244" sldId="308"/>
            <ac:spMk id="3" creationId="{40506F21-0957-113A-623C-19748871EE51}"/>
          </ac:spMkLst>
        </pc:spChg>
        <pc:spChg chg="del">
          <ac:chgData name="Tyler Johnson" userId="4d098a454d17f97f" providerId="LiveId" clId="{B5492767-79B7-4D08-987A-1C9A84A6C556}" dt="2024-01-22T16:08:14.354" v="674" actId="478"/>
          <ac:spMkLst>
            <pc:docMk/>
            <pc:sldMk cId="1459800244" sldId="308"/>
            <ac:spMk id="4" creationId="{79316570-549A-5663-A8FB-06EE94EF53BB}"/>
          </ac:spMkLst>
        </pc:spChg>
        <pc:spChg chg="del mod">
          <ac:chgData name="Tyler Johnson" userId="4d098a454d17f97f" providerId="LiveId" clId="{B5492767-79B7-4D08-987A-1C9A84A6C556}" dt="2024-01-22T16:19:21.840" v="780" actId="478"/>
          <ac:spMkLst>
            <pc:docMk/>
            <pc:sldMk cId="1459800244" sldId="308"/>
            <ac:spMk id="5" creationId="{6158D8CF-AA69-537B-5644-8D022406F15F}"/>
          </ac:spMkLst>
        </pc:spChg>
        <pc:spChg chg="del">
          <ac:chgData name="Tyler Johnson" userId="4d098a454d17f97f" providerId="LiveId" clId="{B5492767-79B7-4D08-987A-1C9A84A6C556}" dt="2024-01-22T16:09:56.668" v="689" actId="478"/>
          <ac:spMkLst>
            <pc:docMk/>
            <pc:sldMk cId="1459800244" sldId="308"/>
            <ac:spMk id="6" creationId="{9278C241-C562-470D-10A1-639D9C599F50}"/>
          </ac:spMkLst>
        </pc:spChg>
        <pc:spChg chg="del mod ord">
          <ac:chgData name="Tyler Johnson" userId="4d098a454d17f97f" providerId="LiveId" clId="{B5492767-79B7-4D08-987A-1C9A84A6C556}" dt="2024-01-22T16:59:58.050" v="957" actId="478"/>
          <ac:spMkLst>
            <pc:docMk/>
            <pc:sldMk cId="1459800244" sldId="308"/>
            <ac:spMk id="7" creationId="{3DE1AD88-5A95-B4AB-9142-8F57632DA60E}"/>
          </ac:spMkLst>
        </pc:spChg>
        <pc:spChg chg="del mod ord">
          <ac:chgData name="Tyler Johnson" userId="4d098a454d17f97f" providerId="LiveId" clId="{B5492767-79B7-4D08-987A-1C9A84A6C556}" dt="2024-01-22T16:59:26.543" v="953" actId="478"/>
          <ac:spMkLst>
            <pc:docMk/>
            <pc:sldMk cId="1459800244" sldId="308"/>
            <ac:spMk id="8" creationId="{032BAFF6-7B6B-E5F3-6310-A8CBA3D54298}"/>
          </ac:spMkLst>
        </pc:spChg>
        <pc:spChg chg="mod ord">
          <ac:chgData name="Tyler Johnson" userId="4d098a454d17f97f" providerId="LiveId" clId="{B5492767-79B7-4D08-987A-1C9A84A6C556}" dt="2024-01-22T17:06:17.417" v="1004" actId="1076"/>
          <ac:spMkLst>
            <pc:docMk/>
            <pc:sldMk cId="1459800244" sldId="308"/>
            <ac:spMk id="9" creationId="{7E654C7E-2BE1-A1FF-C8DC-35C635DAAA77}"/>
          </ac:spMkLst>
        </pc:spChg>
        <pc:spChg chg="add del mod">
          <ac:chgData name="Tyler Johnson" userId="4d098a454d17f97f" providerId="LiveId" clId="{B5492767-79B7-4D08-987A-1C9A84A6C556}" dt="2024-01-22T16:22:14.271" v="810" actId="21"/>
          <ac:spMkLst>
            <pc:docMk/>
            <pc:sldMk cId="1459800244" sldId="308"/>
            <ac:spMk id="19" creationId="{01564240-BE49-FCEE-7595-EA481C889C4D}"/>
          </ac:spMkLst>
        </pc:spChg>
        <pc:spChg chg="add del mod">
          <ac:chgData name="Tyler Johnson" userId="4d098a454d17f97f" providerId="LiveId" clId="{B5492767-79B7-4D08-987A-1C9A84A6C556}" dt="2024-01-22T16:19:24.380" v="781" actId="478"/>
          <ac:spMkLst>
            <pc:docMk/>
            <pc:sldMk cId="1459800244" sldId="308"/>
            <ac:spMk id="21" creationId="{E7617A72-1856-2B1C-5384-4F17AA546043}"/>
          </ac:spMkLst>
        </pc:spChg>
        <pc:spChg chg="add del mod">
          <ac:chgData name="Tyler Johnson" userId="4d098a454d17f97f" providerId="LiveId" clId="{B5492767-79B7-4D08-987A-1C9A84A6C556}" dt="2024-01-22T16:23:55.560" v="824" actId="21"/>
          <ac:spMkLst>
            <pc:docMk/>
            <pc:sldMk cId="1459800244" sldId="308"/>
            <ac:spMk id="22" creationId="{EA70A178-B781-8796-8243-A9BF305BA1FE}"/>
          </ac:spMkLst>
        </pc:spChg>
        <pc:spChg chg="add del mod ord">
          <ac:chgData name="Tyler Johnson" userId="4d098a454d17f97f" providerId="LiveId" clId="{B5492767-79B7-4D08-987A-1C9A84A6C556}" dt="2024-01-22T16:58:45.137" v="945" actId="478"/>
          <ac:spMkLst>
            <pc:docMk/>
            <pc:sldMk cId="1459800244" sldId="308"/>
            <ac:spMk id="25" creationId="{CCABC2A0-B82F-595E-0A4D-71A6B2EE8C12}"/>
          </ac:spMkLst>
        </pc:spChg>
        <pc:spChg chg="add del mod ord">
          <ac:chgData name="Tyler Johnson" userId="4d098a454d17f97f" providerId="LiveId" clId="{B5492767-79B7-4D08-987A-1C9A84A6C556}" dt="2024-01-22T17:10:51.118" v="1047" actId="478"/>
          <ac:spMkLst>
            <pc:docMk/>
            <pc:sldMk cId="1459800244" sldId="308"/>
            <ac:spMk id="26" creationId="{7E4FFF78-40BF-17B3-30D6-FB36316A1C67}"/>
          </ac:spMkLst>
        </pc:spChg>
        <pc:spChg chg="add mod">
          <ac:chgData name="Tyler Johnson" userId="4d098a454d17f97f" providerId="LiveId" clId="{B5492767-79B7-4D08-987A-1C9A84A6C556}" dt="2024-01-22T17:09:21.702" v="1023" actId="1076"/>
          <ac:spMkLst>
            <pc:docMk/>
            <pc:sldMk cId="1459800244" sldId="308"/>
            <ac:spMk id="27" creationId="{65E43578-FADD-65A5-C467-D55A6ACC5B70}"/>
          </ac:spMkLst>
        </pc:spChg>
        <pc:spChg chg="add mod">
          <ac:chgData name="Tyler Johnson" userId="4d098a454d17f97f" providerId="LiveId" clId="{B5492767-79B7-4D08-987A-1C9A84A6C556}" dt="2024-01-22T17:13:15.175" v="1067" actId="14100"/>
          <ac:spMkLst>
            <pc:docMk/>
            <pc:sldMk cId="1459800244" sldId="308"/>
            <ac:spMk id="32" creationId="{FA97A6DC-4174-3C4B-EDDF-59110415DD1B}"/>
          </ac:spMkLst>
        </pc:spChg>
        <pc:spChg chg="add mod">
          <ac:chgData name="Tyler Johnson" userId="4d098a454d17f97f" providerId="LiveId" clId="{B5492767-79B7-4D08-987A-1C9A84A6C556}" dt="2024-01-22T17:12:47.917" v="1063" actId="1076"/>
          <ac:spMkLst>
            <pc:docMk/>
            <pc:sldMk cId="1459800244" sldId="308"/>
            <ac:spMk id="35" creationId="{B2A6A7F5-2D87-5889-0C0E-218B50864BC9}"/>
          </ac:spMkLst>
        </pc:spChg>
        <pc:spChg chg="add del mod">
          <ac:chgData name="Tyler Johnson" userId="4d098a454d17f97f" providerId="LiveId" clId="{B5492767-79B7-4D08-987A-1C9A84A6C556}" dt="2024-01-22T17:12:37.252" v="1060" actId="478"/>
          <ac:spMkLst>
            <pc:docMk/>
            <pc:sldMk cId="1459800244" sldId="308"/>
            <ac:spMk id="36" creationId="{72EE3850-A157-3834-9744-C6728BDB1971}"/>
          </ac:spMkLst>
        </pc:spChg>
        <pc:spChg chg="add mod">
          <ac:chgData name="Tyler Johnson" userId="4d098a454d17f97f" providerId="LiveId" clId="{B5492767-79B7-4D08-987A-1C9A84A6C556}" dt="2024-01-22T17:12:43.695" v="1062" actId="1076"/>
          <ac:spMkLst>
            <pc:docMk/>
            <pc:sldMk cId="1459800244" sldId="308"/>
            <ac:spMk id="37" creationId="{4D66878A-33A2-51D5-8463-DFA101893F9B}"/>
          </ac:spMkLst>
        </pc:spChg>
        <pc:spChg chg="add mod">
          <ac:chgData name="Tyler Johnson" userId="4d098a454d17f97f" providerId="LiveId" clId="{B5492767-79B7-4D08-987A-1C9A84A6C556}" dt="2024-01-22T17:16:39.401" v="1082" actId="208"/>
          <ac:spMkLst>
            <pc:docMk/>
            <pc:sldMk cId="1459800244" sldId="308"/>
            <ac:spMk id="38" creationId="{F11F24FE-81A4-5482-95D5-4BB36DD54A40}"/>
          </ac:spMkLst>
        </pc:spChg>
        <pc:spChg chg="add mod">
          <ac:chgData name="Tyler Johnson" userId="4d098a454d17f97f" providerId="LiveId" clId="{B5492767-79B7-4D08-987A-1C9A84A6C556}" dt="2024-01-22T17:17:06.583" v="1085" actId="14100"/>
          <ac:spMkLst>
            <pc:docMk/>
            <pc:sldMk cId="1459800244" sldId="308"/>
            <ac:spMk id="39" creationId="{F7C2ED43-2608-EA5E-B127-DA8C7D497AE1}"/>
          </ac:spMkLst>
        </pc:spChg>
        <pc:picChg chg="add del mod">
          <ac:chgData name="Tyler Johnson" userId="4d098a454d17f97f" providerId="LiveId" clId="{B5492767-79B7-4D08-987A-1C9A84A6C556}" dt="2024-01-22T16:33:51.348" v="857" actId="21"/>
          <ac:picMkLst>
            <pc:docMk/>
            <pc:sldMk cId="1459800244" sldId="308"/>
            <ac:picMk id="11" creationId="{EC832397-8BE1-F467-C733-EB9CD245CD9C}"/>
          </ac:picMkLst>
        </pc:picChg>
        <pc:picChg chg="add del mod">
          <ac:chgData name="Tyler Johnson" userId="4d098a454d17f97f" providerId="LiveId" clId="{B5492767-79B7-4D08-987A-1C9A84A6C556}" dt="2024-01-22T16:22:41.041" v="816" actId="21"/>
          <ac:picMkLst>
            <pc:docMk/>
            <pc:sldMk cId="1459800244" sldId="308"/>
            <ac:picMk id="13" creationId="{332478F2-F29B-60E9-F16D-5C6D8AB8317A}"/>
          </ac:picMkLst>
        </pc:picChg>
        <pc:picChg chg="add del mod">
          <ac:chgData name="Tyler Johnson" userId="4d098a454d17f97f" providerId="LiveId" clId="{B5492767-79B7-4D08-987A-1C9A84A6C556}" dt="2024-01-22T16:22:52.598" v="819" actId="21"/>
          <ac:picMkLst>
            <pc:docMk/>
            <pc:sldMk cId="1459800244" sldId="308"/>
            <ac:picMk id="15" creationId="{B5AF7716-6DB5-D54F-EAF4-D3C788467DEF}"/>
          </ac:picMkLst>
        </pc:picChg>
        <pc:picChg chg="add del mod">
          <ac:chgData name="Tyler Johnson" userId="4d098a454d17f97f" providerId="LiveId" clId="{B5492767-79B7-4D08-987A-1C9A84A6C556}" dt="2024-01-22T16:34:49.784" v="868" actId="21"/>
          <ac:picMkLst>
            <pc:docMk/>
            <pc:sldMk cId="1459800244" sldId="308"/>
            <ac:picMk id="17" creationId="{1C6BFAE9-E974-9460-AD8B-867D4767565B}"/>
          </ac:picMkLst>
        </pc:picChg>
        <pc:picChg chg="add mod">
          <ac:chgData name="Tyler Johnson" userId="4d098a454d17f97f" providerId="LiveId" clId="{B5492767-79B7-4D08-987A-1C9A84A6C556}" dt="2024-01-22T17:06:59.511" v="1010" actId="1076"/>
          <ac:picMkLst>
            <pc:docMk/>
            <pc:sldMk cId="1459800244" sldId="308"/>
            <ac:picMk id="24" creationId="{7E0DCECE-8DEB-646B-E271-9347ACA4C7C0}"/>
          </ac:picMkLst>
        </pc:picChg>
        <pc:picChg chg="add del mod">
          <ac:chgData name="Tyler Johnson" userId="4d098a454d17f97f" providerId="LiveId" clId="{B5492767-79B7-4D08-987A-1C9A84A6C556}" dt="2024-01-22T17:04:16.216" v="1000" actId="478"/>
          <ac:picMkLst>
            <pc:docMk/>
            <pc:sldMk cId="1459800244" sldId="308"/>
            <ac:picMk id="29" creationId="{2DECA496-CADE-C4BB-7609-940E5CBCE749}"/>
          </ac:picMkLst>
        </pc:picChg>
        <pc:picChg chg="add mod">
          <ac:chgData name="Tyler Johnson" userId="4d098a454d17f97f" providerId="LiveId" clId="{B5492767-79B7-4D08-987A-1C9A84A6C556}" dt="2024-01-22T17:07:08.976" v="1011" actId="1076"/>
          <ac:picMkLst>
            <pc:docMk/>
            <pc:sldMk cId="1459800244" sldId="308"/>
            <ac:picMk id="31" creationId="{8A459147-3348-C670-DC7F-D5B138EF040A}"/>
          </ac:picMkLst>
        </pc:picChg>
        <pc:picChg chg="add mod">
          <ac:chgData name="Tyler Johnson" userId="4d098a454d17f97f" providerId="LiveId" clId="{B5492767-79B7-4D08-987A-1C9A84A6C556}" dt="2024-01-22T17:11:13.047" v="1052" actId="1076"/>
          <ac:picMkLst>
            <pc:docMk/>
            <pc:sldMk cId="1459800244" sldId="308"/>
            <ac:picMk id="34" creationId="{2C9B4475-CE5D-C69B-3500-0FDF3643F632}"/>
          </ac:picMkLst>
        </pc:picChg>
      </pc:sldChg>
      <pc:sldChg chg="addSp delSp modSp new mod modClrScheme modAnim chgLayout modNotesTx">
        <pc:chgData name="Tyler Johnson" userId="4d098a454d17f97f" providerId="LiveId" clId="{B5492767-79B7-4D08-987A-1C9A84A6C556}" dt="2024-01-22T21:15:06.370" v="7314" actId="33524"/>
        <pc:sldMkLst>
          <pc:docMk/>
          <pc:sldMk cId="2941354117" sldId="309"/>
        </pc:sldMkLst>
        <pc:spChg chg="mod ord">
          <ac:chgData name="Tyler Johnson" userId="4d098a454d17f97f" providerId="LiveId" clId="{B5492767-79B7-4D08-987A-1C9A84A6C556}" dt="2024-01-22T17:41:32.414" v="1212" actId="14100"/>
          <ac:spMkLst>
            <pc:docMk/>
            <pc:sldMk cId="2941354117" sldId="309"/>
            <ac:spMk id="2" creationId="{3063BDB4-5E4E-1EEC-9019-1F843D7E38CE}"/>
          </ac:spMkLst>
        </pc:spChg>
        <pc:spChg chg="del">
          <ac:chgData name="Tyler Johnson" userId="4d098a454d17f97f" providerId="LiveId" clId="{B5492767-79B7-4D08-987A-1C9A84A6C556}" dt="2024-01-22T17:30:41.173" v="1106" actId="478"/>
          <ac:spMkLst>
            <pc:docMk/>
            <pc:sldMk cId="2941354117" sldId="309"/>
            <ac:spMk id="3" creationId="{1B10327E-BCCA-614A-7C1B-6CA9DBEAA5CB}"/>
          </ac:spMkLst>
        </pc:spChg>
        <pc:spChg chg="del">
          <ac:chgData name="Tyler Johnson" userId="4d098a454d17f97f" providerId="LiveId" clId="{B5492767-79B7-4D08-987A-1C9A84A6C556}" dt="2024-01-22T17:30:42.427" v="1107" actId="478"/>
          <ac:spMkLst>
            <pc:docMk/>
            <pc:sldMk cId="2941354117" sldId="309"/>
            <ac:spMk id="4" creationId="{BDF94F9F-0F3A-3FBA-D2B6-B550E60DCBCC}"/>
          </ac:spMkLst>
        </pc:spChg>
        <pc:spChg chg="del">
          <ac:chgData name="Tyler Johnson" userId="4d098a454d17f97f" providerId="LiveId" clId="{B5492767-79B7-4D08-987A-1C9A84A6C556}" dt="2024-01-22T17:30:46.870" v="1109" actId="478"/>
          <ac:spMkLst>
            <pc:docMk/>
            <pc:sldMk cId="2941354117" sldId="309"/>
            <ac:spMk id="5" creationId="{44D4490B-7AF0-6A94-DD83-E9CE9A267496}"/>
          </ac:spMkLst>
        </pc:spChg>
        <pc:spChg chg="del">
          <ac:chgData name="Tyler Johnson" userId="4d098a454d17f97f" providerId="LiveId" clId="{B5492767-79B7-4D08-987A-1C9A84A6C556}" dt="2024-01-22T17:30:45.597" v="1108" actId="478"/>
          <ac:spMkLst>
            <pc:docMk/>
            <pc:sldMk cId="2941354117" sldId="309"/>
            <ac:spMk id="6" creationId="{0620ECEF-4183-62A0-C3E5-AE9E15826383}"/>
          </ac:spMkLst>
        </pc:spChg>
        <pc:spChg chg="del">
          <ac:chgData name="Tyler Johnson" userId="4d098a454d17f97f" providerId="LiveId" clId="{B5492767-79B7-4D08-987A-1C9A84A6C556}" dt="2024-01-22T17:30:49.284" v="1110" actId="478"/>
          <ac:spMkLst>
            <pc:docMk/>
            <pc:sldMk cId="2941354117" sldId="309"/>
            <ac:spMk id="7" creationId="{00210C73-8558-08E3-A3A8-A4EB4E56E19F}"/>
          </ac:spMkLst>
        </pc:spChg>
        <pc:spChg chg="del">
          <ac:chgData name="Tyler Johnson" userId="4d098a454d17f97f" providerId="LiveId" clId="{B5492767-79B7-4D08-987A-1C9A84A6C556}" dt="2024-01-22T17:30:51.046" v="1111" actId="478"/>
          <ac:spMkLst>
            <pc:docMk/>
            <pc:sldMk cId="2941354117" sldId="309"/>
            <ac:spMk id="8" creationId="{77D78A91-6F1B-3E1E-2BBA-DAA557404F26}"/>
          </ac:spMkLst>
        </pc:spChg>
        <pc:spChg chg="mod ord">
          <ac:chgData name="Tyler Johnson" userId="4d098a454d17f97f" providerId="LiveId" clId="{B5492767-79B7-4D08-987A-1C9A84A6C556}" dt="2024-01-22T18:55:40.951" v="2486" actId="1076"/>
          <ac:spMkLst>
            <pc:docMk/>
            <pc:sldMk cId="2941354117" sldId="309"/>
            <ac:spMk id="9" creationId="{0CD2FA2F-72F8-39C5-4BE6-556430FE170D}"/>
          </ac:spMkLst>
        </pc:spChg>
        <pc:spChg chg="add del mod ord">
          <ac:chgData name="Tyler Johnson" userId="4d098a454d17f97f" providerId="LiveId" clId="{B5492767-79B7-4D08-987A-1C9A84A6C556}" dt="2024-01-22T17:34:59.400" v="1129" actId="478"/>
          <ac:spMkLst>
            <pc:docMk/>
            <pc:sldMk cId="2941354117" sldId="309"/>
            <ac:spMk id="20" creationId="{999EBF4E-1BB6-936A-0E02-B675CA56014A}"/>
          </ac:spMkLst>
        </pc:spChg>
        <pc:spChg chg="add del mod ord">
          <ac:chgData name="Tyler Johnson" userId="4d098a454d17f97f" providerId="LiveId" clId="{B5492767-79B7-4D08-987A-1C9A84A6C556}" dt="2024-01-22T17:35:02.448" v="1130" actId="478"/>
          <ac:spMkLst>
            <pc:docMk/>
            <pc:sldMk cId="2941354117" sldId="309"/>
            <ac:spMk id="21" creationId="{2922C87A-FD39-F83B-5B39-1184A4CE9B23}"/>
          </ac:spMkLst>
        </pc:spChg>
        <pc:spChg chg="add del mod ord">
          <ac:chgData name="Tyler Johnson" userId="4d098a454d17f97f" providerId="LiveId" clId="{B5492767-79B7-4D08-987A-1C9A84A6C556}" dt="2024-01-22T17:36:57.846" v="1148" actId="478"/>
          <ac:spMkLst>
            <pc:docMk/>
            <pc:sldMk cId="2941354117" sldId="309"/>
            <ac:spMk id="22" creationId="{5496E45B-FBF7-43D2-CDDE-F6DEEEFE2BC8}"/>
          </ac:spMkLst>
        </pc:spChg>
        <pc:spChg chg="add del mod ord">
          <ac:chgData name="Tyler Johnson" userId="4d098a454d17f97f" providerId="LiveId" clId="{B5492767-79B7-4D08-987A-1C9A84A6C556}" dt="2024-01-22T17:35:05.776" v="1131" actId="478"/>
          <ac:spMkLst>
            <pc:docMk/>
            <pc:sldMk cId="2941354117" sldId="309"/>
            <ac:spMk id="23" creationId="{7539EBEC-13AA-F33C-7B07-4295F26528FA}"/>
          </ac:spMkLst>
        </pc:spChg>
        <pc:spChg chg="add del mod ord">
          <ac:chgData name="Tyler Johnson" userId="4d098a454d17f97f" providerId="LiveId" clId="{B5492767-79B7-4D08-987A-1C9A84A6C556}" dt="2024-01-22T17:39:27.901" v="1163" actId="478"/>
          <ac:spMkLst>
            <pc:docMk/>
            <pc:sldMk cId="2941354117" sldId="309"/>
            <ac:spMk id="26" creationId="{256A83E2-A7A1-2E93-5695-3DDCB020DB15}"/>
          </ac:spMkLst>
        </pc:spChg>
        <pc:spChg chg="add del mod ord">
          <ac:chgData name="Tyler Johnson" userId="4d098a454d17f97f" providerId="LiveId" clId="{B5492767-79B7-4D08-987A-1C9A84A6C556}" dt="2024-01-22T17:38:49.934" v="1156" actId="478"/>
          <ac:spMkLst>
            <pc:docMk/>
            <pc:sldMk cId="2941354117" sldId="309"/>
            <ac:spMk id="27" creationId="{E464EDF2-AC1A-0CAC-5442-E75B1919ADD7}"/>
          </ac:spMkLst>
        </pc:spChg>
        <pc:spChg chg="add mod">
          <ac:chgData name="Tyler Johnson" userId="4d098a454d17f97f" providerId="LiveId" clId="{B5492767-79B7-4D08-987A-1C9A84A6C556}" dt="2024-01-22T17:47:58.012" v="1277" actId="1076"/>
          <ac:spMkLst>
            <pc:docMk/>
            <pc:sldMk cId="2941354117" sldId="309"/>
            <ac:spMk id="28" creationId="{D012EA30-27C9-B1C6-297F-F78B826FD0BE}"/>
          </ac:spMkLst>
        </pc:spChg>
        <pc:spChg chg="add del mod ord">
          <ac:chgData name="Tyler Johnson" userId="4d098a454d17f97f" providerId="LiveId" clId="{B5492767-79B7-4D08-987A-1C9A84A6C556}" dt="2024-01-22T17:41:51.688" v="1215" actId="478"/>
          <ac:spMkLst>
            <pc:docMk/>
            <pc:sldMk cId="2941354117" sldId="309"/>
            <ac:spMk id="29" creationId="{DEC3D32D-4039-B51E-95D3-CDC3B3D00D25}"/>
          </ac:spMkLst>
        </pc:spChg>
        <pc:spChg chg="add del mod ord">
          <ac:chgData name="Tyler Johnson" userId="4d098a454d17f97f" providerId="LiveId" clId="{B5492767-79B7-4D08-987A-1C9A84A6C556}" dt="2024-01-22T17:41:25.068" v="1210" actId="478"/>
          <ac:spMkLst>
            <pc:docMk/>
            <pc:sldMk cId="2941354117" sldId="309"/>
            <ac:spMk id="30" creationId="{8D7722A7-FB97-1569-B3A1-B6E5CC1D9C2D}"/>
          </ac:spMkLst>
        </pc:spChg>
        <pc:spChg chg="add del mod ord">
          <ac:chgData name="Tyler Johnson" userId="4d098a454d17f97f" providerId="LiveId" clId="{B5492767-79B7-4D08-987A-1C9A84A6C556}" dt="2024-01-22T17:42:45.382" v="1231" actId="478"/>
          <ac:spMkLst>
            <pc:docMk/>
            <pc:sldMk cId="2941354117" sldId="309"/>
            <ac:spMk id="31" creationId="{5174F867-ECCC-BFDD-8CCB-B27686FD5E7F}"/>
          </ac:spMkLst>
        </pc:spChg>
        <pc:spChg chg="add del mod ord">
          <ac:chgData name="Tyler Johnson" userId="4d098a454d17f97f" providerId="LiveId" clId="{B5492767-79B7-4D08-987A-1C9A84A6C556}" dt="2024-01-22T17:42:46.904" v="1232" actId="478"/>
          <ac:spMkLst>
            <pc:docMk/>
            <pc:sldMk cId="2941354117" sldId="309"/>
            <ac:spMk id="32" creationId="{FCA58502-9189-1A29-9337-4E0DD3B9D39B}"/>
          </ac:spMkLst>
        </pc:spChg>
        <pc:spChg chg="add mod">
          <ac:chgData name="Tyler Johnson" userId="4d098a454d17f97f" providerId="LiveId" clId="{B5492767-79B7-4D08-987A-1C9A84A6C556}" dt="2024-01-22T17:47:48.844" v="1275" actId="1076"/>
          <ac:spMkLst>
            <pc:docMk/>
            <pc:sldMk cId="2941354117" sldId="309"/>
            <ac:spMk id="34" creationId="{8DFD4E61-C565-AC04-E2B3-AB7A2E931DC6}"/>
          </ac:spMkLst>
        </pc:spChg>
        <pc:spChg chg="add mod">
          <ac:chgData name="Tyler Johnson" userId="4d098a454d17f97f" providerId="LiveId" clId="{B5492767-79B7-4D08-987A-1C9A84A6C556}" dt="2024-01-22T17:47:42.738" v="1274" actId="115"/>
          <ac:spMkLst>
            <pc:docMk/>
            <pc:sldMk cId="2941354117" sldId="309"/>
            <ac:spMk id="37" creationId="{1908C170-B95B-B8AD-AED1-FAAD4212BDB0}"/>
          </ac:spMkLst>
        </pc:spChg>
        <pc:spChg chg="add mod">
          <ac:chgData name="Tyler Johnson" userId="4d098a454d17f97f" providerId="LiveId" clId="{B5492767-79B7-4D08-987A-1C9A84A6C556}" dt="2024-01-22T17:52:20.745" v="1334" actId="115"/>
          <ac:spMkLst>
            <pc:docMk/>
            <pc:sldMk cId="2941354117" sldId="309"/>
            <ac:spMk id="38" creationId="{C499A37F-923F-6483-B792-1C0C4DE15DE8}"/>
          </ac:spMkLst>
        </pc:spChg>
        <pc:spChg chg="add mod">
          <ac:chgData name="Tyler Johnson" userId="4d098a454d17f97f" providerId="LiveId" clId="{B5492767-79B7-4D08-987A-1C9A84A6C556}" dt="2024-01-22T17:52:25.676" v="1335" actId="115"/>
          <ac:spMkLst>
            <pc:docMk/>
            <pc:sldMk cId="2941354117" sldId="309"/>
            <ac:spMk id="39" creationId="{707D59FB-C8BB-D29C-C3FA-6A56481848BB}"/>
          </ac:spMkLst>
        </pc:spChg>
        <pc:spChg chg="add mod">
          <ac:chgData name="Tyler Johnson" userId="4d098a454d17f97f" providerId="LiveId" clId="{B5492767-79B7-4D08-987A-1C9A84A6C556}" dt="2024-01-22T17:55:22.100" v="1344" actId="208"/>
          <ac:spMkLst>
            <pc:docMk/>
            <pc:sldMk cId="2941354117" sldId="309"/>
            <ac:spMk id="42" creationId="{7E307EC1-E700-CA3A-E0D4-3840E0DB5438}"/>
          </ac:spMkLst>
        </pc:spChg>
        <pc:picChg chg="add mod">
          <ac:chgData name="Tyler Johnson" userId="4d098a454d17f97f" providerId="LiveId" clId="{B5492767-79B7-4D08-987A-1C9A84A6C556}" dt="2024-01-22T17:52:45.458" v="1339" actId="1076"/>
          <ac:picMkLst>
            <pc:docMk/>
            <pc:sldMk cId="2941354117" sldId="309"/>
            <ac:picMk id="11" creationId="{6CD444B1-7E5B-E7DB-F80B-075788D00C38}"/>
          </ac:picMkLst>
        </pc:picChg>
        <pc:picChg chg="add mod">
          <ac:chgData name="Tyler Johnson" userId="4d098a454d17f97f" providerId="LiveId" clId="{B5492767-79B7-4D08-987A-1C9A84A6C556}" dt="2024-01-22T17:52:12.679" v="1333" actId="1076"/>
          <ac:picMkLst>
            <pc:docMk/>
            <pc:sldMk cId="2941354117" sldId="309"/>
            <ac:picMk id="13" creationId="{D05356DE-1355-D29F-1258-D3BBA9E81A58}"/>
          </ac:picMkLst>
        </pc:picChg>
        <pc:picChg chg="add mod">
          <ac:chgData name="Tyler Johnson" userId="4d098a454d17f97f" providerId="LiveId" clId="{B5492767-79B7-4D08-987A-1C9A84A6C556}" dt="2024-01-22T17:51:54.012" v="1332" actId="1076"/>
          <ac:picMkLst>
            <pc:docMk/>
            <pc:sldMk cId="2941354117" sldId="309"/>
            <ac:picMk id="15" creationId="{7B1D3A6E-A473-D411-7852-2755CBB6BFE0}"/>
          </ac:picMkLst>
        </pc:picChg>
        <pc:picChg chg="add mod">
          <ac:chgData name="Tyler Johnson" userId="4d098a454d17f97f" providerId="LiveId" clId="{B5492767-79B7-4D08-987A-1C9A84A6C556}" dt="2024-01-22T17:50:36.408" v="1306" actId="1076"/>
          <ac:picMkLst>
            <pc:docMk/>
            <pc:sldMk cId="2941354117" sldId="309"/>
            <ac:picMk id="17" creationId="{849E9EAD-725D-84EF-482F-EC735132D606}"/>
          </ac:picMkLst>
        </pc:picChg>
        <pc:picChg chg="add del mod">
          <ac:chgData name="Tyler Johnson" userId="4d098a454d17f97f" providerId="LiveId" clId="{B5492767-79B7-4D08-987A-1C9A84A6C556}" dt="2024-01-22T17:38:23.250" v="1153" actId="478"/>
          <ac:picMkLst>
            <pc:docMk/>
            <pc:sldMk cId="2941354117" sldId="309"/>
            <ac:picMk id="19" creationId="{4AEEE33E-B7F9-45C5-F92F-A5A85960DB76}"/>
          </ac:picMkLst>
        </pc:picChg>
        <pc:picChg chg="add del mod">
          <ac:chgData name="Tyler Johnson" userId="4d098a454d17f97f" providerId="LiveId" clId="{B5492767-79B7-4D08-987A-1C9A84A6C556}" dt="2024-01-22T17:46:55.071" v="1251" actId="478"/>
          <ac:picMkLst>
            <pc:docMk/>
            <pc:sldMk cId="2941354117" sldId="309"/>
            <ac:picMk id="25" creationId="{085B6BCA-66CE-DAF1-8E36-DA0347B5C2FE}"/>
          </ac:picMkLst>
        </pc:picChg>
        <pc:picChg chg="add mod">
          <ac:chgData name="Tyler Johnson" userId="4d098a454d17f97f" providerId="LiveId" clId="{B5492767-79B7-4D08-987A-1C9A84A6C556}" dt="2024-01-22T17:48:03.702" v="1279" actId="1076"/>
          <ac:picMkLst>
            <pc:docMk/>
            <pc:sldMk cId="2941354117" sldId="309"/>
            <ac:picMk id="36" creationId="{95770DC1-4569-B8FC-F0F8-334D2BF7D9EA}"/>
          </ac:picMkLst>
        </pc:picChg>
        <pc:picChg chg="add mod">
          <ac:chgData name="Tyler Johnson" userId="4d098a454d17f97f" providerId="LiveId" clId="{B5492767-79B7-4D08-987A-1C9A84A6C556}" dt="2024-01-22T17:54:52.196" v="1341" actId="1076"/>
          <ac:picMkLst>
            <pc:docMk/>
            <pc:sldMk cId="2941354117" sldId="309"/>
            <ac:picMk id="41" creationId="{F1D98D8E-958B-064D-B0AA-FBD75A70D6E4}"/>
          </ac:picMkLst>
        </pc:picChg>
      </pc:sldChg>
      <pc:sldChg chg="addSp delSp modSp new del mod modClrScheme chgLayout modNotesTx">
        <pc:chgData name="Tyler Johnson" userId="4d098a454d17f97f" providerId="LiveId" clId="{B5492767-79B7-4D08-987A-1C9A84A6C556}" dt="2024-01-22T18:33:22.309" v="2011" actId="2696"/>
        <pc:sldMkLst>
          <pc:docMk/>
          <pc:sldMk cId="376572094" sldId="310"/>
        </pc:sldMkLst>
        <pc:spChg chg="del mod ord">
          <ac:chgData name="Tyler Johnson" userId="4d098a454d17f97f" providerId="LiveId" clId="{B5492767-79B7-4D08-987A-1C9A84A6C556}" dt="2024-01-22T18:17:32.559" v="1790" actId="700"/>
          <ac:spMkLst>
            <pc:docMk/>
            <pc:sldMk cId="376572094" sldId="310"/>
            <ac:spMk id="2" creationId="{E3645FD1-D09F-390B-A83F-6E82530E92DD}"/>
          </ac:spMkLst>
        </pc:spChg>
        <pc:spChg chg="del mod ord">
          <ac:chgData name="Tyler Johnson" userId="4d098a454d17f97f" providerId="LiveId" clId="{B5492767-79B7-4D08-987A-1C9A84A6C556}" dt="2024-01-22T18:17:32.559" v="1790" actId="700"/>
          <ac:spMkLst>
            <pc:docMk/>
            <pc:sldMk cId="376572094" sldId="310"/>
            <ac:spMk id="3" creationId="{4080A541-C75C-90F8-1FBF-8E8E52F548EA}"/>
          </ac:spMkLst>
        </pc:spChg>
        <pc:spChg chg="del mod ord">
          <ac:chgData name="Tyler Johnson" userId="4d098a454d17f97f" providerId="LiveId" clId="{B5492767-79B7-4D08-987A-1C9A84A6C556}" dt="2024-01-22T18:17:32.559" v="1790" actId="700"/>
          <ac:spMkLst>
            <pc:docMk/>
            <pc:sldMk cId="376572094" sldId="310"/>
            <ac:spMk id="4" creationId="{7FBD9088-9F3B-52A4-AFE4-4E53CAB258BD}"/>
          </ac:spMkLst>
        </pc:spChg>
        <pc:spChg chg="add del mod ord">
          <ac:chgData name="Tyler Johnson" userId="4d098a454d17f97f" providerId="LiveId" clId="{B5492767-79B7-4D08-987A-1C9A84A6C556}" dt="2024-01-22T18:32:21.047" v="2010" actId="700"/>
          <ac:spMkLst>
            <pc:docMk/>
            <pc:sldMk cId="376572094" sldId="310"/>
            <ac:spMk id="5" creationId="{2332A1D3-C579-13A7-8015-8C469E8454C9}"/>
          </ac:spMkLst>
        </pc:spChg>
        <pc:spChg chg="add del mod ord">
          <ac:chgData name="Tyler Johnson" userId="4d098a454d17f97f" providerId="LiveId" clId="{B5492767-79B7-4D08-987A-1C9A84A6C556}" dt="2024-01-22T18:32:21.047" v="2010" actId="700"/>
          <ac:spMkLst>
            <pc:docMk/>
            <pc:sldMk cId="376572094" sldId="310"/>
            <ac:spMk id="6" creationId="{5ED46E12-2604-2EDF-2046-220332FCF681}"/>
          </ac:spMkLst>
        </pc:spChg>
        <pc:spChg chg="add del mod ord">
          <ac:chgData name="Tyler Johnson" userId="4d098a454d17f97f" providerId="LiveId" clId="{B5492767-79B7-4D08-987A-1C9A84A6C556}" dt="2024-01-22T18:32:21.047" v="2010" actId="700"/>
          <ac:spMkLst>
            <pc:docMk/>
            <pc:sldMk cId="376572094" sldId="310"/>
            <ac:spMk id="7" creationId="{B0CAB51E-C464-2C7B-E4F4-99FCB109FC30}"/>
          </ac:spMkLst>
        </pc:spChg>
        <pc:spChg chg="add del mod ord">
          <ac:chgData name="Tyler Johnson" userId="4d098a454d17f97f" providerId="LiveId" clId="{B5492767-79B7-4D08-987A-1C9A84A6C556}" dt="2024-01-22T18:32:21.047" v="2010" actId="700"/>
          <ac:spMkLst>
            <pc:docMk/>
            <pc:sldMk cId="376572094" sldId="310"/>
            <ac:spMk id="8" creationId="{61F3F63A-96C0-3832-83D7-C0F365E52C9B}"/>
          </ac:spMkLst>
        </pc:spChg>
        <pc:spChg chg="add del mod ord">
          <ac:chgData name="Tyler Johnson" userId="4d098a454d17f97f" providerId="LiveId" clId="{B5492767-79B7-4D08-987A-1C9A84A6C556}" dt="2024-01-22T18:32:21.047" v="2010" actId="700"/>
          <ac:spMkLst>
            <pc:docMk/>
            <pc:sldMk cId="376572094" sldId="310"/>
            <ac:spMk id="9" creationId="{FDEE2533-1553-85ED-0B97-56AFE605F770}"/>
          </ac:spMkLst>
        </pc:spChg>
        <pc:spChg chg="add del mod ord">
          <ac:chgData name="Tyler Johnson" userId="4d098a454d17f97f" providerId="LiveId" clId="{B5492767-79B7-4D08-987A-1C9A84A6C556}" dt="2024-01-22T18:32:21.047" v="2010" actId="700"/>
          <ac:spMkLst>
            <pc:docMk/>
            <pc:sldMk cId="376572094" sldId="310"/>
            <ac:spMk id="10" creationId="{263D1506-A765-97C6-E00D-6FEFDDFFDBCE}"/>
          </ac:spMkLst>
        </pc:spChg>
        <pc:spChg chg="add del mod ord">
          <ac:chgData name="Tyler Johnson" userId="4d098a454d17f97f" providerId="LiveId" clId="{B5492767-79B7-4D08-987A-1C9A84A6C556}" dt="2024-01-22T18:32:21.047" v="2010" actId="700"/>
          <ac:spMkLst>
            <pc:docMk/>
            <pc:sldMk cId="376572094" sldId="310"/>
            <ac:spMk id="11" creationId="{25993DC6-9A55-15CC-FBA5-00B09C432A7A}"/>
          </ac:spMkLst>
        </pc:spChg>
        <pc:spChg chg="add mod ord">
          <ac:chgData name="Tyler Johnson" userId="4d098a454d17f97f" providerId="LiveId" clId="{B5492767-79B7-4D08-987A-1C9A84A6C556}" dt="2024-01-22T18:32:21.047" v="2010" actId="700"/>
          <ac:spMkLst>
            <pc:docMk/>
            <pc:sldMk cId="376572094" sldId="310"/>
            <ac:spMk id="12" creationId="{D4AED675-45B0-E343-B64A-6C7887D8F655}"/>
          </ac:spMkLst>
        </pc:spChg>
        <pc:spChg chg="add mod ord">
          <ac:chgData name="Tyler Johnson" userId="4d098a454d17f97f" providerId="LiveId" clId="{B5492767-79B7-4D08-987A-1C9A84A6C556}" dt="2024-01-22T18:32:21.047" v="2010" actId="700"/>
          <ac:spMkLst>
            <pc:docMk/>
            <pc:sldMk cId="376572094" sldId="310"/>
            <ac:spMk id="13" creationId="{9CE84EBD-C189-4843-2088-427002F0DD9E}"/>
          </ac:spMkLst>
        </pc:spChg>
        <pc:spChg chg="add mod ord">
          <ac:chgData name="Tyler Johnson" userId="4d098a454d17f97f" providerId="LiveId" clId="{B5492767-79B7-4D08-987A-1C9A84A6C556}" dt="2024-01-22T18:32:21.047" v="2010" actId="700"/>
          <ac:spMkLst>
            <pc:docMk/>
            <pc:sldMk cId="376572094" sldId="310"/>
            <ac:spMk id="14" creationId="{03F249FE-ACC4-8DBA-EFA4-425D6ED967F0}"/>
          </ac:spMkLst>
        </pc:spChg>
        <pc:spChg chg="add mod ord">
          <ac:chgData name="Tyler Johnson" userId="4d098a454d17f97f" providerId="LiveId" clId="{B5492767-79B7-4D08-987A-1C9A84A6C556}" dt="2024-01-22T18:32:21.047" v="2010" actId="700"/>
          <ac:spMkLst>
            <pc:docMk/>
            <pc:sldMk cId="376572094" sldId="310"/>
            <ac:spMk id="15" creationId="{033E12E6-F4C9-4E94-3E23-817F0F6B5FF4}"/>
          </ac:spMkLst>
        </pc:spChg>
      </pc:sldChg>
      <pc:sldChg chg="addSp delSp modSp new mod modClrScheme modAnim chgLayout modNotesTx">
        <pc:chgData name="Tyler Johnson" userId="4d098a454d17f97f" providerId="LiveId" clId="{B5492767-79B7-4D08-987A-1C9A84A6C556}" dt="2024-01-22T22:34:54.690" v="8577" actId="20577"/>
        <pc:sldMkLst>
          <pc:docMk/>
          <pc:sldMk cId="553403673" sldId="311"/>
        </pc:sldMkLst>
        <pc:spChg chg="mod ord">
          <ac:chgData name="Tyler Johnson" userId="4d098a454d17f97f" providerId="LiveId" clId="{B5492767-79B7-4D08-987A-1C9A84A6C556}" dt="2024-01-22T19:59:22.525" v="3351" actId="255"/>
          <ac:spMkLst>
            <pc:docMk/>
            <pc:sldMk cId="553403673" sldId="311"/>
            <ac:spMk id="2" creationId="{EEB3F95E-3C60-8D1D-9F8A-06EC70670F01}"/>
          </ac:spMkLst>
        </pc:spChg>
        <pc:spChg chg="del mod ord">
          <ac:chgData name="Tyler Johnson" userId="4d098a454d17f97f" providerId="LiveId" clId="{B5492767-79B7-4D08-987A-1C9A84A6C556}" dt="2024-01-22T19:24:10.204" v="2645" actId="700"/>
          <ac:spMkLst>
            <pc:docMk/>
            <pc:sldMk cId="553403673" sldId="311"/>
            <ac:spMk id="3" creationId="{2357D60E-C0DE-00F8-2BD2-4BF4A5AC0E9D}"/>
          </ac:spMkLst>
        </pc:spChg>
        <pc:spChg chg="del mod ord">
          <ac:chgData name="Tyler Johnson" userId="4d098a454d17f97f" providerId="LiveId" clId="{B5492767-79B7-4D08-987A-1C9A84A6C556}" dt="2024-01-22T19:24:10.204" v="2645" actId="700"/>
          <ac:spMkLst>
            <pc:docMk/>
            <pc:sldMk cId="553403673" sldId="311"/>
            <ac:spMk id="4" creationId="{E2E92B37-A16F-A468-8D0B-B34515741613}"/>
          </ac:spMkLst>
        </pc:spChg>
        <pc:spChg chg="del">
          <ac:chgData name="Tyler Johnson" userId="4d098a454d17f97f" providerId="LiveId" clId="{B5492767-79B7-4D08-987A-1C9A84A6C556}" dt="2024-01-22T19:24:10.204" v="2645" actId="700"/>
          <ac:spMkLst>
            <pc:docMk/>
            <pc:sldMk cId="553403673" sldId="311"/>
            <ac:spMk id="5" creationId="{6A744B1A-BB09-E7C1-9669-97DB4B9D7933}"/>
          </ac:spMkLst>
        </pc:spChg>
        <pc:spChg chg="del">
          <ac:chgData name="Tyler Johnson" userId="4d098a454d17f97f" providerId="LiveId" clId="{B5492767-79B7-4D08-987A-1C9A84A6C556}" dt="2024-01-22T19:24:10.204" v="2645" actId="700"/>
          <ac:spMkLst>
            <pc:docMk/>
            <pc:sldMk cId="553403673" sldId="311"/>
            <ac:spMk id="6" creationId="{679C4C4C-C306-7B55-5FF3-20C8031D1123}"/>
          </ac:spMkLst>
        </pc:spChg>
        <pc:spChg chg="del mod ord">
          <ac:chgData name="Tyler Johnson" userId="4d098a454d17f97f" providerId="LiveId" clId="{B5492767-79B7-4D08-987A-1C9A84A6C556}" dt="2024-01-22T19:24:10.204" v="2645" actId="700"/>
          <ac:spMkLst>
            <pc:docMk/>
            <pc:sldMk cId="553403673" sldId="311"/>
            <ac:spMk id="7" creationId="{2B6EBD37-C161-CD64-2FE6-61C0CF351809}"/>
          </ac:spMkLst>
        </pc:spChg>
        <pc:spChg chg="del mod ord">
          <ac:chgData name="Tyler Johnson" userId="4d098a454d17f97f" providerId="LiveId" clId="{B5492767-79B7-4D08-987A-1C9A84A6C556}" dt="2024-01-22T19:24:10.204" v="2645" actId="700"/>
          <ac:spMkLst>
            <pc:docMk/>
            <pc:sldMk cId="553403673" sldId="311"/>
            <ac:spMk id="8" creationId="{93EB8B44-83DF-316B-85F6-B55A28DE2D63}"/>
          </ac:spMkLst>
        </pc:spChg>
        <pc:spChg chg="del mod">
          <ac:chgData name="Tyler Johnson" userId="4d098a454d17f97f" providerId="LiveId" clId="{B5492767-79B7-4D08-987A-1C9A84A6C556}" dt="2024-01-22T18:57:15.628" v="2502" actId="478"/>
          <ac:spMkLst>
            <pc:docMk/>
            <pc:sldMk cId="553403673" sldId="311"/>
            <ac:spMk id="9" creationId="{BED45C67-8A30-8362-39FE-C7CB0339EE13}"/>
          </ac:spMkLst>
        </pc:spChg>
        <pc:spChg chg="del">
          <ac:chgData name="Tyler Johnson" userId="4d098a454d17f97f" providerId="LiveId" clId="{B5492767-79B7-4D08-987A-1C9A84A6C556}" dt="2024-01-22T18:57:17.395" v="2503" actId="478"/>
          <ac:spMkLst>
            <pc:docMk/>
            <pc:sldMk cId="553403673" sldId="311"/>
            <ac:spMk id="10" creationId="{A9314FF4-8B63-6256-C287-DFCA2EA6B44B}"/>
          </ac:spMkLst>
        </pc:spChg>
        <pc:spChg chg="mod ord">
          <ac:chgData name="Tyler Johnson" userId="4d098a454d17f97f" providerId="LiveId" clId="{B5492767-79B7-4D08-987A-1C9A84A6C556}" dt="2024-01-22T19:26:19.906" v="2663" actId="26606"/>
          <ac:spMkLst>
            <pc:docMk/>
            <pc:sldMk cId="553403673" sldId="311"/>
            <ac:spMk id="11" creationId="{89F76156-0B7C-F78F-28B6-55157EE26CF3}"/>
          </ac:spMkLst>
        </pc:spChg>
        <pc:spChg chg="add del mod ord">
          <ac:chgData name="Tyler Johnson" userId="4d098a454d17f97f" providerId="LiveId" clId="{B5492767-79B7-4D08-987A-1C9A84A6C556}" dt="2024-01-22T19:59:52.392" v="3355" actId="27636"/>
          <ac:spMkLst>
            <pc:docMk/>
            <pc:sldMk cId="553403673" sldId="311"/>
            <ac:spMk id="12" creationId="{8ED0DD75-FA54-9DE1-B125-0B7B85CE84FD}"/>
          </ac:spMkLst>
        </pc:spChg>
        <pc:spChg chg="add del mod ord">
          <ac:chgData name="Tyler Johnson" userId="4d098a454d17f97f" providerId="LiveId" clId="{B5492767-79B7-4D08-987A-1C9A84A6C556}" dt="2024-01-22T19:24:29.567" v="2646" actId="478"/>
          <ac:spMkLst>
            <pc:docMk/>
            <pc:sldMk cId="553403673" sldId="311"/>
            <ac:spMk id="13" creationId="{EB910A20-A399-7117-3E3D-58C00D5B3A7E}"/>
          </ac:spMkLst>
        </pc:spChg>
        <pc:spChg chg="add del mod ord">
          <ac:chgData name="Tyler Johnson" userId="4d098a454d17f97f" providerId="LiveId" clId="{B5492767-79B7-4D08-987A-1C9A84A6C556}" dt="2024-01-22T19:24:30.657" v="2647" actId="478"/>
          <ac:spMkLst>
            <pc:docMk/>
            <pc:sldMk cId="553403673" sldId="311"/>
            <ac:spMk id="14" creationId="{BA7B2C27-67E2-804C-D2B6-33767317A2CC}"/>
          </ac:spMkLst>
        </pc:spChg>
        <pc:spChg chg="add del mod ord">
          <ac:chgData name="Tyler Johnson" userId="4d098a454d17f97f" providerId="LiveId" clId="{B5492767-79B7-4D08-987A-1C9A84A6C556}" dt="2024-01-22T19:24:31.455" v="2648" actId="478"/>
          <ac:spMkLst>
            <pc:docMk/>
            <pc:sldMk cId="553403673" sldId="311"/>
            <ac:spMk id="15" creationId="{CB05F4F6-2C06-3E77-6A69-06E53A428C01}"/>
          </ac:spMkLst>
        </pc:spChg>
        <pc:spChg chg="add del mod">
          <ac:chgData name="Tyler Johnson" userId="4d098a454d17f97f" providerId="LiveId" clId="{B5492767-79B7-4D08-987A-1C9A84A6C556}" dt="2024-01-22T19:53:12.866" v="3232" actId="478"/>
          <ac:spMkLst>
            <pc:docMk/>
            <pc:sldMk cId="553403673" sldId="311"/>
            <ac:spMk id="24" creationId="{2D172EB9-E457-906A-50E9-7808EB332ED2}"/>
          </ac:spMkLst>
        </pc:spChg>
        <pc:spChg chg="add mod">
          <ac:chgData name="Tyler Johnson" userId="4d098a454d17f97f" providerId="LiveId" clId="{B5492767-79B7-4D08-987A-1C9A84A6C556}" dt="2024-01-22T19:53:28.989" v="3235" actId="2085"/>
          <ac:spMkLst>
            <pc:docMk/>
            <pc:sldMk cId="553403673" sldId="311"/>
            <ac:spMk id="25" creationId="{3F7845E7-1B50-CA75-A50F-624E8EFCA41D}"/>
          </ac:spMkLst>
        </pc:spChg>
        <pc:spChg chg="add del">
          <ac:chgData name="Tyler Johnson" userId="4d098a454d17f97f" providerId="LiveId" clId="{B5492767-79B7-4D08-987A-1C9A84A6C556}" dt="2024-01-22T19:26:19.906" v="2663" actId="26606"/>
          <ac:spMkLst>
            <pc:docMk/>
            <pc:sldMk cId="553403673" sldId="311"/>
            <ac:spMk id="26" creationId="{81393F1A-2BC2-F6E9-1407-80A57031B201}"/>
          </ac:spMkLst>
        </pc:spChg>
        <pc:spChg chg="add mod">
          <ac:chgData name="Tyler Johnson" userId="4d098a454d17f97f" providerId="LiveId" clId="{B5492767-79B7-4D08-987A-1C9A84A6C556}" dt="2024-01-22T19:54:13.988" v="3240" actId="207"/>
          <ac:spMkLst>
            <pc:docMk/>
            <pc:sldMk cId="553403673" sldId="311"/>
            <ac:spMk id="27" creationId="{BFF3E80A-ED21-F51B-7137-DF9E9D1D3CC3}"/>
          </ac:spMkLst>
        </pc:spChg>
        <pc:spChg chg="add del">
          <ac:chgData name="Tyler Johnson" userId="4d098a454d17f97f" providerId="LiveId" clId="{B5492767-79B7-4D08-987A-1C9A84A6C556}" dt="2024-01-22T19:26:19.906" v="2663" actId="26606"/>
          <ac:spMkLst>
            <pc:docMk/>
            <pc:sldMk cId="553403673" sldId="311"/>
            <ac:spMk id="28" creationId="{25AE533D-E93B-7914-7311-3DC9E3878069}"/>
          </ac:spMkLst>
        </pc:spChg>
        <pc:spChg chg="add mod">
          <ac:chgData name="Tyler Johnson" userId="4d098a454d17f97f" providerId="LiveId" clId="{B5492767-79B7-4D08-987A-1C9A84A6C556}" dt="2024-01-22T19:57:55.243" v="3342" actId="1076"/>
          <ac:spMkLst>
            <pc:docMk/>
            <pc:sldMk cId="553403673" sldId="311"/>
            <ac:spMk id="29" creationId="{B1C05989-BB8B-20F9-6BAD-90941A717FBE}"/>
          </ac:spMkLst>
        </pc:spChg>
        <pc:spChg chg="add del">
          <ac:chgData name="Tyler Johnson" userId="4d098a454d17f97f" providerId="LiveId" clId="{B5492767-79B7-4D08-987A-1C9A84A6C556}" dt="2024-01-22T19:26:19.906" v="2663" actId="26606"/>
          <ac:spMkLst>
            <pc:docMk/>
            <pc:sldMk cId="553403673" sldId="311"/>
            <ac:spMk id="30" creationId="{9BE759D8-ED55-5355-6118-F5546B92D8AC}"/>
          </ac:spMkLst>
        </pc:spChg>
        <pc:spChg chg="add mod">
          <ac:chgData name="Tyler Johnson" userId="4d098a454d17f97f" providerId="LiveId" clId="{B5492767-79B7-4D08-987A-1C9A84A6C556}" dt="2024-01-22T19:57:58.949" v="3343" actId="1076"/>
          <ac:spMkLst>
            <pc:docMk/>
            <pc:sldMk cId="553403673" sldId="311"/>
            <ac:spMk id="31" creationId="{1C682008-9770-15C7-2DC2-F5FDDC9A3EA1}"/>
          </ac:spMkLst>
        </pc:spChg>
        <pc:spChg chg="add mod">
          <ac:chgData name="Tyler Johnson" userId="4d098a454d17f97f" providerId="LiveId" clId="{B5492767-79B7-4D08-987A-1C9A84A6C556}" dt="2024-01-22T19:56:39.466" v="3324" actId="1076"/>
          <ac:spMkLst>
            <pc:docMk/>
            <pc:sldMk cId="553403673" sldId="311"/>
            <ac:spMk id="32" creationId="{134576FB-B65E-8C8B-27F3-2F9D502962AF}"/>
          </ac:spMkLst>
        </pc:spChg>
        <pc:spChg chg="add mod">
          <ac:chgData name="Tyler Johnson" userId="4d098a454d17f97f" providerId="LiveId" clId="{B5492767-79B7-4D08-987A-1C9A84A6C556}" dt="2024-01-22T19:56:56.503" v="3326" actId="1076"/>
          <ac:spMkLst>
            <pc:docMk/>
            <pc:sldMk cId="553403673" sldId="311"/>
            <ac:spMk id="33" creationId="{5897784E-8031-2F27-F19D-76D5E729E65E}"/>
          </ac:spMkLst>
        </pc:spChg>
        <pc:spChg chg="add mod">
          <ac:chgData name="Tyler Johnson" userId="4d098a454d17f97f" providerId="LiveId" clId="{B5492767-79B7-4D08-987A-1C9A84A6C556}" dt="2024-01-22T19:57:04.960" v="3328" actId="767"/>
          <ac:spMkLst>
            <pc:docMk/>
            <pc:sldMk cId="553403673" sldId="311"/>
            <ac:spMk id="34" creationId="{71932780-2DCC-A901-C7D6-3B2EB3722FA2}"/>
          </ac:spMkLst>
        </pc:spChg>
        <pc:spChg chg="add mod">
          <ac:chgData name="Tyler Johnson" userId="4d098a454d17f97f" providerId="LiveId" clId="{B5492767-79B7-4D08-987A-1C9A84A6C556}" dt="2024-01-22T19:58:02.092" v="3344" actId="1076"/>
          <ac:spMkLst>
            <pc:docMk/>
            <pc:sldMk cId="553403673" sldId="311"/>
            <ac:spMk id="35" creationId="{79C156D3-CCFF-4239-5C20-187429C5DE4E}"/>
          </ac:spMkLst>
        </pc:spChg>
        <pc:spChg chg="add mod">
          <ac:chgData name="Tyler Johnson" userId="4d098a454d17f97f" providerId="LiveId" clId="{B5492767-79B7-4D08-987A-1C9A84A6C556}" dt="2024-01-22T19:58:05.721" v="3345" actId="1076"/>
          <ac:spMkLst>
            <pc:docMk/>
            <pc:sldMk cId="553403673" sldId="311"/>
            <ac:spMk id="36" creationId="{10B19790-3822-0A03-BF5A-3EEEE750E1BE}"/>
          </ac:spMkLst>
        </pc:spChg>
        <pc:picChg chg="add mod">
          <ac:chgData name="Tyler Johnson" userId="4d098a454d17f97f" providerId="LiveId" clId="{B5492767-79B7-4D08-987A-1C9A84A6C556}" dt="2024-01-22T21:46:17.916" v="7787" actId="14100"/>
          <ac:picMkLst>
            <pc:docMk/>
            <pc:sldMk cId="553403673" sldId="311"/>
            <ac:picMk id="3" creationId="{9312BFD4-7E2D-42CC-D7A8-DF7C45C7E67A}"/>
          </ac:picMkLst>
        </pc:picChg>
        <pc:picChg chg="add mod">
          <ac:chgData name="Tyler Johnson" userId="4d098a454d17f97f" providerId="LiveId" clId="{B5492767-79B7-4D08-987A-1C9A84A6C556}" dt="2024-01-22T21:46:59.081" v="7793" actId="1076"/>
          <ac:picMkLst>
            <pc:docMk/>
            <pc:sldMk cId="553403673" sldId="311"/>
            <ac:picMk id="4" creationId="{A17D7FB6-5285-6442-ED6C-A37C5C3DE088}"/>
          </ac:picMkLst>
        </pc:picChg>
        <pc:picChg chg="add mod">
          <ac:chgData name="Tyler Johnson" userId="4d098a454d17f97f" providerId="LiveId" clId="{B5492767-79B7-4D08-987A-1C9A84A6C556}" dt="2024-01-22T21:47:22.983" v="7797" actId="14100"/>
          <ac:picMkLst>
            <pc:docMk/>
            <pc:sldMk cId="553403673" sldId="311"/>
            <ac:picMk id="5" creationId="{A975CD25-B811-186E-D660-E79AACB75B73}"/>
          </ac:picMkLst>
        </pc:picChg>
        <pc:picChg chg="add mod">
          <ac:chgData name="Tyler Johnson" userId="4d098a454d17f97f" providerId="LiveId" clId="{B5492767-79B7-4D08-987A-1C9A84A6C556}" dt="2024-01-22T21:46:12.290" v="7785" actId="1076"/>
          <ac:picMkLst>
            <pc:docMk/>
            <pc:sldMk cId="553403673" sldId="311"/>
            <ac:picMk id="17" creationId="{FCC7F8BC-DA08-A01F-91F7-0C473246FD22}"/>
          </ac:picMkLst>
        </pc:picChg>
        <pc:picChg chg="add mod">
          <ac:chgData name="Tyler Johnson" userId="4d098a454d17f97f" providerId="LiveId" clId="{B5492767-79B7-4D08-987A-1C9A84A6C556}" dt="2024-01-22T21:46:25.241" v="7788" actId="1076"/>
          <ac:picMkLst>
            <pc:docMk/>
            <pc:sldMk cId="553403673" sldId="311"/>
            <ac:picMk id="19" creationId="{BDED4AAE-2492-3DEE-3793-7AAE7533E804}"/>
          </ac:picMkLst>
        </pc:picChg>
        <pc:picChg chg="add mod ord">
          <ac:chgData name="Tyler Johnson" userId="4d098a454d17f97f" providerId="LiveId" clId="{B5492767-79B7-4D08-987A-1C9A84A6C556}" dt="2024-01-22T21:47:11.299" v="7794" actId="1076"/>
          <ac:picMkLst>
            <pc:docMk/>
            <pc:sldMk cId="553403673" sldId="311"/>
            <ac:picMk id="21" creationId="{79103DFD-6D6D-89FF-0103-79BB2995CF7B}"/>
          </ac:picMkLst>
        </pc:picChg>
        <pc:picChg chg="add mod">
          <ac:chgData name="Tyler Johnson" userId="4d098a454d17f97f" providerId="LiveId" clId="{B5492767-79B7-4D08-987A-1C9A84A6C556}" dt="2024-01-22T19:51:26.801" v="3172" actId="14100"/>
          <ac:picMkLst>
            <pc:docMk/>
            <pc:sldMk cId="553403673" sldId="311"/>
            <ac:picMk id="23" creationId="{13D6D35C-42F7-4CE3-BB1C-6E45C7823C50}"/>
          </ac:picMkLst>
        </pc:picChg>
      </pc:sldChg>
      <pc:sldChg chg="addSp delSp modSp new mod modAnim modNotesTx">
        <pc:chgData name="Tyler Johnson" userId="4d098a454d17f97f" providerId="LiveId" clId="{B5492767-79B7-4D08-987A-1C9A84A6C556}" dt="2024-01-22T19:22:20.294" v="2622"/>
        <pc:sldMkLst>
          <pc:docMk/>
          <pc:sldMk cId="3839435474" sldId="312"/>
        </pc:sldMkLst>
        <pc:spChg chg="del">
          <ac:chgData name="Tyler Johnson" userId="4d098a454d17f97f" providerId="LiveId" clId="{B5492767-79B7-4D08-987A-1C9A84A6C556}" dt="2024-01-22T18:34:59.060" v="2041" actId="478"/>
          <ac:spMkLst>
            <pc:docMk/>
            <pc:sldMk cId="3839435474" sldId="312"/>
            <ac:spMk id="2" creationId="{E5C4A41B-BB76-2C50-8E74-213538BF57D6}"/>
          </ac:spMkLst>
        </pc:spChg>
        <pc:spChg chg="del">
          <ac:chgData name="Tyler Johnson" userId="4d098a454d17f97f" providerId="LiveId" clId="{B5492767-79B7-4D08-987A-1C9A84A6C556}" dt="2024-01-22T18:35:00.093" v="2042" actId="478"/>
          <ac:spMkLst>
            <pc:docMk/>
            <pc:sldMk cId="3839435474" sldId="312"/>
            <ac:spMk id="3" creationId="{D5E2E7F1-069D-F13F-1523-223D957BFB7F}"/>
          </ac:spMkLst>
        </pc:spChg>
        <pc:spChg chg="del">
          <ac:chgData name="Tyler Johnson" userId="4d098a454d17f97f" providerId="LiveId" clId="{B5492767-79B7-4D08-987A-1C9A84A6C556}" dt="2024-01-22T18:34:56.433" v="2040" actId="478"/>
          <ac:spMkLst>
            <pc:docMk/>
            <pc:sldMk cId="3839435474" sldId="312"/>
            <ac:spMk id="4" creationId="{BC21C9A7-BA6D-121B-D8B7-924DC4ECDC91}"/>
          </ac:spMkLst>
        </pc:spChg>
        <pc:spChg chg="add mod">
          <ac:chgData name="Tyler Johnson" userId="4d098a454d17f97f" providerId="LiveId" clId="{B5492767-79B7-4D08-987A-1C9A84A6C556}" dt="2024-01-22T18:34:13.344" v="2033" actId="20577"/>
          <ac:spMkLst>
            <pc:docMk/>
            <pc:sldMk cId="3839435474" sldId="312"/>
            <ac:spMk id="6" creationId="{F64B75D4-FC4D-01C6-8F1C-26005CF0EC2E}"/>
          </ac:spMkLst>
        </pc:spChg>
        <pc:spChg chg="add mod">
          <ac:chgData name="Tyler Johnson" userId="4d098a454d17f97f" providerId="LiveId" clId="{B5492767-79B7-4D08-987A-1C9A84A6C556}" dt="2024-01-22T18:34:50.452" v="2039" actId="1076"/>
          <ac:spMkLst>
            <pc:docMk/>
            <pc:sldMk cId="3839435474" sldId="312"/>
            <ac:spMk id="8" creationId="{EC8E4D86-0708-E6F6-DF26-74C979636892}"/>
          </ac:spMkLst>
        </pc:spChg>
        <pc:spChg chg="add mod">
          <ac:chgData name="Tyler Johnson" userId="4d098a454d17f97f" providerId="LiveId" clId="{B5492767-79B7-4D08-987A-1C9A84A6C556}" dt="2024-01-22T18:42:12.147" v="2250" actId="1076"/>
          <ac:spMkLst>
            <pc:docMk/>
            <pc:sldMk cId="3839435474" sldId="312"/>
            <ac:spMk id="11" creationId="{EB6EA15B-2CCF-76A0-9354-73B917A36116}"/>
          </ac:spMkLst>
        </pc:spChg>
        <pc:spChg chg="add mod">
          <ac:chgData name="Tyler Johnson" userId="4d098a454d17f97f" providerId="LiveId" clId="{B5492767-79B7-4D08-987A-1C9A84A6C556}" dt="2024-01-22T19:02:49.419" v="2512" actId="20577"/>
          <ac:spMkLst>
            <pc:docMk/>
            <pc:sldMk cId="3839435474" sldId="312"/>
            <ac:spMk id="16" creationId="{D3E27813-D986-B27B-23C6-6FFCDA4D905A}"/>
          </ac:spMkLst>
        </pc:spChg>
        <pc:spChg chg="add mod">
          <ac:chgData name="Tyler Johnson" userId="4d098a454d17f97f" providerId="LiveId" clId="{B5492767-79B7-4D08-987A-1C9A84A6C556}" dt="2024-01-22T18:56:37.294" v="2494"/>
          <ac:spMkLst>
            <pc:docMk/>
            <pc:sldMk cId="3839435474" sldId="312"/>
            <ac:spMk id="19" creationId="{085152DB-4885-BEAE-3C15-DD01770DB7DC}"/>
          </ac:spMkLst>
        </pc:spChg>
        <pc:picChg chg="add mod">
          <ac:chgData name="Tyler Johnson" userId="4d098a454d17f97f" providerId="LiveId" clId="{B5492767-79B7-4D08-987A-1C9A84A6C556}" dt="2024-01-22T18:40:05.536" v="2184" actId="1076"/>
          <ac:picMkLst>
            <pc:docMk/>
            <pc:sldMk cId="3839435474" sldId="312"/>
            <ac:picMk id="10" creationId="{9E2E1A43-5FAA-5706-1B64-EAB53C9DA3ED}"/>
          </ac:picMkLst>
        </pc:picChg>
        <pc:picChg chg="add mod">
          <ac:chgData name="Tyler Johnson" userId="4d098a454d17f97f" providerId="LiveId" clId="{B5492767-79B7-4D08-987A-1C9A84A6C556}" dt="2024-01-22T18:42:04.375" v="2247" actId="1076"/>
          <ac:picMkLst>
            <pc:docMk/>
            <pc:sldMk cId="3839435474" sldId="312"/>
            <ac:picMk id="13" creationId="{2347A181-6F52-7C89-7E3C-6BB05E6ACB0E}"/>
          </ac:picMkLst>
        </pc:picChg>
        <pc:picChg chg="add mod">
          <ac:chgData name="Tyler Johnson" userId="4d098a454d17f97f" providerId="LiveId" clId="{B5492767-79B7-4D08-987A-1C9A84A6C556}" dt="2024-01-22T18:42:02.546" v="2246" actId="1076"/>
          <ac:picMkLst>
            <pc:docMk/>
            <pc:sldMk cId="3839435474" sldId="312"/>
            <ac:picMk id="15" creationId="{9F5709AB-7D95-B356-2895-06743F61DC53}"/>
          </ac:picMkLst>
        </pc:picChg>
        <pc:picChg chg="add mod">
          <ac:chgData name="Tyler Johnson" userId="4d098a454d17f97f" providerId="LiveId" clId="{B5492767-79B7-4D08-987A-1C9A84A6C556}" dt="2024-01-22T18:43:12.841" v="2261" actId="1076"/>
          <ac:picMkLst>
            <pc:docMk/>
            <pc:sldMk cId="3839435474" sldId="312"/>
            <ac:picMk id="18" creationId="{A151B1DD-CF50-986B-56C9-99E3C6D85CF6}"/>
          </ac:picMkLst>
        </pc:picChg>
      </pc:sldChg>
      <pc:sldChg chg="addSp delSp modSp new mod modAnim modNotesTx">
        <pc:chgData name="Tyler Johnson" userId="4d098a454d17f97f" providerId="LiveId" clId="{B5492767-79B7-4D08-987A-1C9A84A6C556}" dt="2024-01-22T19:22:56.523" v="2635"/>
        <pc:sldMkLst>
          <pc:docMk/>
          <pc:sldMk cId="6756015" sldId="313"/>
        </pc:sldMkLst>
        <pc:spChg chg="del">
          <ac:chgData name="Tyler Johnson" userId="4d098a454d17f97f" providerId="LiveId" clId="{B5492767-79B7-4D08-987A-1C9A84A6C556}" dt="2024-01-22T18:50:12.467" v="2316" actId="478"/>
          <ac:spMkLst>
            <pc:docMk/>
            <pc:sldMk cId="6756015" sldId="313"/>
            <ac:spMk id="2" creationId="{DABA9CFE-161B-EA23-6EDA-109D45186C7D}"/>
          </ac:spMkLst>
        </pc:spChg>
        <pc:spChg chg="del">
          <ac:chgData name="Tyler Johnson" userId="4d098a454d17f97f" providerId="LiveId" clId="{B5492767-79B7-4D08-987A-1C9A84A6C556}" dt="2024-01-22T18:50:13.842" v="2317" actId="478"/>
          <ac:spMkLst>
            <pc:docMk/>
            <pc:sldMk cId="6756015" sldId="313"/>
            <ac:spMk id="3" creationId="{111689E9-E023-64D4-A33B-724F7BDB0726}"/>
          </ac:spMkLst>
        </pc:spChg>
        <pc:spChg chg="del">
          <ac:chgData name="Tyler Johnson" userId="4d098a454d17f97f" providerId="LiveId" clId="{B5492767-79B7-4D08-987A-1C9A84A6C556}" dt="2024-01-22T18:44:10.841" v="2280" actId="478"/>
          <ac:spMkLst>
            <pc:docMk/>
            <pc:sldMk cId="6756015" sldId="313"/>
            <ac:spMk id="4" creationId="{39A03AA6-8DF6-1CCB-5BE3-D754D6D53E50}"/>
          </ac:spMkLst>
        </pc:spChg>
        <pc:spChg chg="add mod">
          <ac:chgData name="Tyler Johnson" userId="4d098a454d17f97f" providerId="LiveId" clId="{B5492767-79B7-4D08-987A-1C9A84A6C556}" dt="2024-01-22T19:22:29.400" v="2624" actId="20577"/>
          <ac:spMkLst>
            <pc:docMk/>
            <pc:sldMk cId="6756015" sldId="313"/>
            <ac:spMk id="6" creationId="{2F366B96-2E27-6AB8-185D-017D69FC1592}"/>
          </ac:spMkLst>
        </pc:spChg>
        <pc:spChg chg="add mod">
          <ac:chgData name="Tyler Johnson" userId="4d098a454d17f97f" providerId="LiveId" clId="{B5492767-79B7-4D08-987A-1C9A84A6C556}" dt="2024-01-22T18:53:14.904" v="2419" actId="1076"/>
          <ac:spMkLst>
            <pc:docMk/>
            <pc:sldMk cId="6756015" sldId="313"/>
            <ac:spMk id="9" creationId="{39A0287A-5776-5BCC-E7DD-F4616365B7B5}"/>
          </ac:spMkLst>
        </pc:spChg>
        <pc:spChg chg="add mod">
          <ac:chgData name="Tyler Johnson" userId="4d098a454d17f97f" providerId="LiveId" clId="{B5492767-79B7-4D08-987A-1C9A84A6C556}" dt="2024-01-22T18:50:08.301" v="2315" actId="1076"/>
          <ac:spMkLst>
            <pc:docMk/>
            <pc:sldMk cId="6756015" sldId="313"/>
            <ac:spMk id="11" creationId="{4D454844-FF34-E636-EA5E-7E4F4EFB51B7}"/>
          </ac:spMkLst>
        </pc:spChg>
        <pc:spChg chg="add mod">
          <ac:chgData name="Tyler Johnson" userId="4d098a454d17f97f" providerId="LiveId" clId="{B5492767-79B7-4D08-987A-1C9A84A6C556}" dt="2024-01-22T18:53:01.198" v="2418" actId="1076"/>
          <ac:spMkLst>
            <pc:docMk/>
            <pc:sldMk cId="6756015" sldId="313"/>
            <ac:spMk id="18" creationId="{62588006-F095-FE02-CE47-FB95F049F8F3}"/>
          </ac:spMkLst>
        </pc:spChg>
        <pc:spChg chg="add mod">
          <ac:chgData name="Tyler Johnson" userId="4d098a454d17f97f" providerId="LiveId" clId="{B5492767-79B7-4D08-987A-1C9A84A6C556}" dt="2024-01-22T18:56:41.200" v="2495"/>
          <ac:spMkLst>
            <pc:docMk/>
            <pc:sldMk cId="6756015" sldId="313"/>
            <ac:spMk id="19" creationId="{EC129C61-2CBF-67AC-9C11-5ADF9BD1A7E5}"/>
          </ac:spMkLst>
        </pc:spChg>
        <pc:picChg chg="add mod">
          <ac:chgData name="Tyler Johnson" userId="4d098a454d17f97f" providerId="LiveId" clId="{B5492767-79B7-4D08-987A-1C9A84A6C556}" dt="2024-01-22T18:53:17.328" v="2420" actId="1076"/>
          <ac:picMkLst>
            <pc:docMk/>
            <pc:sldMk cId="6756015" sldId="313"/>
            <ac:picMk id="8" creationId="{7BD98A04-0D1E-C615-A6F2-5E26261D8869}"/>
          </ac:picMkLst>
        </pc:picChg>
        <pc:picChg chg="add mod">
          <ac:chgData name="Tyler Johnson" userId="4d098a454d17f97f" providerId="LiveId" clId="{B5492767-79B7-4D08-987A-1C9A84A6C556}" dt="2024-01-22T18:50:45.638" v="2323" actId="14100"/>
          <ac:picMkLst>
            <pc:docMk/>
            <pc:sldMk cId="6756015" sldId="313"/>
            <ac:picMk id="13" creationId="{05A0110C-03FF-0F4A-64FD-97685BC22017}"/>
          </ac:picMkLst>
        </pc:picChg>
        <pc:picChg chg="add mod">
          <ac:chgData name="Tyler Johnson" userId="4d098a454d17f97f" providerId="LiveId" clId="{B5492767-79B7-4D08-987A-1C9A84A6C556}" dt="2024-01-22T18:51:20.210" v="2328" actId="1076"/>
          <ac:picMkLst>
            <pc:docMk/>
            <pc:sldMk cId="6756015" sldId="313"/>
            <ac:picMk id="15" creationId="{AF70A69B-B1D2-E2EF-3BC8-D6F7581C8671}"/>
          </ac:picMkLst>
        </pc:picChg>
        <pc:picChg chg="add mod">
          <ac:chgData name="Tyler Johnson" userId="4d098a454d17f97f" providerId="LiveId" clId="{B5492767-79B7-4D08-987A-1C9A84A6C556}" dt="2024-01-22T18:52:50.256" v="2417" actId="1076"/>
          <ac:picMkLst>
            <pc:docMk/>
            <pc:sldMk cId="6756015" sldId="313"/>
            <ac:picMk id="17" creationId="{6BAEF418-5590-12E8-93EB-C00C7200C542}"/>
          </ac:picMkLst>
        </pc:picChg>
      </pc:sldChg>
      <pc:sldChg chg="addSp delSp modSp new mod setBg modClrScheme delAnim modAnim chgLayout modNotesTx">
        <pc:chgData name="Tyler Johnson" userId="4d098a454d17f97f" providerId="LiveId" clId="{B5492767-79B7-4D08-987A-1C9A84A6C556}" dt="2024-01-22T21:33:01.372" v="7782" actId="20577"/>
        <pc:sldMkLst>
          <pc:docMk/>
          <pc:sldMk cId="2136680172" sldId="314"/>
        </pc:sldMkLst>
        <pc:spChg chg="del mod ord">
          <ac:chgData name="Tyler Johnson" userId="4d098a454d17f97f" providerId="LiveId" clId="{B5492767-79B7-4D08-987A-1C9A84A6C556}" dt="2024-01-22T18:54:22.556" v="2446" actId="700"/>
          <ac:spMkLst>
            <pc:docMk/>
            <pc:sldMk cId="2136680172" sldId="314"/>
            <ac:spMk id="2" creationId="{6708986C-95B0-EDCF-439C-73DB5BD1617B}"/>
          </ac:spMkLst>
        </pc:spChg>
        <pc:spChg chg="del mod ord">
          <ac:chgData name="Tyler Johnson" userId="4d098a454d17f97f" providerId="LiveId" clId="{B5492767-79B7-4D08-987A-1C9A84A6C556}" dt="2024-01-22T18:54:22.556" v="2446" actId="700"/>
          <ac:spMkLst>
            <pc:docMk/>
            <pc:sldMk cId="2136680172" sldId="314"/>
            <ac:spMk id="3" creationId="{AE340D92-CE10-57D6-558B-863D1A0465DB}"/>
          </ac:spMkLst>
        </pc:spChg>
        <pc:spChg chg="del mod ord">
          <ac:chgData name="Tyler Johnson" userId="4d098a454d17f97f" providerId="LiveId" clId="{B5492767-79B7-4D08-987A-1C9A84A6C556}" dt="2024-01-22T18:54:22.556" v="2446" actId="700"/>
          <ac:spMkLst>
            <pc:docMk/>
            <pc:sldMk cId="2136680172" sldId="314"/>
            <ac:spMk id="4" creationId="{0E9A8F4C-9739-A682-5C7B-C9C0231C0F41}"/>
          </ac:spMkLst>
        </pc:spChg>
        <pc:spChg chg="add mod ord">
          <ac:chgData name="Tyler Johnson" userId="4d098a454d17f97f" providerId="LiveId" clId="{B5492767-79B7-4D08-987A-1C9A84A6C556}" dt="2024-01-22T19:12:47.060" v="2585" actId="1076"/>
          <ac:spMkLst>
            <pc:docMk/>
            <pc:sldMk cId="2136680172" sldId="314"/>
            <ac:spMk id="5" creationId="{6661BE1E-7155-62FE-B76A-78ED21334E44}"/>
          </ac:spMkLst>
        </pc:spChg>
        <pc:spChg chg="add del mod ord">
          <ac:chgData name="Tyler Johnson" userId="4d098a454d17f97f" providerId="LiveId" clId="{B5492767-79B7-4D08-987A-1C9A84A6C556}" dt="2024-01-22T18:54:59.289" v="2479" actId="478"/>
          <ac:spMkLst>
            <pc:docMk/>
            <pc:sldMk cId="2136680172" sldId="314"/>
            <ac:spMk id="6" creationId="{BDA24E99-7792-79B6-11A1-78209661A80E}"/>
          </ac:spMkLst>
        </pc:spChg>
        <pc:spChg chg="add del mod ord">
          <ac:chgData name="Tyler Johnson" userId="4d098a454d17f97f" providerId="LiveId" clId="{B5492767-79B7-4D08-987A-1C9A84A6C556}" dt="2024-01-22T18:54:58.148" v="2478" actId="478"/>
          <ac:spMkLst>
            <pc:docMk/>
            <pc:sldMk cId="2136680172" sldId="314"/>
            <ac:spMk id="7" creationId="{C6AB5C1B-D118-4BB7-2420-C2D418A1623E}"/>
          </ac:spMkLst>
        </pc:spChg>
        <pc:spChg chg="add del mod ord">
          <ac:chgData name="Tyler Johnson" userId="4d098a454d17f97f" providerId="LiveId" clId="{B5492767-79B7-4D08-987A-1C9A84A6C556}" dt="2024-01-22T18:55:05.669" v="2484" actId="478"/>
          <ac:spMkLst>
            <pc:docMk/>
            <pc:sldMk cId="2136680172" sldId="314"/>
            <ac:spMk id="8" creationId="{53EF371A-7346-45E0-FE44-617BD11DCC58}"/>
          </ac:spMkLst>
        </pc:spChg>
        <pc:spChg chg="add del mod ord">
          <ac:chgData name="Tyler Johnson" userId="4d098a454d17f97f" providerId="LiveId" clId="{B5492767-79B7-4D08-987A-1C9A84A6C556}" dt="2024-01-22T18:55:04.419" v="2483" actId="478"/>
          <ac:spMkLst>
            <pc:docMk/>
            <pc:sldMk cId="2136680172" sldId="314"/>
            <ac:spMk id="9" creationId="{F3A8C21F-623F-BFE4-2CCF-E8814B6AC433}"/>
          </ac:spMkLst>
        </pc:spChg>
        <pc:spChg chg="add del mod ord">
          <ac:chgData name="Tyler Johnson" userId="4d098a454d17f97f" providerId="LiveId" clId="{B5492767-79B7-4D08-987A-1C9A84A6C556}" dt="2024-01-22T18:55:03.121" v="2482" actId="478"/>
          <ac:spMkLst>
            <pc:docMk/>
            <pc:sldMk cId="2136680172" sldId="314"/>
            <ac:spMk id="10" creationId="{4862F645-7431-184D-12ED-9D834CC9B18F}"/>
          </ac:spMkLst>
        </pc:spChg>
        <pc:spChg chg="add del mod ord">
          <ac:chgData name="Tyler Johnson" userId="4d098a454d17f97f" providerId="LiveId" clId="{B5492767-79B7-4D08-987A-1C9A84A6C556}" dt="2024-01-22T18:55:00.228" v="2480" actId="478"/>
          <ac:spMkLst>
            <pc:docMk/>
            <pc:sldMk cId="2136680172" sldId="314"/>
            <ac:spMk id="11" creationId="{F30CCC1E-E4EB-014A-FC3B-B46400C167E7}"/>
          </ac:spMkLst>
        </pc:spChg>
        <pc:spChg chg="add mod ord">
          <ac:chgData name="Tyler Johnson" userId="4d098a454d17f97f" providerId="LiveId" clId="{B5492767-79B7-4D08-987A-1C9A84A6C556}" dt="2024-01-22T19:07:06.558" v="2551" actId="26606"/>
          <ac:spMkLst>
            <pc:docMk/>
            <pc:sldMk cId="2136680172" sldId="314"/>
            <ac:spMk id="12" creationId="{98AD86CD-C99B-6BAB-5677-F703A5CD094D}"/>
          </ac:spMkLst>
        </pc:spChg>
        <pc:spChg chg="add del mod ord">
          <ac:chgData name="Tyler Johnson" userId="4d098a454d17f97f" providerId="LiveId" clId="{B5492767-79B7-4D08-987A-1C9A84A6C556}" dt="2024-01-22T19:03:21.077" v="2515" actId="478"/>
          <ac:spMkLst>
            <pc:docMk/>
            <pc:sldMk cId="2136680172" sldId="314"/>
            <ac:spMk id="19" creationId="{321B4423-FC99-4BFF-1FFB-E75ACA8E3AC0}"/>
          </ac:spMkLst>
        </pc:spChg>
        <pc:spChg chg="add del mod ord">
          <ac:chgData name="Tyler Johnson" userId="4d098a454d17f97f" providerId="LiveId" clId="{B5492767-79B7-4D08-987A-1C9A84A6C556}" dt="2024-01-22T19:03:20.200" v="2514" actId="478"/>
          <ac:spMkLst>
            <pc:docMk/>
            <pc:sldMk cId="2136680172" sldId="314"/>
            <ac:spMk id="20" creationId="{BEFF84DF-3535-5366-C6E9-6CC27FC77C0E}"/>
          </ac:spMkLst>
        </pc:spChg>
        <pc:spChg chg="add del mod ord">
          <ac:chgData name="Tyler Johnson" userId="4d098a454d17f97f" providerId="LiveId" clId="{B5492767-79B7-4D08-987A-1C9A84A6C556}" dt="2024-01-22T19:04:46.714" v="2534" actId="478"/>
          <ac:spMkLst>
            <pc:docMk/>
            <pc:sldMk cId="2136680172" sldId="314"/>
            <ac:spMk id="21" creationId="{FAEE2D7E-40A5-0B50-4646-A267EFC2E2E5}"/>
          </ac:spMkLst>
        </pc:spChg>
        <pc:spChg chg="add del mod ord">
          <ac:chgData name="Tyler Johnson" userId="4d098a454d17f97f" providerId="LiveId" clId="{B5492767-79B7-4D08-987A-1C9A84A6C556}" dt="2024-01-22T19:03:34.185" v="2518" actId="478"/>
          <ac:spMkLst>
            <pc:docMk/>
            <pc:sldMk cId="2136680172" sldId="314"/>
            <ac:spMk id="22" creationId="{864B2E92-7755-D014-35C4-CC7FE79075BC}"/>
          </ac:spMkLst>
        </pc:spChg>
        <pc:spChg chg="add del mod ord">
          <ac:chgData name="Tyler Johnson" userId="4d098a454d17f97f" providerId="LiveId" clId="{B5492767-79B7-4D08-987A-1C9A84A6C556}" dt="2024-01-22T19:03:37.997" v="2521" actId="478"/>
          <ac:spMkLst>
            <pc:docMk/>
            <pc:sldMk cId="2136680172" sldId="314"/>
            <ac:spMk id="23" creationId="{72DD1641-0A77-84E3-AE16-5EE81D708867}"/>
          </ac:spMkLst>
        </pc:spChg>
        <pc:spChg chg="add del mod ord">
          <ac:chgData name="Tyler Johnson" userId="4d098a454d17f97f" providerId="LiveId" clId="{B5492767-79B7-4D08-987A-1C9A84A6C556}" dt="2024-01-22T19:03:36.543" v="2520" actId="478"/>
          <ac:spMkLst>
            <pc:docMk/>
            <pc:sldMk cId="2136680172" sldId="314"/>
            <ac:spMk id="24" creationId="{69D77135-AF14-346C-05F0-B74CC7171DD3}"/>
          </ac:spMkLst>
        </pc:spChg>
        <pc:spChg chg="add del">
          <ac:chgData name="Tyler Johnson" userId="4d098a454d17f97f" providerId="LiveId" clId="{B5492767-79B7-4D08-987A-1C9A84A6C556}" dt="2024-01-22T19:07:06.558" v="2551" actId="26606"/>
          <ac:spMkLst>
            <pc:docMk/>
            <pc:sldMk cId="2136680172" sldId="314"/>
            <ac:spMk id="25" creationId="{C5E009F6-AA28-7AA5-A186-96FAFA9C6CEC}"/>
          </ac:spMkLst>
        </pc:spChg>
        <pc:spChg chg="add del">
          <ac:chgData name="Tyler Johnson" userId="4d098a454d17f97f" providerId="LiveId" clId="{B5492767-79B7-4D08-987A-1C9A84A6C556}" dt="2024-01-22T19:07:06.558" v="2551" actId="26606"/>
          <ac:spMkLst>
            <pc:docMk/>
            <pc:sldMk cId="2136680172" sldId="314"/>
            <ac:spMk id="26" creationId="{18C33C18-486E-969F-9886-4C6A5394D9A2}"/>
          </ac:spMkLst>
        </pc:spChg>
        <pc:spChg chg="add del">
          <ac:chgData name="Tyler Johnson" userId="4d098a454d17f97f" providerId="LiveId" clId="{B5492767-79B7-4D08-987A-1C9A84A6C556}" dt="2024-01-22T19:07:06.558" v="2551" actId="26606"/>
          <ac:spMkLst>
            <pc:docMk/>
            <pc:sldMk cId="2136680172" sldId="314"/>
            <ac:spMk id="27" creationId="{7193DA9B-1D13-DBA0-DD38-4290632F31BF}"/>
          </ac:spMkLst>
        </pc:spChg>
        <pc:spChg chg="add del mod">
          <ac:chgData name="Tyler Johnson" userId="4d098a454d17f97f" providerId="LiveId" clId="{B5492767-79B7-4D08-987A-1C9A84A6C556}" dt="2024-01-22T19:11:08.586" v="2574" actId="478"/>
          <ac:spMkLst>
            <pc:docMk/>
            <pc:sldMk cId="2136680172" sldId="314"/>
            <ac:spMk id="28" creationId="{49050E10-9E91-2B8E-CC6A-0D3C98C103EF}"/>
          </ac:spMkLst>
        </pc:spChg>
        <pc:spChg chg="add del">
          <ac:chgData name="Tyler Johnson" userId="4d098a454d17f97f" providerId="LiveId" clId="{B5492767-79B7-4D08-987A-1C9A84A6C556}" dt="2024-01-22T19:07:06.558" v="2551" actId="26606"/>
          <ac:spMkLst>
            <pc:docMk/>
            <pc:sldMk cId="2136680172" sldId="314"/>
            <ac:spMk id="29" creationId="{3F3C809D-B209-D0DD-1022-8C5EB73020BD}"/>
          </ac:spMkLst>
        </pc:spChg>
        <pc:spChg chg="add del mod">
          <ac:chgData name="Tyler Johnson" userId="4d098a454d17f97f" providerId="LiveId" clId="{B5492767-79B7-4D08-987A-1C9A84A6C556}" dt="2024-01-22T19:10:55.136" v="2572" actId="478"/>
          <ac:spMkLst>
            <pc:docMk/>
            <pc:sldMk cId="2136680172" sldId="314"/>
            <ac:spMk id="30" creationId="{8B6592F8-DDDE-C6A4-957E-1178B3CBC2DA}"/>
          </ac:spMkLst>
        </pc:spChg>
        <pc:spChg chg="add del">
          <ac:chgData name="Tyler Johnson" userId="4d098a454d17f97f" providerId="LiveId" clId="{B5492767-79B7-4D08-987A-1C9A84A6C556}" dt="2024-01-22T19:07:06.558" v="2551" actId="26606"/>
          <ac:spMkLst>
            <pc:docMk/>
            <pc:sldMk cId="2136680172" sldId="314"/>
            <ac:spMk id="31" creationId="{68B7DD0F-74D6-5DD5-B707-740294BD8722}"/>
          </ac:spMkLst>
        </pc:spChg>
        <pc:spChg chg="add mod">
          <ac:chgData name="Tyler Johnson" userId="4d098a454d17f97f" providerId="LiveId" clId="{B5492767-79B7-4D08-987A-1C9A84A6C556}" dt="2024-01-22T19:12:11.356" v="2580" actId="1076"/>
          <ac:spMkLst>
            <pc:docMk/>
            <pc:sldMk cId="2136680172" sldId="314"/>
            <ac:spMk id="32" creationId="{254CCEB5-0ED8-4FAC-021B-2764F7911016}"/>
          </ac:spMkLst>
        </pc:spChg>
        <pc:spChg chg="add mod">
          <ac:chgData name="Tyler Johnson" userId="4d098a454d17f97f" providerId="LiveId" clId="{B5492767-79B7-4D08-987A-1C9A84A6C556}" dt="2024-01-22T19:12:40.086" v="2584" actId="14100"/>
          <ac:spMkLst>
            <pc:docMk/>
            <pc:sldMk cId="2136680172" sldId="314"/>
            <ac:spMk id="33" creationId="{475323C9-B1CE-69DF-C70C-0BBE04C60004}"/>
          </ac:spMkLst>
        </pc:spChg>
        <pc:picChg chg="add mod">
          <ac:chgData name="Tyler Johnson" userId="4d098a454d17f97f" providerId="LiveId" clId="{B5492767-79B7-4D08-987A-1C9A84A6C556}" dt="2024-01-22T21:27:47.545" v="7351" actId="1076"/>
          <ac:picMkLst>
            <pc:docMk/>
            <pc:sldMk cId="2136680172" sldId="314"/>
            <ac:picMk id="3" creationId="{2AFE8DD3-5A57-8DB4-3E82-98B3C0D68790}"/>
          </ac:picMkLst>
        </pc:picChg>
        <pc:picChg chg="add mod">
          <ac:chgData name="Tyler Johnson" userId="4d098a454d17f97f" providerId="LiveId" clId="{B5492767-79B7-4D08-987A-1C9A84A6C556}" dt="2024-01-22T19:15:41.998" v="2594" actId="14100"/>
          <ac:picMkLst>
            <pc:docMk/>
            <pc:sldMk cId="2136680172" sldId="314"/>
            <ac:picMk id="14" creationId="{BE53485F-0AEB-100A-8151-D4DC2A021545}"/>
          </ac:picMkLst>
        </pc:picChg>
        <pc:picChg chg="add mod ord">
          <ac:chgData name="Tyler Johnson" userId="4d098a454d17f97f" providerId="LiveId" clId="{B5492767-79B7-4D08-987A-1C9A84A6C556}" dt="2024-01-22T19:15:49.630" v="2595" actId="1076"/>
          <ac:picMkLst>
            <pc:docMk/>
            <pc:sldMk cId="2136680172" sldId="314"/>
            <ac:picMk id="16" creationId="{B75082FE-B19D-6C22-FB8B-5F603DE160C4}"/>
          </ac:picMkLst>
        </pc:picChg>
        <pc:picChg chg="add mod">
          <ac:chgData name="Tyler Johnson" userId="4d098a454d17f97f" providerId="LiveId" clId="{B5492767-79B7-4D08-987A-1C9A84A6C556}" dt="2024-01-22T19:08:55.345" v="2556" actId="14100"/>
          <ac:picMkLst>
            <pc:docMk/>
            <pc:sldMk cId="2136680172" sldId="314"/>
            <ac:picMk id="18" creationId="{DE563112-83F4-4C7C-BDE7-E9FB052539F0}"/>
          </ac:picMkLst>
        </pc:picChg>
        <pc:picChg chg="add mod">
          <ac:chgData name="Tyler Johnson" userId="4d098a454d17f97f" providerId="LiveId" clId="{B5492767-79B7-4D08-987A-1C9A84A6C556}" dt="2024-01-22T19:15:04.907" v="2590" actId="1076"/>
          <ac:picMkLst>
            <pc:docMk/>
            <pc:sldMk cId="2136680172" sldId="314"/>
            <ac:picMk id="35" creationId="{0E0730A5-88E7-3579-7CBE-0A8063351A3F}"/>
          </ac:picMkLst>
        </pc:picChg>
        <pc:picChg chg="add del mod">
          <ac:chgData name="Tyler Johnson" userId="4d098a454d17f97f" providerId="LiveId" clId="{B5492767-79B7-4D08-987A-1C9A84A6C556}" dt="2024-01-22T21:27:40.903" v="7349" actId="478"/>
          <ac:picMkLst>
            <pc:docMk/>
            <pc:sldMk cId="2136680172" sldId="314"/>
            <ac:picMk id="37" creationId="{E5B16844-F394-9D4A-020F-FDCF815533B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1/22/2024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20202"/>
                </a:solidFill>
                <a:effectLst/>
                <a:latin typeface="Open Sans" panose="020F0502020204030204" pitchFamily="34" charset="0"/>
              </a:rPr>
              <a:t>At first glance, we can see that both the logistic regression and random forest models had an accuracy score of 0.81 while the Naïve Bayes model was lower at 0.77. This, along with the balanced accuracy scores that account for any possible imbalances in the classes, are both useful metrics when looking at the overall predictive power of the models. However, we decided that in this situation the False Negatives are the most undesirable outcome. We would be willing to accept more false positives, in return for reducing the number of false negatives. Therefore, a model with high recall is the most important to us. And if we look at the classification reports for </a:t>
            </a:r>
            <a:r>
              <a:rPr lang="en-US" b="0" i="0">
                <a:solidFill>
                  <a:srgbClr val="020202"/>
                </a:solidFill>
                <a:effectLst/>
                <a:latin typeface="Open Sans" panose="020F0502020204030204" pitchFamily="34" charset="0"/>
              </a:rPr>
              <a:t>each model, </a:t>
            </a:r>
            <a:r>
              <a:rPr lang="en-US" b="0" i="0" dirty="0">
                <a:solidFill>
                  <a:srgbClr val="020202"/>
                </a:solidFill>
                <a:effectLst/>
                <a:latin typeface="Open Sans" panose="020F0502020204030204" pitchFamily="34" charset="0"/>
              </a:rPr>
              <a:t>we can see that the logistic regression model seems to have the highest recall of the three.</a:t>
            </a:r>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12</a:t>
            </a:fld>
            <a:endParaRPr lang="en-US" dirty="0"/>
          </a:p>
        </p:txBody>
      </p:sp>
    </p:spTree>
    <p:extLst>
      <p:ext uri="{BB962C8B-B14F-4D97-AF65-F5344CB8AC3E}">
        <p14:creationId xmlns:p14="http://schemas.microsoft.com/office/powerpoint/2010/main" val="3816619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14</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set the index as the “ID” column. Next, we didn’t think we needed the first row of the original dataset with the X variables so we decided to skip that row when reading in the data. We also decided to rename a couple of the columns to clean it up a little bit; we changed “PAY_0” to “PAY_1” to make it more orderly, and then we shortened “default payment next month’ to “DEFAULT”. Lastly, we checked for null values within the data but there were none.</a:t>
            </a:r>
          </a:p>
        </p:txBody>
      </p:sp>
      <p:sp>
        <p:nvSpPr>
          <p:cNvPr id="4" name="Slide Number Placeholder 3"/>
          <p:cNvSpPr>
            <a:spLocks noGrp="1"/>
          </p:cNvSpPr>
          <p:nvPr>
            <p:ph type="sldNum" sz="quarter" idx="5"/>
          </p:nvPr>
        </p:nvSpPr>
        <p:spPr/>
        <p:txBody>
          <a:bodyPr/>
          <a:lstStyle/>
          <a:p>
            <a:fld id="{54EEB602-95FC-483A-B12D-216A7AD7EA24}" type="slidenum">
              <a:rPr lang="en-US" smtClean="0"/>
              <a:t>3</a:t>
            </a:fld>
            <a:endParaRPr lang="en-US" dirty="0"/>
          </a:p>
        </p:txBody>
      </p:sp>
    </p:spTree>
    <p:extLst>
      <p:ext uri="{BB962C8B-B14F-4D97-AF65-F5344CB8AC3E}">
        <p14:creationId xmlns:p14="http://schemas.microsoft.com/office/powerpoint/2010/main" val="2406119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dataset used a binary variable, "DEFAULT", as the target variable, which designates whether the individual defaulted on the following month’s payment (Yes = 1; No = 0). The dataset we chose to use tracked the past monthly payment records (from April to September 2005) of 30,000 individuals and used 23 variables as independent variables. The documentation we were given with the dataset gave descriptions for each variable, which was important since the categorical variables had already been encoded.</a:t>
            </a:r>
          </a:p>
        </p:txBody>
      </p:sp>
      <p:sp>
        <p:nvSpPr>
          <p:cNvPr id="4" name="Slide Number Placeholder 3"/>
          <p:cNvSpPr>
            <a:spLocks noGrp="1"/>
          </p:cNvSpPr>
          <p:nvPr>
            <p:ph type="sldNum" sz="quarter" idx="5"/>
          </p:nvPr>
        </p:nvSpPr>
        <p:spPr/>
        <p:txBody>
          <a:bodyPr/>
          <a:lstStyle/>
          <a:p>
            <a:fld id="{54EEB602-95FC-483A-B12D-216A7AD7EA24}" type="slidenum">
              <a:rPr lang="en-US" smtClean="0"/>
              <a:t>4</a:t>
            </a:fld>
            <a:endParaRPr lang="en-US" dirty="0"/>
          </a:p>
        </p:txBody>
      </p:sp>
    </p:spTree>
    <p:extLst>
      <p:ext uri="{BB962C8B-B14F-4D97-AF65-F5344CB8AC3E}">
        <p14:creationId xmlns:p14="http://schemas.microsoft.com/office/powerpoint/2010/main" val="638323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Nunito" pitchFamily="2" charset="0"/>
              </a:rPr>
              <a:t>Exploratory data analysis involves studying, exploring, and visualizing the data to derive important insights. </a:t>
            </a:r>
            <a:r>
              <a:rPr lang="en-US" dirty="0"/>
              <a:t>The first thing we did during the exploratory step was create distribution plots for each of the variable. Doing this gave rise to a couple oddities within two of the independent variables. The first was ‘MARRIAGE’ variable. As we mentioned in the previous slide, the documentation we were given for this variable stated that there should be only 3 classes: married, single, and others. However, we noticed in the distribution plot that there appeared to possibly be some 0’s as well.. So we checked the value counts and sure enough there were. We safely decided that we could reclassify all of the 0’s as 3’s since they would likely fit in the “others” class. A similar situation was noticed in the ‘EDUCATION’ variable. The documentation stated that there were only 4 classes for this variable, but the distribution plot appeared to have classes 0-6. And this was confirmed using the </a:t>
            </a:r>
            <a:r>
              <a:rPr lang="en-US" dirty="0" err="1"/>
              <a:t>value_counts</a:t>
            </a:r>
            <a:r>
              <a:rPr lang="en-US" dirty="0"/>
              <a:t> function again. Once again, we figured we could safely reclassify all of the 0’s, 5’s, and 6’s to be in the “others” class.</a:t>
            </a:r>
          </a:p>
        </p:txBody>
      </p:sp>
      <p:sp>
        <p:nvSpPr>
          <p:cNvPr id="4" name="Slide Number Placeholder 3"/>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3192985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thing we did within the exploratory process was multivariate analysis, which looks at multiple variables at once to determine if there’s any relationships amongst them. We did this by generating a correlation matrix using a heatmap. The main area that stood out to us was the tan area with correlations of 0.80 and higher. This told us there was a strong positive correlation between the 6 ‘BILL_AMT’ variables. We also did a bivariate analysis of the two variables with the highest correlation to visualize the relationship a little better.</a:t>
            </a:r>
          </a:p>
        </p:txBody>
      </p:sp>
      <p:sp>
        <p:nvSpPr>
          <p:cNvPr id="4" name="Slide Number Placeholder 3"/>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713047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pre-processing section, we prepared the data for our models. This included choosing the columns to be our independent variables. Since we determined that there was some strong correlation between the 6 ‘BILL_AMT’ variables in the data, we decided it would be best to dive deeper into this before starting to model. According to Investopedia, </a:t>
            </a:r>
            <a:r>
              <a:rPr lang="en-US" b="0" i="0" dirty="0">
                <a:solidFill>
                  <a:srgbClr val="202124"/>
                </a:solidFill>
                <a:effectLst/>
                <a:latin typeface="Google Sans"/>
              </a:rPr>
              <a:t>“Multicollinearity is </a:t>
            </a:r>
            <a:r>
              <a:rPr lang="en-US" b="0" i="0" dirty="0">
                <a:solidFill>
                  <a:srgbClr val="040C28"/>
                </a:solidFill>
                <a:effectLst/>
                <a:latin typeface="Google Sans"/>
              </a:rPr>
              <a:t>a statistical concept where several independent variables in a model are correlated</a:t>
            </a:r>
            <a:r>
              <a:rPr lang="en-US" b="0" i="0" dirty="0">
                <a:solidFill>
                  <a:srgbClr val="202124"/>
                </a:solidFill>
                <a:effectLst/>
                <a:latin typeface="Google Sans"/>
              </a:rPr>
              <a:t>. Multicollinearity among independent variables will result in less reliable statistical inferences.” </a:t>
            </a:r>
            <a:r>
              <a:rPr lang="en-US" b="0" i="0" dirty="0">
                <a:solidFill>
                  <a:srgbClr val="111111"/>
                </a:solidFill>
                <a:effectLst/>
                <a:latin typeface="SourceSansPro"/>
              </a:rPr>
              <a:t>This can create a problem in the model because the inputs are influencing each other and aren’t truly independent. We used the variance inflation factor (VIF) in order to provide us with a measure of multicollinearity for the independent variables. Any value above 10 indicates strong multicollinearity, so the VIF confirms that the ‘BILL_AMT’ variables are collinear. Consequently</a:t>
            </a:r>
            <a:r>
              <a:rPr lang="en-US" dirty="0"/>
              <a:t>, we decided to calculate the average of these ‘BILL_AMT’ columns and replace the six columns with a single 'AVG_BILL_AMT' column. Once we did this, we ran the VIF again and as you can see the multicollinearity decreased significantly.</a:t>
            </a:r>
          </a:p>
        </p:txBody>
      </p:sp>
      <p:sp>
        <p:nvSpPr>
          <p:cNvPr id="4" name="Slide Number Placeholder 3"/>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963721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n_estimators</a:t>
            </a:r>
            <a:r>
              <a:rPr lang="en-US" b="0" i="0" dirty="0">
                <a:solidFill>
                  <a:srgbClr val="0C0D0E"/>
                </a:solidFill>
                <a:effectLst/>
                <a:latin typeface="-apple-system"/>
              </a:rPr>
              <a:t> is the number of trees in the forest of the model. Since Random Forest is an ensemble method with multiple decision trees, this parameter is used to control the number of trees to be used in the process. We kept this as the default value, which is 100.</a:t>
            </a:r>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9</a:t>
            </a:fld>
            <a:endParaRPr lang="en-US" dirty="0"/>
          </a:p>
        </p:txBody>
      </p:sp>
    </p:spTree>
    <p:extLst>
      <p:ext uri="{BB962C8B-B14F-4D97-AF65-F5344CB8AC3E}">
        <p14:creationId xmlns:p14="http://schemas.microsoft.com/office/powerpoint/2010/main" val="1757129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Nunito" panose="020F0502020204030204" pitchFamily="2" charset="0"/>
              </a:rPr>
              <a:t>The classifier assumes that the features used to describe an observation are conditionally independent.</a:t>
            </a:r>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10</a:t>
            </a:fld>
            <a:endParaRPr lang="en-US" dirty="0"/>
          </a:p>
        </p:txBody>
      </p:sp>
    </p:spTree>
    <p:extLst>
      <p:ext uri="{BB962C8B-B14F-4D97-AF65-F5344CB8AC3E}">
        <p14:creationId xmlns:p14="http://schemas.microsoft.com/office/powerpoint/2010/main" val="1335084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Inter"/>
              </a:rPr>
              <a:t>Feature importance in general refers to assigning scores to the input features that indicate the relative importance of each feature when making a prediction. Permutation feature importance involves randomly shuffling the values of a single feature and seeing how that impacts the model’s accuracy. </a:t>
            </a:r>
            <a:r>
              <a:rPr lang="en-US" b="0" i="0" dirty="0">
                <a:solidFill>
                  <a:srgbClr val="333333"/>
                </a:solidFill>
                <a:effectLst/>
                <a:latin typeface="Helvetica Neue"/>
              </a:rPr>
              <a:t>A feature is considered “important” if shuffling its values results in a higher decrease in accuracy score, because in this case the model relied on the feature for the prediction. And as for the opposite, a feature is “unimportant” if shuffling its values results in less of a decrease in accuracy score (or unchanged), because in this case the model didn’t put much weight on the feature for the prediction.</a:t>
            </a:r>
            <a:endParaRPr lang="en-US" b="0" i="0" dirty="0">
              <a:effectLst/>
              <a:latin typeface="Inter"/>
            </a:endParaRPr>
          </a:p>
        </p:txBody>
      </p:sp>
      <p:sp>
        <p:nvSpPr>
          <p:cNvPr id="4" name="Slide Number Placeholder 3"/>
          <p:cNvSpPr>
            <a:spLocks noGrp="1"/>
          </p:cNvSpPr>
          <p:nvPr>
            <p:ph type="sldNum" sz="quarter" idx="5"/>
          </p:nvPr>
        </p:nvSpPr>
        <p:spPr/>
        <p:txBody>
          <a:bodyPr/>
          <a:lstStyle/>
          <a:p>
            <a:fld id="{54EEB602-95FC-483A-B12D-216A7AD7EA24}" type="slidenum">
              <a:rPr lang="en-US" smtClean="0"/>
              <a:t>11</a:t>
            </a:fld>
            <a:endParaRPr lang="en-US" dirty="0"/>
          </a:p>
        </p:txBody>
      </p:sp>
    </p:spTree>
    <p:extLst>
      <p:ext uri="{BB962C8B-B14F-4D97-AF65-F5344CB8AC3E}">
        <p14:creationId xmlns:p14="http://schemas.microsoft.com/office/powerpoint/2010/main" val="2566467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1/22/2024</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1/22/2024</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1/22/2024</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1/22/2024</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1/22/2024</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1/22/2024</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1/22/2024</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1/22/2024</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1/22/2024</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1/22/2024</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1/22/2024</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r>
              <a:rPr lang="en-US"/>
              <a:t>Click icon to add picture</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r>
              <a:rPr lang="en-US"/>
              <a:t>Click icon to add picture</a:t>
            </a:r>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r>
              <a:rPr lang="en-US"/>
              <a:t>Click icon to add picture</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r>
              <a:rPr lang="en-US"/>
              <a:t>Click icon to add picture</a:t>
            </a:r>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1/22/2024</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1/22/2024</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43.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9.jpeg"/><Relationship Id="rId4" Type="http://schemas.openxmlformats.org/officeDocument/2006/relationships/image" Target="../media/image48.jpeg"/></Relationships>
</file>

<file path=ppt/slides/_rels/slide1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51.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hyperlink" Target="https://www.investopedia.com/terms/m/multicollinearity.asp#:~:text=Multicollinearity%20is%20a%20statistical%20concept,in%20less%20reliable%20statistical%20inferences."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009291" y="933448"/>
            <a:ext cx="5840084" cy="2173433"/>
          </a:xfrm>
        </p:spPr>
        <p:txBody>
          <a:bodyPr vert="horz" lIns="109728" tIns="109728" rIns="109728" bIns="91440" rtlCol="0" anchor="ctr">
            <a:normAutofit/>
          </a:bodyPr>
          <a:lstStyle/>
          <a:p>
            <a:r>
              <a:rPr lang="en-US" sz="3600" dirty="0"/>
              <a:t>Project 2:</a:t>
            </a:r>
            <a:br>
              <a:rPr lang="en-US" sz="3600" dirty="0"/>
            </a:br>
            <a:r>
              <a:rPr lang="en-US" sz="3600" dirty="0"/>
              <a:t>Machine Learning</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110935" y="3751120"/>
            <a:ext cx="4985065" cy="1606163"/>
          </a:xfrm>
        </p:spPr>
        <p:txBody>
          <a:bodyPr vert="horz" lIns="109728" tIns="109728" rIns="109728" bIns="91440" rtlCol="0" anchor="t">
            <a:normAutofit fontScale="85000" lnSpcReduction="10000"/>
          </a:bodyPr>
          <a:lstStyle/>
          <a:p>
            <a:r>
              <a:rPr lang="en-US" dirty="0"/>
              <a:t>Grace Mwangi</a:t>
            </a:r>
          </a:p>
          <a:p>
            <a:r>
              <a:rPr lang="en-US" dirty="0"/>
              <a:t>	&amp;</a:t>
            </a:r>
          </a:p>
          <a:p>
            <a:r>
              <a:rPr lang="en-US" dirty="0"/>
              <a:t>Tyler Johnson</a:t>
            </a:r>
          </a:p>
        </p:txBody>
      </p:sp>
      <p:sp>
        <p:nvSpPr>
          <p:cNvPr id="4" name="TextBox 3">
            <a:extLst>
              <a:ext uri="{FF2B5EF4-FFF2-40B4-BE49-F238E27FC236}">
                <a16:creationId xmlns:a16="http://schemas.microsoft.com/office/drawing/2014/main" id="{8AC2FDCA-A76B-6723-320B-5A0F2E025EDB}"/>
              </a:ext>
            </a:extLst>
          </p:cNvPr>
          <p:cNvSpPr txBox="1"/>
          <p:nvPr/>
        </p:nvSpPr>
        <p:spPr>
          <a:xfrm>
            <a:off x="1092459" y="3059668"/>
            <a:ext cx="4168783" cy="369332"/>
          </a:xfrm>
          <a:prstGeom prst="rect">
            <a:avLst/>
          </a:prstGeom>
          <a:noFill/>
        </p:spPr>
        <p:txBody>
          <a:bodyPr wrap="square" rtlCol="0">
            <a:spAutoFit/>
          </a:bodyPr>
          <a:lstStyle/>
          <a:p>
            <a:r>
              <a:rPr lang="en-US" dirty="0">
                <a:solidFill>
                  <a:schemeClr val="bg1"/>
                </a:solidFill>
              </a:rPr>
              <a:t>2023-2024 ASU FinTech Bootcamp</a:t>
            </a:r>
          </a:p>
        </p:txBody>
      </p:sp>
      <p:pic>
        <p:nvPicPr>
          <p:cNvPr id="45" name="Picture Placeholder 44" descr="A yellow and white hexagon with purple ribbons&#10;&#10;Description automatically generated">
            <a:extLst>
              <a:ext uri="{FF2B5EF4-FFF2-40B4-BE49-F238E27FC236}">
                <a16:creationId xmlns:a16="http://schemas.microsoft.com/office/drawing/2014/main" id="{F47677E6-AD10-441B-C486-C188BCAB3D64}"/>
              </a:ext>
            </a:extLst>
          </p:cNvPr>
          <p:cNvPicPr>
            <a:picLocks noGrp="1" noChangeAspect="1"/>
          </p:cNvPicPr>
          <p:nvPr>
            <p:ph type="pic" sz="quarter" idx="13"/>
          </p:nvPr>
        </p:nvPicPr>
        <p:blipFill rotWithShape="1">
          <a:blip r:embed="rId2"/>
          <a:srcRect l="-22189" t="-18881" r="-32461" b="-26724"/>
          <a:stretch/>
        </p:blipFill>
        <p:spPr>
          <a:xfrm>
            <a:off x="6096000" y="0"/>
            <a:ext cx="7283570" cy="6858000"/>
          </a:xfrm>
        </p:spPr>
      </p:pic>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366B96-2E27-6AB8-185D-017D69FC1592}"/>
              </a:ext>
            </a:extLst>
          </p:cNvPr>
          <p:cNvSpPr txBox="1"/>
          <p:nvPr/>
        </p:nvSpPr>
        <p:spPr>
          <a:xfrm>
            <a:off x="-1" y="230073"/>
            <a:ext cx="7519931" cy="854080"/>
          </a:xfrm>
          <a:prstGeom prst="rect">
            <a:avLst/>
          </a:prstGeom>
          <a:noFill/>
        </p:spPr>
        <p:txBody>
          <a:bodyPr wrap="square">
            <a:spAutoFit/>
          </a:bodyPr>
          <a:lstStyle/>
          <a:p>
            <a:pPr>
              <a:lnSpc>
                <a:spcPct val="150000"/>
              </a:lnSpc>
              <a:spcBef>
                <a:spcPct val="0"/>
              </a:spcBef>
            </a:pPr>
            <a:r>
              <a:rPr lang="en-US" sz="3600" b="1" spc="150" dirty="0">
                <a:solidFill>
                  <a:schemeClr val="tx1">
                    <a:lumMod val="75000"/>
                    <a:lumOff val="25000"/>
                  </a:schemeClr>
                </a:solidFill>
                <a:latin typeface="+mj-lt"/>
                <a:ea typeface="+mj-ea"/>
                <a:cs typeface="+mj-cs"/>
              </a:rPr>
              <a:t>Model 3: </a:t>
            </a:r>
            <a:r>
              <a:rPr lang="en-US" sz="3200" b="1" spc="150" dirty="0">
                <a:solidFill>
                  <a:schemeClr val="tx1">
                    <a:lumMod val="75000"/>
                    <a:lumOff val="25000"/>
                  </a:schemeClr>
                </a:solidFill>
                <a:latin typeface="+mj-lt"/>
                <a:ea typeface="+mj-ea"/>
                <a:cs typeface="+mj-cs"/>
              </a:rPr>
              <a:t>Naïve Bayes</a:t>
            </a:r>
          </a:p>
        </p:txBody>
      </p:sp>
      <p:pic>
        <p:nvPicPr>
          <p:cNvPr id="8" name="Picture 7">
            <a:extLst>
              <a:ext uri="{FF2B5EF4-FFF2-40B4-BE49-F238E27FC236}">
                <a16:creationId xmlns:a16="http://schemas.microsoft.com/office/drawing/2014/main" id="{7BD98A04-0D1E-C615-A6F2-5E26261D8869}"/>
              </a:ext>
            </a:extLst>
          </p:cNvPr>
          <p:cNvPicPr>
            <a:picLocks noChangeAspect="1"/>
          </p:cNvPicPr>
          <p:nvPr/>
        </p:nvPicPr>
        <p:blipFill>
          <a:blip r:embed="rId3"/>
          <a:stretch>
            <a:fillRect/>
          </a:stretch>
        </p:blipFill>
        <p:spPr>
          <a:xfrm>
            <a:off x="347740" y="1657604"/>
            <a:ext cx="3286584" cy="1400370"/>
          </a:xfrm>
          <a:prstGeom prst="rect">
            <a:avLst/>
          </a:prstGeom>
        </p:spPr>
      </p:pic>
      <p:sp>
        <p:nvSpPr>
          <p:cNvPr id="9" name="TextBox 8">
            <a:extLst>
              <a:ext uri="{FF2B5EF4-FFF2-40B4-BE49-F238E27FC236}">
                <a16:creationId xmlns:a16="http://schemas.microsoft.com/office/drawing/2014/main" id="{39A0287A-5776-5BCC-E7DD-F4616365B7B5}"/>
              </a:ext>
            </a:extLst>
          </p:cNvPr>
          <p:cNvSpPr txBox="1"/>
          <p:nvPr/>
        </p:nvSpPr>
        <p:spPr>
          <a:xfrm>
            <a:off x="176981" y="1288026"/>
            <a:ext cx="3628103" cy="369332"/>
          </a:xfrm>
          <a:prstGeom prst="rect">
            <a:avLst/>
          </a:prstGeom>
          <a:noFill/>
        </p:spPr>
        <p:txBody>
          <a:bodyPr wrap="square" rtlCol="0">
            <a:spAutoFit/>
          </a:bodyPr>
          <a:lstStyle/>
          <a:p>
            <a:r>
              <a:rPr lang="en-US" dirty="0"/>
              <a:t>Model, Fit, Predict:</a:t>
            </a:r>
          </a:p>
        </p:txBody>
      </p:sp>
      <p:sp>
        <p:nvSpPr>
          <p:cNvPr id="11" name="TextBox 10">
            <a:extLst>
              <a:ext uri="{FF2B5EF4-FFF2-40B4-BE49-F238E27FC236}">
                <a16:creationId xmlns:a16="http://schemas.microsoft.com/office/drawing/2014/main" id="{4D454844-FF34-E636-EA5E-7E4F4EFB51B7}"/>
              </a:ext>
            </a:extLst>
          </p:cNvPr>
          <p:cNvSpPr txBox="1"/>
          <p:nvPr/>
        </p:nvSpPr>
        <p:spPr>
          <a:xfrm>
            <a:off x="7844637" y="560933"/>
            <a:ext cx="2134058" cy="523220"/>
          </a:xfrm>
          <a:prstGeom prst="rect">
            <a:avLst/>
          </a:prstGeom>
          <a:noFill/>
        </p:spPr>
        <p:txBody>
          <a:bodyPr wrap="square">
            <a:spAutoFit/>
          </a:bodyPr>
          <a:lstStyle/>
          <a:p>
            <a:r>
              <a:rPr lang="en-US" sz="2800" b="1" dirty="0">
                <a:solidFill>
                  <a:schemeClr val="bg1"/>
                </a:solidFill>
              </a:rPr>
              <a:t>Results:</a:t>
            </a:r>
          </a:p>
        </p:txBody>
      </p:sp>
      <p:pic>
        <p:nvPicPr>
          <p:cNvPr id="13" name="Picture 12">
            <a:extLst>
              <a:ext uri="{FF2B5EF4-FFF2-40B4-BE49-F238E27FC236}">
                <a16:creationId xmlns:a16="http://schemas.microsoft.com/office/drawing/2014/main" id="{05A0110C-03FF-0F4A-64FD-97685BC22017}"/>
              </a:ext>
            </a:extLst>
          </p:cNvPr>
          <p:cNvPicPr>
            <a:picLocks noChangeAspect="1"/>
          </p:cNvPicPr>
          <p:nvPr/>
        </p:nvPicPr>
        <p:blipFill>
          <a:blip r:embed="rId4"/>
          <a:stretch>
            <a:fillRect/>
          </a:stretch>
        </p:blipFill>
        <p:spPr>
          <a:xfrm>
            <a:off x="7734511" y="1179773"/>
            <a:ext cx="4201850" cy="4856172"/>
          </a:xfrm>
          <a:prstGeom prst="rect">
            <a:avLst/>
          </a:prstGeom>
        </p:spPr>
      </p:pic>
      <p:pic>
        <p:nvPicPr>
          <p:cNvPr id="15" name="Picture 14">
            <a:extLst>
              <a:ext uri="{FF2B5EF4-FFF2-40B4-BE49-F238E27FC236}">
                <a16:creationId xmlns:a16="http://schemas.microsoft.com/office/drawing/2014/main" id="{AF70A69B-B1D2-E2EF-3BC8-D6F7581C8671}"/>
              </a:ext>
            </a:extLst>
          </p:cNvPr>
          <p:cNvPicPr>
            <a:picLocks noChangeAspect="1"/>
          </p:cNvPicPr>
          <p:nvPr/>
        </p:nvPicPr>
        <p:blipFill>
          <a:blip r:embed="rId5"/>
          <a:stretch>
            <a:fillRect/>
          </a:stretch>
        </p:blipFill>
        <p:spPr>
          <a:xfrm>
            <a:off x="7734511" y="6297067"/>
            <a:ext cx="4055096" cy="300378"/>
          </a:xfrm>
          <a:prstGeom prst="rect">
            <a:avLst/>
          </a:prstGeom>
        </p:spPr>
      </p:pic>
      <p:pic>
        <p:nvPicPr>
          <p:cNvPr id="17" name="Picture 16">
            <a:extLst>
              <a:ext uri="{FF2B5EF4-FFF2-40B4-BE49-F238E27FC236}">
                <a16:creationId xmlns:a16="http://schemas.microsoft.com/office/drawing/2014/main" id="{6BAEF418-5590-12E8-93EB-C00C7200C542}"/>
              </a:ext>
            </a:extLst>
          </p:cNvPr>
          <p:cNvPicPr>
            <a:picLocks noChangeAspect="1"/>
          </p:cNvPicPr>
          <p:nvPr/>
        </p:nvPicPr>
        <p:blipFill>
          <a:blip r:embed="rId6"/>
          <a:stretch>
            <a:fillRect/>
          </a:stretch>
        </p:blipFill>
        <p:spPr>
          <a:xfrm>
            <a:off x="255639" y="4176112"/>
            <a:ext cx="7264291" cy="1061638"/>
          </a:xfrm>
          <a:prstGeom prst="rect">
            <a:avLst/>
          </a:prstGeom>
        </p:spPr>
      </p:pic>
      <p:sp>
        <p:nvSpPr>
          <p:cNvPr id="18" name="TextBox 17">
            <a:extLst>
              <a:ext uri="{FF2B5EF4-FFF2-40B4-BE49-F238E27FC236}">
                <a16:creationId xmlns:a16="http://schemas.microsoft.com/office/drawing/2014/main" id="{62588006-F095-FE02-CE47-FB95F049F8F3}"/>
              </a:ext>
            </a:extLst>
          </p:cNvPr>
          <p:cNvSpPr txBox="1"/>
          <p:nvPr/>
        </p:nvSpPr>
        <p:spPr>
          <a:xfrm>
            <a:off x="176981" y="3529781"/>
            <a:ext cx="5840361" cy="646331"/>
          </a:xfrm>
          <a:prstGeom prst="rect">
            <a:avLst/>
          </a:prstGeom>
          <a:noFill/>
        </p:spPr>
        <p:txBody>
          <a:bodyPr wrap="square" rtlCol="0">
            <a:spAutoFit/>
          </a:bodyPr>
          <a:lstStyle/>
          <a:p>
            <a:r>
              <a:rPr lang="en-US" dirty="0"/>
              <a:t>Code Used for Creating the Confusion Matrixes and Classification Reports:</a:t>
            </a:r>
          </a:p>
        </p:txBody>
      </p:sp>
      <p:sp>
        <p:nvSpPr>
          <p:cNvPr id="19" name="Slide Number Placeholder 8">
            <a:extLst>
              <a:ext uri="{FF2B5EF4-FFF2-40B4-BE49-F238E27FC236}">
                <a16:creationId xmlns:a16="http://schemas.microsoft.com/office/drawing/2014/main" id="{EC129C61-2CBF-67AC-9C11-5ADF9BD1A7E5}"/>
              </a:ext>
            </a:extLst>
          </p:cNvPr>
          <p:cNvSpPr txBox="1">
            <a:spLocks/>
          </p:cNvSpPr>
          <p:nvPr/>
        </p:nvSpPr>
        <p:spPr>
          <a:xfrm>
            <a:off x="0" y="6469003"/>
            <a:ext cx="979879" cy="388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EF9944-A4F6-4C59-AEBD-678D6480B8EA}" type="slidenum">
              <a:rPr lang="en-US" smtClean="0">
                <a:solidFill>
                  <a:schemeClr val="bg1"/>
                </a:solidFill>
              </a:rPr>
              <a:pPr/>
              <a:t>10</a:t>
            </a:fld>
            <a:endParaRPr lang="en-US" dirty="0">
              <a:solidFill>
                <a:schemeClr val="bg1"/>
              </a:solidFill>
            </a:endParaRPr>
          </a:p>
        </p:txBody>
      </p:sp>
    </p:spTree>
    <p:extLst>
      <p:ext uri="{BB962C8B-B14F-4D97-AF65-F5344CB8AC3E}">
        <p14:creationId xmlns:p14="http://schemas.microsoft.com/office/powerpoint/2010/main" val="675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61BE1E-7155-62FE-B76A-78ED21334E44}"/>
              </a:ext>
            </a:extLst>
          </p:cNvPr>
          <p:cNvSpPr>
            <a:spLocks noGrp="1"/>
          </p:cNvSpPr>
          <p:nvPr>
            <p:ph type="title"/>
          </p:nvPr>
        </p:nvSpPr>
        <p:spPr>
          <a:xfrm>
            <a:off x="255642" y="154583"/>
            <a:ext cx="5978007" cy="978859"/>
          </a:xfrm>
        </p:spPr>
        <p:txBody>
          <a:bodyPr/>
          <a:lstStyle/>
          <a:p>
            <a:pPr>
              <a:lnSpc>
                <a:spcPct val="100000"/>
              </a:lnSpc>
            </a:pPr>
            <a:r>
              <a:rPr lang="en-US" dirty="0">
                <a:solidFill>
                  <a:schemeClr val="tx1">
                    <a:lumMod val="75000"/>
                    <a:lumOff val="25000"/>
                  </a:schemeClr>
                </a:solidFill>
              </a:rPr>
              <a:t>Permutation Feature Importance</a:t>
            </a:r>
          </a:p>
        </p:txBody>
      </p:sp>
      <p:sp>
        <p:nvSpPr>
          <p:cNvPr id="12" name="Slide Number Placeholder 8">
            <a:extLst>
              <a:ext uri="{FF2B5EF4-FFF2-40B4-BE49-F238E27FC236}">
                <a16:creationId xmlns:a16="http://schemas.microsoft.com/office/drawing/2014/main" id="{98AD86CD-C99B-6BAB-5677-F703A5CD094D}"/>
              </a:ext>
            </a:extLst>
          </p:cNvPr>
          <p:cNvSpPr txBox="1">
            <a:spLocks/>
          </p:cNvSpPr>
          <p:nvPr/>
        </p:nvSpPr>
        <p:spPr>
          <a:xfrm>
            <a:off x="11212121" y="6469811"/>
            <a:ext cx="979879" cy="388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AEF9944-A4F6-4C59-AEBD-678D6480B8EA}" type="slidenum">
              <a:rPr lang="en-US" smtClean="0"/>
              <a:pPr algn="r"/>
              <a:t>11</a:t>
            </a:fld>
            <a:endParaRPr lang="en-US" dirty="0"/>
          </a:p>
        </p:txBody>
      </p:sp>
      <p:pic>
        <p:nvPicPr>
          <p:cNvPr id="14" name="Picture 13">
            <a:extLst>
              <a:ext uri="{FF2B5EF4-FFF2-40B4-BE49-F238E27FC236}">
                <a16:creationId xmlns:a16="http://schemas.microsoft.com/office/drawing/2014/main" id="{BE53485F-0AEB-100A-8151-D4DC2A021545}"/>
              </a:ext>
            </a:extLst>
          </p:cNvPr>
          <p:cNvPicPr>
            <a:picLocks noChangeAspect="1"/>
          </p:cNvPicPr>
          <p:nvPr/>
        </p:nvPicPr>
        <p:blipFill>
          <a:blip r:embed="rId3"/>
          <a:stretch>
            <a:fillRect/>
          </a:stretch>
        </p:blipFill>
        <p:spPr>
          <a:xfrm>
            <a:off x="6676105" y="3477457"/>
            <a:ext cx="4606822" cy="3386274"/>
          </a:xfrm>
          <a:prstGeom prst="rect">
            <a:avLst/>
          </a:prstGeom>
        </p:spPr>
      </p:pic>
      <p:pic>
        <p:nvPicPr>
          <p:cNvPr id="16" name="Picture 15">
            <a:extLst>
              <a:ext uri="{FF2B5EF4-FFF2-40B4-BE49-F238E27FC236}">
                <a16:creationId xmlns:a16="http://schemas.microsoft.com/office/drawing/2014/main" id="{B75082FE-B19D-6C22-FB8B-5F603DE160C4}"/>
              </a:ext>
            </a:extLst>
          </p:cNvPr>
          <p:cNvPicPr>
            <a:picLocks noChangeAspect="1"/>
          </p:cNvPicPr>
          <p:nvPr/>
        </p:nvPicPr>
        <p:blipFill>
          <a:blip r:embed="rId4"/>
          <a:stretch>
            <a:fillRect/>
          </a:stretch>
        </p:blipFill>
        <p:spPr>
          <a:xfrm>
            <a:off x="6676105" y="44412"/>
            <a:ext cx="4606822" cy="3386274"/>
          </a:xfrm>
          <a:prstGeom prst="rect">
            <a:avLst/>
          </a:prstGeom>
        </p:spPr>
      </p:pic>
      <p:pic>
        <p:nvPicPr>
          <p:cNvPr id="18" name="Picture 17">
            <a:extLst>
              <a:ext uri="{FF2B5EF4-FFF2-40B4-BE49-F238E27FC236}">
                <a16:creationId xmlns:a16="http://schemas.microsoft.com/office/drawing/2014/main" id="{DE563112-83F4-4C7C-BDE7-E9FB052539F0}"/>
              </a:ext>
            </a:extLst>
          </p:cNvPr>
          <p:cNvPicPr>
            <a:picLocks noChangeAspect="1"/>
          </p:cNvPicPr>
          <p:nvPr/>
        </p:nvPicPr>
        <p:blipFill>
          <a:blip r:embed="rId5"/>
          <a:stretch>
            <a:fillRect/>
          </a:stretch>
        </p:blipFill>
        <p:spPr>
          <a:xfrm>
            <a:off x="1095888" y="3469382"/>
            <a:ext cx="4517496" cy="3386274"/>
          </a:xfrm>
          <a:prstGeom prst="rect">
            <a:avLst/>
          </a:prstGeom>
        </p:spPr>
      </p:pic>
      <p:sp>
        <p:nvSpPr>
          <p:cNvPr id="32" name="Rectangle 31">
            <a:extLst>
              <a:ext uri="{FF2B5EF4-FFF2-40B4-BE49-F238E27FC236}">
                <a16:creationId xmlns:a16="http://schemas.microsoft.com/office/drawing/2014/main" id="{254CCEB5-0ED8-4FAC-021B-2764F7911016}"/>
              </a:ext>
            </a:extLst>
          </p:cNvPr>
          <p:cNvSpPr/>
          <p:nvPr/>
        </p:nvSpPr>
        <p:spPr>
          <a:xfrm>
            <a:off x="6420464" y="0"/>
            <a:ext cx="68826" cy="12880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75323C9-B1CE-69DF-C70C-0BBE04C60004}"/>
              </a:ext>
            </a:extLst>
          </p:cNvPr>
          <p:cNvSpPr/>
          <p:nvPr/>
        </p:nvSpPr>
        <p:spPr>
          <a:xfrm>
            <a:off x="0" y="1288027"/>
            <a:ext cx="6489290" cy="69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0E0730A5-88E7-3579-7CBE-0A8063351A3F}"/>
              </a:ext>
            </a:extLst>
          </p:cNvPr>
          <p:cNvPicPr>
            <a:picLocks noChangeAspect="1"/>
          </p:cNvPicPr>
          <p:nvPr/>
        </p:nvPicPr>
        <p:blipFill>
          <a:blip r:embed="rId6"/>
          <a:stretch>
            <a:fillRect/>
          </a:stretch>
        </p:blipFill>
        <p:spPr>
          <a:xfrm>
            <a:off x="227781" y="1556549"/>
            <a:ext cx="3696216" cy="181000"/>
          </a:xfrm>
          <a:prstGeom prst="rect">
            <a:avLst/>
          </a:prstGeom>
        </p:spPr>
      </p:pic>
      <p:pic>
        <p:nvPicPr>
          <p:cNvPr id="3" name="Picture 2">
            <a:extLst>
              <a:ext uri="{FF2B5EF4-FFF2-40B4-BE49-F238E27FC236}">
                <a16:creationId xmlns:a16="http://schemas.microsoft.com/office/drawing/2014/main" id="{2AFE8DD3-5A57-8DB4-3E82-98B3C0D68790}"/>
              </a:ext>
            </a:extLst>
          </p:cNvPr>
          <p:cNvPicPr>
            <a:picLocks noChangeAspect="1"/>
          </p:cNvPicPr>
          <p:nvPr/>
        </p:nvPicPr>
        <p:blipFill>
          <a:blip r:embed="rId7"/>
          <a:stretch>
            <a:fillRect/>
          </a:stretch>
        </p:blipFill>
        <p:spPr>
          <a:xfrm>
            <a:off x="227781" y="1799998"/>
            <a:ext cx="5858693" cy="1629002"/>
          </a:xfrm>
          <a:prstGeom prst="rect">
            <a:avLst/>
          </a:prstGeom>
        </p:spPr>
      </p:pic>
    </p:spTree>
    <p:extLst>
      <p:ext uri="{BB962C8B-B14F-4D97-AF65-F5344CB8AC3E}">
        <p14:creationId xmlns:p14="http://schemas.microsoft.com/office/powerpoint/2010/main" val="213668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F95E-3C60-8D1D-9F8A-06EC70670F01}"/>
              </a:ext>
            </a:extLst>
          </p:cNvPr>
          <p:cNvSpPr>
            <a:spLocks noGrp="1"/>
          </p:cNvSpPr>
          <p:nvPr>
            <p:ph type="title"/>
          </p:nvPr>
        </p:nvSpPr>
        <p:spPr>
          <a:xfrm>
            <a:off x="5282167" y="104721"/>
            <a:ext cx="6172412" cy="894172"/>
          </a:xfrm>
        </p:spPr>
        <p:txBody>
          <a:bodyPr>
            <a:noAutofit/>
          </a:bodyPr>
          <a:lstStyle/>
          <a:p>
            <a:r>
              <a:rPr lang="en-US" dirty="0"/>
              <a:t>Analyzing The Results</a:t>
            </a:r>
          </a:p>
        </p:txBody>
      </p:sp>
      <p:sp>
        <p:nvSpPr>
          <p:cNvPr id="12" name="Content Placeholder 11">
            <a:extLst>
              <a:ext uri="{FF2B5EF4-FFF2-40B4-BE49-F238E27FC236}">
                <a16:creationId xmlns:a16="http://schemas.microsoft.com/office/drawing/2014/main" id="{8ED0DD75-FA54-9DE1-B125-0B7B85CE84FD}"/>
              </a:ext>
            </a:extLst>
          </p:cNvPr>
          <p:cNvSpPr>
            <a:spLocks noGrp="1"/>
          </p:cNvSpPr>
          <p:nvPr>
            <p:ph idx="1"/>
          </p:nvPr>
        </p:nvSpPr>
        <p:spPr>
          <a:xfrm>
            <a:off x="5093108" y="4805668"/>
            <a:ext cx="6172412" cy="1672422"/>
          </a:xfrm>
        </p:spPr>
        <p:txBody>
          <a:bodyPr>
            <a:normAutofit/>
          </a:bodyPr>
          <a:lstStyle/>
          <a:p>
            <a:pPr marL="285750" indent="-285750">
              <a:buFont typeface="Wingdings" panose="05000000000000000000" pitchFamily="2" charset="2"/>
              <a:buChar char="Ø"/>
            </a:pPr>
            <a:r>
              <a:rPr lang="en-US" dirty="0"/>
              <a:t>If False Positives are very undesirable, you want a model with high </a:t>
            </a:r>
            <a:r>
              <a:rPr lang="en-US" u="sng" dirty="0"/>
              <a:t>precision</a:t>
            </a:r>
            <a:r>
              <a:rPr lang="en-US" dirty="0"/>
              <a:t>.</a:t>
            </a:r>
          </a:p>
          <a:p>
            <a:pPr marL="285750" indent="-285750">
              <a:buFont typeface="Wingdings" panose="05000000000000000000" pitchFamily="2" charset="2"/>
              <a:buChar char="Ø"/>
            </a:pPr>
            <a:r>
              <a:rPr lang="en-US" dirty="0"/>
              <a:t>If False Negatives are very undesirable, you want a model with high </a:t>
            </a:r>
            <a:r>
              <a:rPr lang="en-US" u="sng" dirty="0"/>
              <a:t>recall</a:t>
            </a:r>
            <a:r>
              <a:rPr lang="en-US" dirty="0"/>
              <a:t>.</a:t>
            </a:r>
          </a:p>
        </p:txBody>
      </p:sp>
      <p:sp>
        <p:nvSpPr>
          <p:cNvPr id="11" name="Slide Number Placeholder 10">
            <a:extLst>
              <a:ext uri="{FF2B5EF4-FFF2-40B4-BE49-F238E27FC236}">
                <a16:creationId xmlns:a16="http://schemas.microsoft.com/office/drawing/2014/main" id="{89F76156-0B7C-F78F-28B6-55157EE26CF3}"/>
              </a:ext>
            </a:extLst>
          </p:cNvPr>
          <p:cNvSpPr>
            <a:spLocks noGrp="1"/>
          </p:cNvSpPr>
          <p:nvPr>
            <p:ph type="sldNum" sz="quarter" idx="12"/>
          </p:nvPr>
        </p:nvSpPr>
        <p:spPr/>
        <p:txBody>
          <a:bodyPr/>
          <a:lstStyle/>
          <a:p>
            <a:fld id="{FAEF9944-A4F6-4C59-AEBD-678D6480B8EA}" type="slidenum">
              <a:rPr lang="en-US" smtClean="0"/>
              <a:t>12</a:t>
            </a:fld>
            <a:endParaRPr lang="en-US" dirty="0"/>
          </a:p>
        </p:txBody>
      </p:sp>
      <p:pic>
        <p:nvPicPr>
          <p:cNvPr id="17" name="Picture 16">
            <a:extLst>
              <a:ext uri="{FF2B5EF4-FFF2-40B4-BE49-F238E27FC236}">
                <a16:creationId xmlns:a16="http://schemas.microsoft.com/office/drawing/2014/main" id="{FCC7F8BC-DA08-A01F-91F7-0C473246FD22}"/>
              </a:ext>
            </a:extLst>
          </p:cNvPr>
          <p:cNvPicPr>
            <a:picLocks noChangeAspect="1"/>
          </p:cNvPicPr>
          <p:nvPr/>
        </p:nvPicPr>
        <p:blipFill>
          <a:blip r:embed="rId3"/>
          <a:stretch>
            <a:fillRect/>
          </a:stretch>
        </p:blipFill>
        <p:spPr>
          <a:xfrm>
            <a:off x="202965" y="104721"/>
            <a:ext cx="4117846" cy="1678413"/>
          </a:xfrm>
          <a:prstGeom prst="rect">
            <a:avLst/>
          </a:prstGeom>
        </p:spPr>
      </p:pic>
      <p:pic>
        <p:nvPicPr>
          <p:cNvPr id="19" name="Picture 18">
            <a:extLst>
              <a:ext uri="{FF2B5EF4-FFF2-40B4-BE49-F238E27FC236}">
                <a16:creationId xmlns:a16="http://schemas.microsoft.com/office/drawing/2014/main" id="{BDED4AAE-2492-3DEE-3793-7AAE7533E804}"/>
              </a:ext>
            </a:extLst>
          </p:cNvPr>
          <p:cNvPicPr>
            <a:picLocks noChangeAspect="1"/>
          </p:cNvPicPr>
          <p:nvPr/>
        </p:nvPicPr>
        <p:blipFill>
          <a:blip r:embed="rId4"/>
          <a:stretch>
            <a:fillRect/>
          </a:stretch>
        </p:blipFill>
        <p:spPr>
          <a:xfrm>
            <a:off x="202985" y="2417030"/>
            <a:ext cx="4169641" cy="1678412"/>
          </a:xfrm>
          <a:prstGeom prst="rect">
            <a:avLst/>
          </a:prstGeom>
        </p:spPr>
      </p:pic>
      <p:pic>
        <p:nvPicPr>
          <p:cNvPr id="21" name="Picture 20">
            <a:extLst>
              <a:ext uri="{FF2B5EF4-FFF2-40B4-BE49-F238E27FC236}">
                <a16:creationId xmlns:a16="http://schemas.microsoft.com/office/drawing/2014/main" id="{79103DFD-6D6D-89FF-0103-79BB2995CF7B}"/>
              </a:ext>
            </a:extLst>
          </p:cNvPr>
          <p:cNvPicPr>
            <a:picLocks noChangeAspect="1"/>
          </p:cNvPicPr>
          <p:nvPr/>
        </p:nvPicPr>
        <p:blipFill>
          <a:blip r:embed="rId5"/>
          <a:stretch>
            <a:fillRect/>
          </a:stretch>
        </p:blipFill>
        <p:spPr>
          <a:xfrm>
            <a:off x="200796" y="4729338"/>
            <a:ext cx="4169641" cy="1678412"/>
          </a:xfrm>
          <a:prstGeom prst="rect">
            <a:avLst/>
          </a:prstGeom>
        </p:spPr>
      </p:pic>
      <p:pic>
        <p:nvPicPr>
          <p:cNvPr id="23" name="Picture 22">
            <a:extLst>
              <a:ext uri="{FF2B5EF4-FFF2-40B4-BE49-F238E27FC236}">
                <a16:creationId xmlns:a16="http://schemas.microsoft.com/office/drawing/2014/main" id="{13D6D35C-42F7-4CE3-BB1C-6E45C7823C50}"/>
              </a:ext>
            </a:extLst>
          </p:cNvPr>
          <p:cNvPicPr>
            <a:picLocks noChangeAspect="1"/>
          </p:cNvPicPr>
          <p:nvPr/>
        </p:nvPicPr>
        <p:blipFill>
          <a:blip r:embed="rId6"/>
          <a:stretch>
            <a:fillRect/>
          </a:stretch>
        </p:blipFill>
        <p:spPr>
          <a:xfrm>
            <a:off x="5093108" y="1143177"/>
            <a:ext cx="6757199" cy="3612843"/>
          </a:xfrm>
          <a:prstGeom prst="rect">
            <a:avLst/>
          </a:prstGeom>
        </p:spPr>
      </p:pic>
      <p:sp>
        <p:nvSpPr>
          <p:cNvPr id="25" name="Rectangle 24">
            <a:extLst>
              <a:ext uri="{FF2B5EF4-FFF2-40B4-BE49-F238E27FC236}">
                <a16:creationId xmlns:a16="http://schemas.microsoft.com/office/drawing/2014/main" id="{3F7845E7-1B50-CA75-A50F-624E8EFCA41D}"/>
              </a:ext>
            </a:extLst>
          </p:cNvPr>
          <p:cNvSpPr/>
          <p:nvPr/>
        </p:nvSpPr>
        <p:spPr>
          <a:xfrm>
            <a:off x="6538452" y="2074606"/>
            <a:ext cx="5010629" cy="5597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FF3E80A-ED21-F51B-7137-DF9E9D1D3CC3}"/>
              </a:ext>
            </a:extLst>
          </p:cNvPr>
          <p:cNvSpPr/>
          <p:nvPr/>
        </p:nvSpPr>
        <p:spPr>
          <a:xfrm>
            <a:off x="6607278" y="2696517"/>
            <a:ext cx="5010629" cy="559719"/>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1C05989-BB8B-20F9-6BAD-90941A717FBE}"/>
              </a:ext>
            </a:extLst>
          </p:cNvPr>
          <p:cNvSpPr txBox="1"/>
          <p:nvPr/>
        </p:nvSpPr>
        <p:spPr>
          <a:xfrm>
            <a:off x="6538452" y="2184449"/>
            <a:ext cx="4847301" cy="323165"/>
          </a:xfrm>
          <a:prstGeom prst="rect">
            <a:avLst/>
          </a:prstGeom>
          <a:noFill/>
        </p:spPr>
        <p:txBody>
          <a:bodyPr wrap="square" rtlCol="0">
            <a:spAutoFit/>
          </a:bodyPr>
          <a:lstStyle/>
          <a:p>
            <a:r>
              <a:rPr lang="en-US" sz="1500" dirty="0"/>
              <a:t>We predict someone will default, and they do.</a:t>
            </a:r>
          </a:p>
        </p:txBody>
      </p:sp>
      <p:sp>
        <p:nvSpPr>
          <p:cNvPr id="31" name="TextBox 30">
            <a:extLst>
              <a:ext uri="{FF2B5EF4-FFF2-40B4-BE49-F238E27FC236}">
                <a16:creationId xmlns:a16="http://schemas.microsoft.com/office/drawing/2014/main" id="{1C682008-9770-15C7-2DC2-F5FDDC9A3EA1}"/>
              </a:ext>
            </a:extLst>
          </p:cNvPr>
          <p:cNvSpPr txBox="1"/>
          <p:nvPr/>
        </p:nvSpPr>
        <p:spPr>
          <a:xfrm>
            <a:off x="6538452" y="2893448"/>
            <a:ext cx="5360354" cy="323165"/>
          </a:xfrm>
          <a:prstGeom prst="rect">
            <a:avLst/>
          </a:prstGeom>
          <a:noFill/>
        </p:spPr>
        <p:txBody>
          <a:bodyPr wrap="square" rtlCol="0">
            <a:spAutoFit/>
          </a:bodyPr>
          <a:lstStyle/>
          <a:p>
            <a:r>
              <a:rPr lang="en-US" sz="1500" dirty="0"/>
              <a:t>We predict someone will not default, and they don’t.</a:t>
            </a:r>
          </a:p>
        </p:txBody>
      </p:sp>
      <p:sp>
        <p:nvSpPr>
          <p:cNvPr id="32" name="Rectangle 31">
            <a:extLst>
              <a:ext uri="{FF2B5EF4-FFF2-40B4-BE49-F238E27FC236}">
                <a16:creationId xmlns:a16="http://schemas.microsoft.com/office/drawing/2014/main" id="{134576FB-B65E-8C8B-27F3-2F9D502962AF}"/>
              </a:ext>
            </a:extLst>
          </p:cNvPr>
          <p:cNvSpPr/>
          <p:nvPr/>
        </p:nvSpPr>
        <p:spPr>
          <a:xfrm>
            <a:off x="6538452" y="3440615"/>
            <a:ext cx="5010629" cy="6010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897784E-8031-2F27-F19D-76D5E729E65E}"/>
              </a:ext>
            </a:extLst>
          </p:cNvPr>
          <p:cNvSpPr/>
          <p:nvPr/>
        </p:nvSpPr>
        <p:spPr>
          <a:xfrm>
            <a:off x="6607277" y="4091418"/>
            <a:ext cx="5010629" cy="559719"/>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9C156D3-CCFF-4239-5C20-187429C5DE4E}"/>
              </a:ext>
            </a:extLst>
          </p:cNvPr>
          <p:cNvSpPr txBox="1"/>
          <p:nvPr/>
        </p:nvSpPr>
        <p:spPr>
          <a:xfrm>
            <a:off x="6538451" y="3579572"/>
            <a:ext cx="4847301" cy="323165"/>
          </a:xfrm>
          <a:prstGeom prst="rect">
            <a:avLst/>
          </a:prstGeom>
          <a:noFill/>
        </p:spPr>
        <p:txBody>
          <a:bodyPr wrap="square" rtlCol="0">
            <a:spAutoFit/>
          </a:bodyPr>
          <a:lstStyle/>
          <a:p>
            <a:r>
              <a:rPr lang="en-US" sz="1500" dirty="0"/>
              <a:t>We predict someone will default, and they don’t.</a:t>
            </a:r>
          </a:p>
        </p:txBody>
      </p:sp>
      <p:sp>
        <p:nvSpPr>
          <p:cNvPr id="36" name="TextBox 35">
            <a:extLst>
              <a:ext uri="{FF2B5EF4-FFF2-40B4-BE49-F238E27FC236}">
                <a16:creationId xmlns:a16="http://schemas.microsoft.com/office/drawing/2014/main" id="{10B19790-3822-0A03-BF5A-3EEEE750E1BE}"/>
              </a:ext>
            </a:extLst>
          </p:cNvPr>
          <p:cNvSpPr txBox="1"/>
          <p:nvPr/>
        </p:nvSpPr>
        <p:spPr>
          <a:xfrm>
            <a:off x="6538450" y="4288571"/>
            <a:ext cx="4847301" cy="323165"/>
          </a:xfrm>
          <a:prstGeom prst="rect">
            <a:avLst/>
          </a:prstGeom>
          <a:noFill/>
        </p:spPr>
        <p:txBody>
          <a:bodyPr wrap="square" rtlCol="0">
            <a:spAutoFit/>
          </a:bodyPr>
          <a:lstStyle/>
          <a:p>
            <a:r>
              <a:rPr lang="en-US" sz="1500" dirty="0"/>
              <a:t>We predict someone will not default, and they do.</a:t>
            </a:r>
          </a:p>
        </p:txBody>
      </p:sp>
      <p:pic>
        <p:nvPicPr>
          <p:cNvPr id="3" name="Picture 2">
            <a:extLst>
              <a:ext uri="{FF2B5EF4-FFF2-40B4-BE49-F238E27FC236}">
                <a16:creationId xmlns:a16="http://schemas.microsoft.com/office/drawing/2014/main" id="{9312BFD4-7E2D-42CC-D7A8-DF7C45C7E67A}"/>
              </a:ext>
            </a:extLst>
          </p:cNvPr>
          <p:cNvPicPr>
            <a:picLocks noChangeAspect="1"/>
          </p:cNvPicPr>
          <p:nvPr/>
        </p:nvPicPr>
        <p:blipFill>
          <a:blip r:embed="rId7"/>
          <a:stretch>
            <a:fillRect/>
          </a:stretch>
        </p:blipFill>
        <p:spPr>
          <a:xfrm>
            <a:off x="202965" y="1806773"/>
            <a:ext cx="4117846" cy="320925"/>
          </a:xfrm>
          <a:prstGeom prst="rect">
            <a:avLst/>
          </a:prstGeom>
        </p:spPr>
      </p:pic>
      <p:pic>
        <p:nvPicPr>
          <p:cNvPr id="4" name="Picture 3">
            <a:extLst>
              <a:ext uri="{FF2B5EF4-FFF2-40B4-BE49-F238E27FC236}">
                <a16:creationId xmlns:a16="http://schemas.microsoft.com/office/drawing/2014/main" id="{A17D7FB6-5285-6442-ED6C-A37C5C3DE088}"/>
              </a:ext>
            </a:extLst>
          </p:cNvPr>
          <p:cNvPicPr>
            <a:picLocks noChangeAspect="1"/>
          </p:cNvPicPr>
          <p:nvPr/>
        </p:nvPicPr>
        <p:blipFill>
          <a:blip r:embed="rId8"/>
          <a:stretch>
            <a:fillRect/>
          </a:stretch>
        </p:blipFill>
        <p:spPr>
          <a:xfrm>
            <a:off x="200796" y="4129228"/>
            <a:ext cx="4169641" cy="320925"/>
          </a:xfrm>
          <a:prstGeom prst="rect">
            <a:avLst/>
          </a:prstGeom>
        </p:spPr>
      </p:pic>
      <p:pic>
        <p:nvPicPr>
          <p:cNvPr id="5" name="Picture 4">
            <a:extLst>
              <a:ext uri="{FF2B5EF4-FFF2-40B4-BE49-F238E27FC236}">
                <a16:creationId xmlns:a16="http://schemas.microsoft.com/office/drawing/2014/main" id="{A975CD25-B811-186E-D660-E79AACB75B73}"/>
              </a:ext>
            </a:extLst>
          </p:cNvPr>
          <p:cNvPicPr>
            <a:picLocks noChangeAspect="1"/>
          </p:cNvPicPr>
          <p:nvPr/>
        </p:nvPicPr>
        <p:blipFill>
          <a:blip r:embed="rId9"/>
          <a:stretch>
            <a:fillRect/>
          </a:stretch>
        </p:blipFill>
        <p:spPr>
          <a:xfrm>
            <a:off x="200796" y="6451683"/>
            <a:ext cx="4169640" cy="300378"/>
          </a:xfrm>
          <a:prstGeom prst="rect">
            <a:avLst/>
          </a:prstGeom>
        </p:spPr>
      </p:pic>
    </p:spTree>
    <p:extLst>
      <p:ext uri="{BB962C8B-B14F-4D97-AF65-F5344CB8AC3E}">
        <p14:creationId xmlns:p14="http://schemas.microsoft.com/office/powerpoint/2010/main" val="55340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4982249" y="603900"/>
            <a:ext cx="6841039" cy="945633"/>
          </a:xfrm>
        </p:spPr>
        <p:txBody>
          <a:bodyPr>
            <a:normAutofit/>
          </a:bodyPr>
          <a:lstStyle/>
          <a:p>
            <a:r>
              <a:rPr lang="en-US" sz="2800" dirty="0"/>
              <a:t>Possible Future Development</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4982249" y="1562054"/>
            <a:ext cx="6841039" cy="4823317"/>
          </a:xfrm>
        </p:spPr>
        <p:txBody>
          <a:bodyPr>
            <a:normAutofit/>
          </a:bodyPr>
          <a:lstStyle/>
          <a:p>
            <a:pPr marL="285750" indent="-285750">
              <a:buFont typeface="Arial" panose="020B0604020202020204" pitchFamily="34" charset="0"/>
              <a:buChar char="•"/>
            </a:pPr>
            <a:r>
              <a:rPr lang="en-US" sz="1700" dirty="0"/>
              <a:t>Use different sampling strategies to see if that boosts the models’ predictive accuracy.</a:t>
            </a:r>
          </a:p>
          <a:p>
            <a:pPr marL="285750" indent="-285750">
              <a:buFont typeface="Arial" panose="020B0604020202020204" pitchFamily="34" charset="0"/>
              <a:buChar char="•"/>
            </a:pPr>
            <a:r>
              <a:rPr lang="en-US" sz="1700" dirty="0"/>
              <a:t>We could mess around more with feature engineering. For instance, create bins for the ‘AGE’ variable, or combine the ‘SEX’ and ‘MARRIAGE’ variables to create a variable with classes: married man, single man, married woman, single woman, etc.</a:t>
            </a:r>
          </a:p>
          <a:p>
            <a:pPr marL="285750" indent="-285750">
              <a:buFont typeface="Arial" panose="020B0604020202020204" pitchFamily="34" charset="0"/>
              <a:buChar char="•"/>
            </a:pPr>
            <a:r>
              <a:rPr lang="en-US" sz="1700" dirty="0"/>
              <a:t>Using the feature importance data, we could attempt to remove certain, “unimportant” features to see if this increases the models’ accuracy.</a:t>
            </a:r>
          </a:p>
          <a:p>
            <a:pPr marL="285750" indent="-285750">
              <a:buFont typeface="Arial" panose="020B0604020202020204" pitchFamily="34" charset="0"/>
              <a:buChar char="•"/>
            </a:pPr>
            <a:endParaRPr lang="en-US" sz="1800" dirty="0"/>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1212121" y="6397892"/>
            <a:ext cx="979879" cy="457200"/>
          </a:xfrm>
        </p:spPr>
        <p:txBody>
          <a:bodyPr/>
          <a:lstStyle/>
          <a:p>
            <a:fld id="{FAEF9944-A4F6-4C59-AEBD-678D6480B8EA}" type="slidenum">
              <a:rPr lang="en-US" smtClean="0"/>
              <a:pPr/>
              <a:t>13</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1212121" y="6395859"/>
            <a:ext cx="979879" cy="457200"/>
          </a:xfrm>
        </p:spPr>
        <p:txBody>
          <a:bodyPr/>
          <a:lstStyle/>
          <a:p>
            <a:fld id="{FAEF9944-A4F6-4C59-AEBD-678D6480B8EA}" type="slidenum">
              <a:rPr lang="en-US" smtClean="0"/>
              <a:pPr/>
              <a:t>14</a:t>
            </a:fld>
            <a:endParaRPr lang="en-US" dirty="0"/>
          </a:p>
        </p:txBody>
      </p:sp>
      <p:sp>
        <p:nvSpPr>
          <p:cNvPr id="2" name="TextBox 1">
            <a:extLst>
              <a:ext uri="{FF2B5EF4-FFF2-40B4-BE49-F238E27FC236}">
                <a16:creationId xmlns:a16="http://schemas.microsoft.com/office/drawing/2014/main" id="{B618303E-F9A3-DA03-A0DB-4A664264C320}"/>
              </a:ext>
            </a:extLst>
          </p:cNvPr>
          <p:cNvSpPr txBox="1"/>
          <p:nvPr/>
        </p:nvSpPr>
        <p:spPr>
          <a:xfrm>
            <a:off x="7319981" y="4805557"/>
            <a:ext cx="4229100" cy="707886"/>
          </a:xfrm>
          <a:prstGeom prst="rect">
            <a:avLst/>
          </a:prstGeom>
          <a:noFill/>
        </p:spPr>
        <p:txBody>
          <a:bodyPr wrap="square" rtlCol="0">
            <a:spAutoFit/>
          </a:bodyPr>
          <a:lstStyle/>
          <a:p>
            <a:r>
              <a:rPr lang="en-US" sz="4000" dirty="0"/>
              <a:t>Any Questions?</a:t>
            </a:r>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r>
              <a:rPr lang="en-US" dirty="0"/>
              <a:t>Summary/Overview</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a:normAutofit fontScale="92500" lnSpcReduction="10000"/>
          </a:bodyPr>
          <a:lstStyle/>
          <a:p>
            <a:pPr marR="279400" rtl="0">
              <a:spcBef>
                <a:spcPts val="0"/>
              </a:spcBef>
              <a:spcAft>
                <a:spcPts val="1100"/>
              </a:spcAft>
            </a:pPr>
            <a:r>
              <a:rPr lang="en-US" sz="1800" b="0" i="0" u="none" strike="noStrike" dirty="0">
                <a:solidFill>
                  <a:srgbClr val="282829"/>
                </a:solidFill>
                <a:effectLst/>
                <a:latin typeface="Times New Roman" panose="02020603050405020304" pitchFamily="18" charset="0"/>
              </a:rPr>
              <a:t>In this project, we will develop models that predict the probability of credit card default. We will use a dataset that consists of information for 30,000 customers, including whether they ended up defaulting the next month. We will perform exploratory data analysis to derive any important insights from the data that should improve the effectiveness of the models. After the models are developed, we’ll compare their performances and determine which has the most sufficient predictive power.</a:t>
            </a:r>
            <a:endParaRPr lang="en-US" sz="2000" b="0" dirty="0">
              <a:effectLst/>
            </a:endParaRP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1212121" y="6400800"/>
            <a:ext cx="979879" cy="457200"/>
          </a:xfrm>
        </p:spPr>
        <p:txBody>
          <a:bodyPr/>
          <a:lstStyle/>
          <a:p>
            <a:fld id="{FAEF9944-A4F6-4C59-AEBD-678D6480B8EA}" type="slidenum">
              <a:rPr lang="en-US" smtClean="0"/>
              <a:pPr/>
              <a:t>2</a:t>
            </a:fld>
            <a:endParaRPr lang="en-US" dirty="0"/>
          </a:p>
        </p:txBody>
      </p:sp>
      <p:pic>
        <p:nvPicPr>
          <p:cNvPr id="4" name="Picture Placeholder 28" descr="Dashboard Digital Finance">
            <a:extLst>
              <a:ext uri="{FF2B5EF4-FFF2-40B4-BE49-F238E27FC236}">
                <a16:creationId xmlns:a16="http://schemas.microsoft.com/office/drawing/2014/main" id="{1CCCEA2C-D00D-E306-0E33-8672A424CE4F}"/>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t="20793" b="20793"/>
          <a:stretch/>
        </p:blipFill>
        <p:spPr>
          <a:xfrm>
            <a:off x="0" y="0"/>
            <a:ext cx="4613275" cy="3397250"/>
          </a:xfrm>
        </p:spPr>
      </p:pic>
    </p:spTree>
    <p:extLst>
      <p:ext uri="{BB962C8B-B14F-4D97-AF65-F5344CB8AC3E}">
        <p14:creationId xmlns:p14="http://schemas.microsoft.com/office/powerpoint/2010/main" val="11093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DDE0-FAA0-6E45-FCE7-AE5CC92AE109}"/>
              </a:ext>
            </a:extLst>
          </p:cNvPr>
          <p:cNvSpPr>
            <a:spLocks noGrp="1"/>
          </p:cNvSpPr>
          <p:nvPr>
            <p:ph type="title"/>
          </p:nvPr>
        </p:nvSpPr>
        <p:spPr>
          <a:xfrm>
            <a:off x="166255" y="139317"/>
            <a:ext cx="10900146" cy="935776"/>
          </a:xfrm>
        </p:spPr>
        <p:txBody>
          <a:bodyPr/>
          <a:lstStyle/>
          <a:p>
            <a:r>
              <a:rPr lang="en-US" dirty="0"/>
              <a:t>Data Cleaning</a:t>
            </a:r>
            <a:endParaRPr lang="en-US" sz="2800" dirty="0"/>
          </a:p>
        </p:txBody>
      </p:sp>
      <p:sp>
        <p:nvSpPr>
          <p:cNvPr id="14" name="Content Placeholder 13">
            <a:extLst>
              <a:ext uri="{FF2B5EF4-FFF2-40B4-BE49-F238E27FC236}">
                <a16:creationId xmlns:a16="http://schemas.microsoft.com/office/drawing/2014/main" id="{99304C27-167B-92DE-9377-E062B8AAB15E}"/>
              </a:ext>
            </a:extLst>
          </p:cNvPr>
          <p:cNvSpPr>
            <a:spLocks noGrp="1"/>
          </p:cNvSpPr>
          <p:nvPr>
            <p:ph idx="15"/>
          </p:nvPr>
        </p:nvSpPr>
        <p:spPr/>
        <p:txBody>
          <a:bodyPr/>
          <a:lstStyle/>
          <a:p>
            <a:endParaRPr lang="en-US"/>
          </a:p>
        </p:txBody>
      </p:sp>
      <p:sp>
        <p:nvSpPr>
          <p:cNvPr id="5" name="Slide Number Placeholder 4">
            <a:extLst>
              <a:ext uri="{FF2B5EF4-FFF2-40B4-BE49-F238E27FC236}">
                <a16:creationId xmlns:a16="http://schemas.microsoft.com/office/drawing/2014/main" id="{352F3111-901D-710F-1043-1EECE8EDAD11}"/>
              </a:ext>
            </a:extLst>
          </p:cNvPr>
          <p:cNvSpPr>
            <a:spLocks noGrp="1"/>
          </p:cNvSpPr>
          <p:nvPr>
            <p:ph type="sldNum" sz="quarter" idx="12"/>
          </p:nvPr>
        </p:nvSpPr>
        <p:spPr>
          <a:xfrm>
            <a:off x="11212121" y="6400800"/>
            <a:ext cx="979879" cy="457200"/>
          </a:xfrm>
        </p:spPr>
        <p:txBody>
          <a:bodyPr/>
          <a:lstStyle/>
          <a:p>
            <a:fld id="{FAEF9944-A4F6-4C59-AEBD-678D6480B8EA}" type="slidenum">
              <a:rPr lang="en-US" smtClean="0"/>
              <a:t>3</a:t>
            </a:fld>
            <a:endParaRPr lang="en-US" dirty="0"/>
          </a:p>
        </p:txBody>
      </p:sp>
      <p:sp>
        <p:nvSpPr>
          <p:cNvPr id="8" name="TextBox 7">
            <a:extLst>
              <a:ext uri="{FF2B5EF4-FFF2-40B4-BE49-F238E27FC236}">
                <a16:creationId xmlns:a16="http://schemas.microsoft.com/office/drawing/2014/main" id="{1986338E-0912-0699-E505-1760AED6D7D8}"/>
              </a:ext>
            </a:extLst>
          </p:cNvPr>
          <p:cNvSpPr txBox="1"/>
          <p:nvPr/>
        </p:nvSpPr>
        <p:spPr>
          <a:xfrm>
            <a:off x="4712679" y="6211669"/>
            <a:ext cx="6684993" cy="646331"/>
          </a:xfrm>
          <a:prstGeom prst="rect">
            <a:avLst/>
          </a:prstGeom>
          <a:noFill/>
        </p:spPr>
        <p:txBody>
          <a:bodyPr wrap="square">
            <a:spAutoFit/>
          </a:bodyPr>
          <a:lstStyle/>
          <a:p>
            <a:pPr rtl="0">
              <a:spcBef>
                <a:spcPts val="0"/>
              </a:spcBef>
              <a:spcAft>
                <a:spcPts val="0"/>
              </a:spcAft>
            </a:pPr>
            <a:r>
              <a:rPr lang="en-US" sz="1200" b="1" i="0" u="sng" dirty="0">
                <a:solidFill>
                  <a:srgbClr val="000000"/>
                </a:solidFill>
                <a:effectLst/>
                <a:latin typeface="Times New Roman" panose="02020603050405020304" pitchFamily="18" charset="0"/>
              </a:rPr>
              <a:t>Data Source:</a:t>
            </a:r>
            <a:endParaRPr lang="en-US" sz="1200" b="0" dirty="0">
              <a:effectLst/>
            </a:endParaRPr>
          </a:p>
          <a:p>
            <a:pPr rtl="0">
              <a:spcBef>
                <a:spcPts val="0"/>
              </a:spcBef>
              <a:spcAft>
                <a:spcPts val="0"/>
              </a:spcAft>
            </a:pPr>
            <a:r>
              <a:rPr lang="en-US" sz="1200" b="0" i="0" u="none" strike="noStrike" dirty="0" err="1">
                <a:solidFill>
                  <a:srgbClr val="282829"/>
                </a:solidFill>
                <a:effectLst/>
                <a:latin typeface="Times New Roman" panose="02020603050405020304" pitchFamily="18" charset="0"/>
              </a:rPr>
              <a:t>Yeh,I</a:t>
            </a:r>
            <a:r>
              <a:rPr lang="en-US" sz="1200" b="0" i="0" u="none" strike="noStrike" dirty="0">
                <a:solidFill>
                  <a:srgbClr val="282829"/>
                </a:solidFill>
                <a:effectLst/>
                <a:latin typeface="Times New Roman" panose="02020603050405020304" pitchFamily="18" charset="0"/>
              </a:rPr>
              <a:t>-Cheng. (2016). default of credit card clients. UCI Machine Learning Repository. https://doi.org/10.24432/C55S3H.</a:t>
            </a:r>
            <a:endParaRPr lang="en-US" dirty="0"/>
          </a:p>
        </p:txBody>
      </p:sp>
      <p:pic>
        <p:nvPicPr>
          <p:cNvPr id="10" name="Picture 9">
            <a:extLst>
              <a:ext uri="{FF2B5EF4-FFF2-40B4-BE49-F238E27FC236}">
                <a16:creationId xmlns:a16="http://schemas.microsoft.com/office/drawing/2014/main" id="{E0F8BA40-35FC-6179-FEAB-F959D85B43BF}"/>
              </a:ext>
            </a:extLst>
          </p:cNvPr>
          <p:cNvPicPr>
            <a:picLocks noChangeAspect="1"/>
          </p:cNvPicPr>
          <p:nvPr/>
        </p:nvPicPr>
        <p:blipFill>
          <a:blip r:embed="rId3"/>
          <a:stretch>
            <a:fillRect/>
          </a:stretch>
        </p:blipFill>
        <p:spPr>
          <a:xfrm>
            <a:off x="303235" y="1682034"/>
            <a:ext cx="11245846" cy="1720327"/>
          </a:xfrm>
          <a:prstGeom prst="rect">
            <a:avLst/>
          </a:prstGeom>
        </p:spPr>
      </p:pic>
      <p:sp>
        <p:nvSpPr>
          <p:cNvPr id="15" name="TextBox 14">
            <a:extLst>
              <a:ext uri="{FF2B5EF4-FFF2-40B4-BE49-F238E27FC236}">
                <a16:creationId xmlns:a16="http://schemas.microsoft.com/office/drawing/2014/main" id="{CBADA0D1-9252-E3C7-5E91-7C90AFA48FD0}"/>
              </a:ext>
            </a:extLst>
          </p:cNvPr>
          <p:cNvSpPr txBox="1"/>
          <p:nvPr/>
        </p:nvSpPr>
        <p:spPr>
          <a:xfrm>
            <a:off x="166255" y="1403927"/>
            <a:ext cx="4727735" cy="338554"/>
          </a:xfrm>
          <a:prstGeom prst="rect">
            <a:avLst/>
          </a:prstGeom>
          <a:noFill/>
        </p:spPr>
        <p:txBody>
          <a:bodyPr wrap="square" rtlCol="0">
            <a:spAutoFit/>
          </a:bodyPr>
          <a:lstStyle/>
          <a:p>
            <a:r>
              <a:rPr lang="en-US" sz="1600" b="1" u="sng" dirty="0"/>
              <a:t>Original Dataset:</a:t>
            </a:r>
          </a:p>
        </p:txBody>
      </p:sp>
      <p:pic>
        <p:nvPicPr>
          <p:cNvPr id="17" name="Picture 16">
            <a:extLst>
              <a:ext uri="{FF2B5EF4-FFF2-40B4-BE49-F238E27FC236}">
                <a16:creationId xmlns:a16="http://schemas.microsoft.com/office/drawing/2014/main" id="{C48F611B-91B3-2E2D-DF78-F382D96830F6}"/>
              </a:ext>
            </a:extLst>
          </p:cNvPr>
          <p:cNvPicPr>
            <a:picLocks noChangeAspect="1"/>
          </p:cNvPicPr>
          <p:nvPr/>
        </p:nvPicPr>
        <p:blipFill>
          <a:blip r:embed="rId4"/>
          <a:stretch>
            <a:fillRect/>
          </a:stretch>
        </p:blipFill>
        <p:spPr>
          <a:xfrm>
            <a:off x="303235" y="3834638"/>
            <a:ext cx="7001852" cy="362001"/>
          </a:xfrm>
          <a:prstGeom prst="rect">
            <a:avLst/>
          </a:prstGeom>
        </p:spPr>
      </p:pic>
      <p:pic>
        <p:nvPicPr>
          <p:cNvPr id="19" name="Picture 18">
            <a:extLst>
              <a:ext uri="{FF2B5EF4-FFF2-40B4-BE49-F238E27FC236}">
                <a16:creationId xmlns:a16="http://schemas.microsoft.com/office/drawing/2014/main" id="{89CF4FA5-5BCA-0E11-B992-8E6EDAA64C5D}"/>
              </a:ext>
            </a:extLst>
          </p:cNvPr>
          <p:cNvPicPr>
            <a:picLocks noChangeAspect="1"/>
          </p:cNvPicPr>
          <p:nvPr/>
        </p:nvPicPr>
        <p:blipFill>
          <a:blip r:embed="rId5"/>
          <a:stretch>
            <a:fillRect/>
          </a:stretch>
        </p:blipFill>
        <p:spPr>
          <a:xfrm>
            <a:off x="303235" y="4551789"/>
            <a:ext cx="11245846" cy="1438890"/>
          </a:xfrm>
          <a:prstGeom prst="rect">
            <a:avLst/>
          </a:prstGeom>
        </p:spPr>
      </p:pic>
      <p:pic>
        <p:nvPicPr>
          <p:cNvPr id="22" name="Picture 21">
            <a:extLst>
              <a:ext uri="{FF2B5EF4-FFF2-40B4-BE49-F238E27FC236}">
                <a16:creationId xmlns:a16="http://schemas.microsoft.com/office/drawing/2014/main" id="{38AF48A4-76F0-7719-67DF-FF89FFFEF024}"/>
              </a:ext>
            </a:extLst>
          </p:cNvPr>
          <p:cNvPicPr>
            <a:picLocks noChangeAspect="1"/>
          </p:cNvPicPr>
          <p:nvPr/>
        </p:nvPicPr>
        <p:blipFill>
          <a:blip r:embed="rId6"/>
          <a:stretch>
            <a:fillRect/>
          </a:stretch>
        </p:blipFill>
        <p:spPr>
          <a:xfrm>
            <a:off x="303235" y="4197977"/>
            <a:ext cx="1800476" cy="352474"/>
          </a:xfrm>
          <a:prstGeom prst="rect">
            <a:avLst/>
          </a:prstGeom>
        </p:spPr>
      </p:pic>
      <p:sp>
        <p:nvSpPr>
          <p:cNvPr id="23" name="TextBox 22">
            <a:extLst>
              <a:ext uri="{FF2B5EF4-FFF2-40B4-BE49-F238E27FC236}">
                <a16:creationId xmlns:a16="http://schemas.microsoft.com/office/drawing/2014/main" id="{24D839BF-2CD7-2D64-30C3-A34D962CE04F}"/>
              </a:ext>
            </a:extLst>
          </p:cNvPr>
          <p:cNvSpPr txBox="1"/>
          <p:nvPr/>
        </p:nvSpPr>
        <p:spPr>
          <a:xfrm>
            <a:off x="166254" y="3531332"/>
            <a:ext cx="4280617" cy="369332"/>
          </a:xfrm>
          <a:prstGeom prst="rect">
            <a:avLst/>
          </a:prstGeom>
          <a:noFill/>
        </p:spPr>
        <p:txBody>
          <a:bodyPr wrap="square" rtlCol="0">
            <a:spAutoFit/>
          </a:bodyPr>
          <a:lstStyle/>
          <a:p>
            <a:r>
              <a:rPr lang="en-US" sz="1600" b="1" u="sng" dirty="0"/>
              <a:t>Reading In &amp; Cleaning the Data</a:t>
            </a:r>
            <a:r>
              <a:rPr lang="en-US" dirty="0"/>
              <a:t>:</a:t>
            </a:r>
          </a:p>
        </p:txBody>
      </p:sp>
      <p:sp>
        <p:nvSpPr>
          <p:cNvPr id="24" name="Rectangle 23">
            <a:extLst>
              <a:ext uri="{FF2B5EF4-FFF2-40B4-BE49-F238E27FC236}">
                <a16:creationId xmlns:a16="http://schemas.microsoft.com/office/drawing/2014/main" id="{AFDB0501-F9D4-0CC1-115A-C36921044085}"/>
              </a:ext>
            </a:extLst>
          </p:cNvPr>
          <p:cNvSpPr/>
          <p:nvPr/>
        </p:nvSpPr>
        <p:spPr>
          <a:xfrm>
            <a:off x="3513221" y="2088682"/>
            <a:ext cx="404261" cy="2607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Process 24">
            <a:extLst>
              <a:ext uri="{FF2B5EF4-FFF2-40B4-BE49-F238E27FC236}">
                <a16:creationId xmlns:a16="http://schemas.microsoft.com/office/drawing/2014/main" id="{EDBD9CF8-B3DC-6A23-3927-4CACDCEC5389}"/>
              </a:ext>
            </a:extLst>
          </p:cNvPr>
          <p:cNvSpPr/>
          <p:nvPr/>
        </p:nvSpPr>
        <p:spPr>
          <a:xfrm>
            <a:off x="10569202" y="2045787"/>
            <a:ext cx="979879" cy="351063"/>
          </a:xfrm>
          <a:prstGeom prst="flowChartProcess">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30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390F-8C33-2CE3-5234-2CDA92D7A737}"/>
              </a:ext>
            </a:extLst>
          </p:cNvPr>
          <p:cNvSpPr>
            <a:spLocks noGrp="1"/>
          </p:cNvSpPr>
          <p:nvPr>
            <p:ph type="title"/>
          </p:nvPr>
        </p:nvSpPr>
        <p:spPr>
          <a:xfrm>
            <a:off x="138545" y="157413"/>
            <a:ext cx="10900146" cy="935776"/>
          </a:xfrm>
        </p:spPr>
        <p:txBody>
          <a:bodyPr/>
          <a:lstStyle/>
          <a:p>
            <a:r>
              <a:rPr lang="en-US" dirty="0"/>
              <a:t>Understanding The Dataset</a:t>
            </a:r>
            <a:endParaRPr lang="en-US" sz="2800" dirty="0"/>
          </a:p>
        </p:txBody>
      </p:sp>
      <p:sp>
        <p:nvSpPr>
          <p:cNvPr id="3" name="Content Placeholder 2">
            <a:extLst>
              <a:ext uri="{FF2B5EF4-FFF2-40B4-BE49-F238E27FC236}">
                <a16:creationId xmlns:a16="http://schemas.microsoft.com/office/drawing/2014/main" id="{D63FB0CB-033D-12A2-0884-6B641283E17A}"/>
              </a:ext>
            </a:extLst>
          </p:cNvPr>
          <p:cNvSpPr>
            <a:spLocks noGrp="1"/>
          </p:cNvSpPr>
          <p:nvPr>
            <p:ph idx="14"/>
          </p:nvPr>
        </p:nvSpPr>
        <p:spPr/>
        <p:txBody>
          <a:bodyPr/>
          <a:lstStyle/>
          <a:p>
            <a:endParaRPr lang="en-US"/>
          </a:p>
        </p:txBody>
      </p:sp>
      <p:sp>
        <p:nvSpPr>
          <p:cNvPr id="5" name="Content Placeholder 4">
            <a:extLst>
              <a:ext uri="{FF2B5EF4-FFF2-40B4-BE49-F238E27FC236}">
                <a16:creationId xmlns:a16="http://schemas.microsoft.com/office/drawing/2014/main" id="{AB2A7633-509D-8593-B859-CD4BC6E2C573}"/>
              </a:ext>
            </a:extLst>
          </p:cNvPr>
          <p:cNvSpPr>
            <a:spLocks noGrp="1"/>
          </p:cNvSpPr>
          <p:nvPr>
            <p:ph idx="15"/>
          </p:nvPr>
        </p:nvSpPr>
        <p:spPr/>
        <p:txBody>
          <a:bodyPr/>
          <a:lstStyle/>
          <a:p>
            <a:endParaRPr lang="en-US"/>
          </a:p>
        </p:txBody>
      </p:sp>
      <p:sp>
        <p:nvSpPr>
          <p:cNvPr id="9" name="Slide Number Placeholder 8">
            <a:extLst>
              <a:ext uri="{FF2B5EF4-FFF2-40B4-BE49-F238E27FC236}">
                <a16:creationId xmlns:a16="http://schemas.microsoft.com/office/drawing/2014/main" id="{87ADA2FF-E9D0-EE8C-D407-51A5D5399B1D}"/>
              </a:ext>
            </a:extLst>
          </p:cNvPr>
          <p:cNvSpPr>
            <a:spLocks noGrp="1"/>
          </p:cNvSpPr>
          <p:nvPr>
            <p:ph type="sldNum" sz="quarter" idx="12"/>
          </p:nvPr>
        </p:nvSpPr>
        <p:spPr>
          <a:xfrm>
            <a:off x="11212121" y="6400800"/>
            <a:ext cx="979879" cy="457200"/>
          </a:xfrm>
        </p:spPr>
        <p:txBody>
          <a:bodyPr/>
          <a:lstStyle/>
          <a:p>
            <a:fld id="{FAEF9944-A4F6-4C59-AEBD-678D6480B8EA}" type="slidenum">
              <a:rPr lang="en-US" smtClean="0"/>
              <a:t>4</a:t>
            </a:fld>
            <a:endParaRPr lang="en-US" dirty="0"/>
          </a:p>
        </p:txBody>
      </p:sp>
      <p:pic>
        <p:nvPicPr>
          <p:cNvPr id="10" name="Picture 9">
            <a:extLst>
              <a:ext uri="{FF2B5EF4-FFF2-40B4-BE49-F238E27FC236}">
                <a16:creationId xmlns:a16="http://schemas.microsoft.com/office/drawing/2014/main" id="{5AA03637-F418-50AB-838F-5039B291580B}"/>
              </a:ext>
            </a:extLst>
          </p:cNvPr>
          <p:cNvPicPr>
            <a:picLocks noChangeAspect="1"/>
          </p:cNvPicPr>
          <p:nvPr/>
        </p:nvPicPr>
        <p:blipFill>
          <a:blip r:embed="rId3"/>
          <a:stretch>
            <a:fillRect/>
          </a:stretch>
        </p:blipFill>
        <p:spPr>
          <a:xfrm>
            <a:off x="0" y="1347189"/>
            <a:ext cx="12192000" cy="1559519"/>
          </a:xfrm>
          <a:prstGeom prst="rect">
            <a:avLst/>
          </a:prstGeom>
        </p:spPr>
      </p:pic>
      <p:sp>
        <p:nvSpPr>
          <p:cNvPr id="12" name="TextBox 11">
            <a:extLst>
              <a:ext uri="{FF2B5EF4-FFF2-40B4-BE49-F238E27FC236}">
                <a16:creationId xmlns:a16="http://schemas.microsoft.com/office/drawing/2014/main" id="{292813AF-C5B1-50C3-134E-EF6E3717BD5B}"/>
              </a:ext>
            </a:extLst>
          </p:cNvPr>
          <p:cNvSpPr txBox="1"/>
          <p:nvPr/>
        </p:nvSpPr>
        <p:spPr>
          <a:xfrm>
            <a:off x="138545" y="3831417"/>
            <a:ext cx="4924343" cy="369332"/>
          </a:xfrm>
          <a:prstGeom prst="rect">
            <a:avLst/>
          </a:prstGeom>
          <a:noFill/>
        </p:spPr>
        <p:txBody>
          <a:bodyPr wrap="square" rtlCol="0">
            <a:spAutoFit/>
          </a:bodyPr>
          <a:lstStyle/>
          <a:p>
            <a:r>
              <a:rPr lang="en-US" sz="1600" b="1" dirty="0">
                <a:solidFill>
                  <a:srgbClr val="0070C0"/>
                </a:solidFill>
              </a:rPr>
              <a:t>LIMIT_BAL</a:t>
            </a:r>
            <a:r>
              <a:rPr lang="en-US" sz="1600" b="1" dirty="0"/>
              <a:t>:</a:t>
            </a:r>
            <a:r>
              <a:rPr lang="en-US" dirty="0"/>
              <a:t> </a:t>
            </a:r>
            <a:r>
              <a:rPr lang="en-US" sz="1400" dirty="0"/>
              <a:t>Dollar amount of the given credit</a:t>
            </a:r>
          </a:p>
        </p:txBody>
      </p:sp>
      <p:sp>
        <p:nvSpPr>
          <p:cNvPr id="14" name="TextBox 13">
            <a:extLst>
              <a:ext uri="{FF2B5EF4-FFF2-40B4-BE49-F238E27FC236}">
                <a16:creationId xmlns:a16="http://schemas.microsoft.com/office/drawing/2014/main" id="{270B020F-9064-B8C0-6AF3-99A12809946D}"/>
              </a:ext>
            </a:extLst>
          </p:cNvPr>
          <p:cNvSpPr txBox="1"/>
          <p:nvPr/>
        </p:nvSpPr>
        <p:spPr>
          <a:xfrm>
            <a:off x="146189" y="4349544"/>
            <a:ext cx="6096000" cy="369332"/>
          </a:xfrm>
          <a:prstGeom prst="rect">
            <a:avLst/>
          </a:prstGeom>
          <a:noFill/>
        </p:spPr>
        <p:txBody>
          <a:bodyPr wrap="square">
            <a:spAutoFit/>
          </a:bodyPr>
          <a:lstStyle/>
          <a:p>
            <a:r>
              <a:rPr lang="en-US" sz="1600" b="1" dirty="0">
                <a:solidFill>
                  <a:srgbClr val="0070C0"/>
                </a:solidFill>
              </a:rPr>
              <a:t>SEX</a:t>
            </a:r>
            <a:r>
              <a:rPr lang="en-US" sz="1600" b="1" dirty="0"/>
              <a:t>:</a:t>
            </a:r>
            <a:r>
              <a:rPr lang="en-US" dirty="0"/>
              <a:t> </a:t>
            </a:r>
            <a:r>
              <a:rPr lang="en-US" sz="1400" dirty="0"/>
              <a:t>(1 = male; 2 = female)</a:t>
            </a:r>
          </a:p>
        </p:txBody>
      </p:sp>
      <p:sp>
        <p:nvSpPr>
          <p:cNvPr id="16" name="TextBox 15">
            <a:extLst>
              <a:ext uri="{FF2B5EF4-FFF2-40B4-BE49-F238E27FC236}">
                <a16:creationId xmlns:a16="http://schemas.microsoft.com/office/drawing/2014/main" id="{9940DE57-52AA-1353-4AF5-D0402A3AD791}"/>
              </a:ext>
            </a:extLst>
          </p:cNvPr>
          <p:cNvSpPr txBox="1"/>
          <p:nvPr/>
        </p:nvSpPr>
        <p:spPr>
          <a:xfrm>
            <a:off x="146189" y="4843249"/>
            <a:ext cx="6096000" cy="584775"/>
          </a:xfrm>
          <a:prstGeom prst="rect">
            <a:avLst/>
          </a:prstGeom>
          <a:noFill/>
        </p:spPr>
        <p:txBody>
          <a:bodyPr wrap="square">
            <a:spAutoFit/>
          </a:bodyPr>
          <a:lstStyle/>
          <a:p>
            <a:r>
              <a:rPr lang="en-US" sz="1600" b="1" dirty="0">
                <a:solidFill>
                  <a:srgbClr val="0070C0"/>
                </a:solidFill>
              </a:rPr>
              <a:t>EDUCATION</a:t>
            </a:r>
            <a:r>
              <a:rPr lang="en-US" sz="1600" b="1" dirty="0"/>
              <a:t>:</a:t>
            </a:r>
            <a:r>
              <a:rPr lang="en-US" dirty="0"/>
              <a:t> </a:t>
            </a:r>
            <a:r>
              <a:rPr lang="en-US" sz="1400" dirty="0"/>
              <a:t>(1 = graduate school; 2 = university; 3 = high school; 4 = others)</a:t>
            </a:r>
          </a:p>
        </p:txBody>
      </p:sp>
      <p:sp>
        <p:nvSpPr>
          <p:cNvPr id="18" name="TextBox 17">
            <a:extLst>
              <a:ext uri="{FF2B5EF4-FFF2-40B4-BE49-F238E27FC236}">
                <a16:creationId xmlns:a16="http://schemas.microsoft.com/office/drawing/2014/main" id="{02CC0A71-B263-040D-016C-414FD9B597A2}"/>
              </a:ext>
            </a:extLst>
          </p:cNvPr>
          <p:cNvSpPr txBox="1"/>
          <p:nvPr/>
        </p:nvSpPr>
        <p:spPr>
          <a:xfrm>
            <a:off x="146189" y="5513876"/>
            <a:ext cx="6096000" cy="369332"/>
          </a:xfrm>
          <a:prstGeom prst="rect">
            <a:avLst/>
          </a:prstGeom>
          <a:noFill/>
        </p:spPr>
        <p:txBody>
          <a:bodyPr wrap="square">
            <a:spAutoFit/>
          </a:bodyPr>
          <a:lstStyle/>
          <a:p>
            <a:r>
              <a:rPr lang="en-US" sz="1600" b="1" dirty="0">
                <a:solidFill>
                  <a:srgbClr val="0070C0"/>
                </a:solidFill>
              </a:rPr>
              <a:t>MARRIAGE</a:t>
            </a:r>
            <a:r>
              <a:rPr lang="en-US" sz="1600" b="1" dirty="0"/>
              <a:t>:</a:t>
            </a:r>
            <a:r>
              <a:rPr lang="en-US" dirty="0"/>
              <a:t> </a:t>
            </a:r>
            <a:r>
              <a:rPr lang="en-US" sz="1400" dirty="0"/>
              <a:t>Marital status (1 = married; 2 = single; 3 = others)</a:t>
            </a:r>
          </a:p>
        </p:txBody>
      </p:sp>
      <p:sp>
        <p:nvSpPr>
          <p:cNvPr id="20" name="TextBox 19">
            <a:extLst>
              <a:ext uri="{FF2B5EF4-FFF2-40B4-BE49-F238E27FC236}">
                <a16:creationId xmlns:a16="http://schemas.microsoft.com/office/drawing/2014/main" id="{F8212805-63B6-949C-2D78-C7657761B767}"/>
              </a:ext>
            </a:extLst>
          </p:cNvPr>
          <p:cNvSpPr txBox="1"/>
          <p:nvPr/>
        </p:nvSpPr>
        <p:spPr>
          <a:xfrm>
            <a:off x="6096000" y="3831417"/>
            <a:ext cx="2865120" cy="369332"/>
          </a:xfrm>
          <a:prstGeom prst="rect">
            <a:avLst/>
          </a:prstGeom>
          <a:noFill/>
        </p:spPr>
        <p:txBody>
          <a:bodyPr wrap="square">
            <a:spAutoFit/>
          </a:bodyPr>
          <a:lstStyle/>
          <a:p>
            <a:r>
              <a:rPr lang="en-US" sz="1600" b="1" dirty="0">
                <a:solidFill>
                  <a:srgbClr val="0070C0"/>
                </a:solidFill>
              </a:rPr>
              <a:t>AGE</a:t>
            </a:r>
            <a:r>
              <a:rPr lang="en-US" sz="1600" b="1" dirty="0"/>
              <a:t>:</a:t>
            </a:r>
            <a:r>
              <a:rPr lang="en-US" dirty="0"/>
              <a:t> </a:t>
            </a:r>
            <a:r>
              <a:rPr lang="en-US" sz="1400" dirty="0"/>
              <a:t>(year)</a:t>
            </a:r>
          </a:p>
        </p:txBody>
      </p:sp>
      <p:sp>
        <p:nvSpPr>
          <p:cNvPr id="22" name="TextBox 21">
            <a:extLst>
              <a:ext uri="{FF2B5EF4-FFF2-40B4-BE49-F238E27FC236}">
                <a16:creationId xmlns:a16="http://schemas.microsoft.com/office/drawing/2014/main" id="{9DD3557D-28D0-A572-873A-C6EAC0D35662}"/>
              </a:ext>
            </a:extLst>
          </p:cNvPr>
          <p:cNvSpPr txBox="1"/>
          <p:nvPr/>
        </p:nvSpPr>
        <p:spPr>
          <a:xfrm>
            <a:off x="6096000" y="4258960"/>
            <a:ext cx="5949811" cy="769441"/>
          </a:xfrm>
          <a:prstGeom prst="rect">
            <a:avLst/>
          </a:prstGeom>
          <a:noFill/>
        </p:spPr>
        <p:txBody>
          <a:bodyPr wrap="square">
            <a:spAutoFit/>
          </a:bodyPr>
          <a:lstStyle/>
          <a:p>
            <a:r>
              <a:rPr lang="en-US" sz="1600" b="1" dirty="0">
                <a:solidFill>
                  <a:srgbClr val="0070C0"/>
                </a:solidFill>
              </a:rPr>
              <a:t>PAY_1 - PAY_6</a:t>
            </a:r>
            <a:r>
              <a:rPr lang="en-US" sz="1600" b="1" dirty="0"/>
              <a:t>: </a:t>
            </a:r>
            <a:r>
              <a:rPr lang="en-US" sz="1400" dirty="0"/>
              <a:t>History of past payment (-1 = pay duly; </a:t>
            </a:r>
          </a:p>
          <a:p>
            <a:r>
              <a:rPr lang="en-US" sz="1400" dirty="0"/>
              <a:t>1 = payment delay for one month; 2 = payment delay for two months; . . .; 9 = payment delay for nine months and above)</a:t>
            </a:r>
          </a:p>
        </p:txBody>
      </p:sp>
      <p:sp>
        <p:nvSpPr>
          <p:cNvPr id="24" name="TextBox 23">
            <a:extLst>
              <a:ext uri="{FF2B5EF4-FFF2-40B4-BE49-F238E27FC236}">
                <a16:creationId xmlns:a16="http://schemas.microsoft.com/office/drawing/2014/main" id="{37F80CF3-4F5F-5DA3-279B-3C00052DCE73}"/>
              </a:ext>
            </a:extLst>
          </p:cNvPr>
          <p:cNvSpPr txBox="1"/>
          <p:nvPr/>
        </p:nvSpPr>
        <p:spPr>
          <a:xfrm>
            <a:off x="6095999" y="5086797"/>
            <a:ext cx="5803622" cy="369332"/>
          </a:xfrm>
          <a:prstGeom prst="rect">
            <a:avLst/>
          </a:prstGeom>
          <a:noFill/>
        </p:spPr>
        <p:txBody>
          <a:bodyPr wrap="square">
            <a:spAutoFit/>
          </a:bodyPr>
          <a:lstStyle/>
          <a:p>
            <a:r>
              <a:rPr lang="en-US" sz="1600" b="1" dirty="0">
                <a:solidFill>
                  <a:srgbClr val="0070C0"/>
                </a:solidFill>
              </a:rPr>
              <a:t>BILL_AMT1 - BILL_AMT6</a:t>
            </a:r>
            <a:r>
              <a:rPr lang="en-US" sz="1600" b="1" dirty="0"/>
              <a:t>:</a:t>
            </a:r>
            <a:r>
              <a:rPr lang="en-US" dirty="0"/>
              <a:t> </a:t>
            </a:r>
            <a:r>
              <a:rPr lang="en-US" sz="1400" dirty="0"/>
              <a:t>Dollar amount of bill statement</a:t>
            </a:r>
          </a:p>
        </p:txBody>
      </p:sp>
      <p:sp>
        <p:nvSpPr>
          <p:cNvPr id="26" name="TextBox 25">
            <a:extLst>
              <a:ext uri="{FF2B5EF4-FFF2-40B4-BE49-F238E27FC236}">
                <a16:creationId xmlns:a16="http://schemas.microsoft.com/office/drawing/2014/main" id="{A7ED6C19-74EB-FBE8-B13A-44CAE61B097F}"/>
              </a:ext>
            </a:extLst>
          </p:cNvPr>
          <p:cNvSpPr txBox="1"/>
          <p:nvPr/>
        </p:nvSpPr>
        <p:spPr>
          <a:xfrm>
            <a:off x="6096000" y="5513876"/>
            <a:ext cx="6096000" cy="369332"/>
          </a:xfrm>
          <a:prstGeom prst="rect">
            <a:avLst/>
          </a:prstGeom>
          <a:noFill/>
        </p:spPr>
        <p:txBody>
          <a:bodyPr wrap="square">
            <a:spAutoFit/>
          </a:bodyPr>
          <a:lstStyle/>
          <a:p>
            <a:r>
              <a:rPr lang="en-US" sz="1600" b="1" dirty="0">
                <a:solidFill>
                  <a:srgbClr val="0070C0"/>
                </a:solidFill>
              </a:rPr>
              <a:t>PAY_AMT1 - PAY_AMT6</a:t>
            </a:r>
            <a:r>
              <a:rPr lang="en-US" sz="1600" b="1" dirty="0"/>
              <a:t>:</a:t>
            </a:r>
            <a:r>
              <a:rPr lang="en-US" dirty="0"/>
              <a:t> </a:t>
            </a:r>
            <a:r>
              <a:rPr lang="en-US" sz="1400" dirty="0"/>
              <a:t>Dollar amount of previous payment</a:t>
            </a:r>
          </a:p>
        </p:txBody>
      </p:sp>
      <p:sp>
        <p:nvSpPr>
          <p:cNvPr id="27" name="TextBox 26">
            <a:extLst>
              <a:ext uri="{FF2B5EF4-FFF2-40B4-BE49-F238E27FC236}">
                <a16:creationId xmlns:a16="http://schemas.microsoft.com/office/drawing/2014/main" id="{9EEFEBE9-0CA0-08BF-89DE-83D251A9EE58}"/>
              </a:ext>
            </a:extLst>
          </p:cNvPr>
          <p:cNvSpPr txBox="1"/>
          <p:nvPr/>
        </p:nvSpPr>
        <p:spPr>
          <a:xfrm>
            <a:off x="-1" y="3012948"/>
            <a:ext cx="11899621" cy="369332"/>
          </a:xfrm>
          <a:prstGeom prst="rect">
            <a:avLst/>
          </a:prstGeom>
          <a:noFill/>
        </p:spPr>
        <p:txBody>
          <a:bodyPr wrap="square" rtlCol="0">
            <a:spAutoFit/>
          </a:bodyPr>
          <a:lstStyle/>
          <a:p>
            <a:r>
              <a:rPr lang="en-US" b="1" u="sng" dirty="0"/>
              <a:t>Dependent Variable (Target):</a:t>
            </a:r>
            <a:r>
              <a:rPr lang="en-US" dirty="0"/>
              <a:t> </a:t>
            </a:r>
            <a:r>
              <a:rPr lang="en-US" sz="1600" b="1" dirty="0">
                <a:solidFill>
                  <a:srgbClr val="FF0000"/>
                </a:solidFill>
              </a:rPr>
              <a:t>DEFAULT</a:t>
            </a:r>
            <a:r>
              <a:rPr lang="en-US" sz="1600" b="1" dirty="0"/>
              <a:t>:</a:t>
            </a:r>
            <a:r>
              <a:rPr lang="en-US" sz="1600" b="1" dirty="0">
                <a:solidFill>
                  <a:srgbClr val="FF0000"/>
                </a:solidFill>
              </a:rPr>
              <a:t> </a:t>
            </a:r>
            <a:r>
              <a:rPr lang="en-US" sz="1400" dirty="0"/>
              <a:t>Did the individual default on the following month’s payment? (Yes = 1; No = 0)</a:t>
            </a:r>
          </a:p>
        </p:txBody>
      </p:sp>
      <p:sp>
        <p:nvSpPr>
          <p:cNvPr id="28" name="TextBox 27">
            <a:extLst>
              <a:ext uri="{FF2B5EF4-FFF2-40B4-BE49-F238E27FC236}">
                <a16:creationId xmlns:a16="http://schemas.microsoft.com/office/drawing/2014/main" id="{8ABFA6AD-0D73-28B8-6396-23F928B9C6AE}"/>
              </a:ext>
            </a:extLst>
          </p:cNvPr>
          <p:cNvSpPr txBox="1"/>
          <p:nvPr/>
        </p:nvSpPr>
        <p:spPr>
          <a:xfrm>
            <a:off x="0" y="3408885"/>
            <a:ext cx="5376669" cy="369332"/>
          </a:xfrm>
          <a:prstGeom prst="rect">
            <a:avLst/>
          </a:prstGeom>
          <a:noFill/>
        </p:spPr>
        <p:txBody>
          <a:bodyPr wrap="square" rtlCol="0">
            <a:spAutoFit/>
          </a:bodyPr>
          <a:lstStyle/>
          <a:p>
            <a:r>
              <a:rPr lang="en-US" b="1" u="sng" dirty="0"/>
              <a:t>Independent Variables (Features):</a:t>
            </a:r>
          </a:p>
        </p:txBody>
      </p:sp>
      <p:sp>
        <p:nvSpPr>
          <p:cNvPr id="29" name="TextBox 28">
            <a:extLst>
              <a:ext uri="{FF2B5EF4-FFF2-40B4-BE49-F238E27FC236}">
                <a16:creationId xmlns:a16="http://schemas.microsoft.com/office/drawing/2014/main" id="{73FC3FAE-456C-993F-9CD8-A598D83203B5}"/>
              </a:ext>
            </a:extLst>
          </p:cNvPr>
          <p:cNvSpPr txBox="1"/>
          <p:nvPr/>
        </p:nvSpPr>
        <p:spPr>
          <a:xfrm>
            <a:off x="4803006" y="6368683"/>
            <a:ext cx="4870384" cy="338554"/>
          </a:xfrm>
          <a:prstGeom prst="rect">
            <a:avLst/>
          </a:prstGeom>
          <a:noFill/>
        </p:spPr>
        <p:txBody>
          <a:bodyPr wrap="square" rtlCol="0">
            <a:spAutoFit/>
          </a:bodyPr>
          <a:lstStyle/>
          <a:p>
            <a:r>
              <a:rPr lang="en-US" sz="1600" dirty="0"/>
              <a:t>*All dollar amounts are in New Taiwan dollar</a:t>
            </a:r>
          </a:p>
        </p:txBody>
      </p:sp>
      <p:pic>
        <p:nvPicPr>
          <p:cNvPr id="6" name="Picture 5">
            <a:extLst>
              <a:ext uri="{FF2B5EF4-FFF2-40B4-BE49-F238E27FC236}">
                <a16:creationId xmlns:a16="http://schemas.microsoft.com/office/drawing/2014/main" id="{BB42BECD-5192-98CF-339D-BE7C311FFC66}"/>
              </a:ext>
            </a:extLst>
          </p:cNvPr>
          <p:cNvPicPr>
            <a:picLocks noChangeAspect="1"/>
          </p:cNvPicPr>
          <p:nvPr/>
        </p:nvPicPr>
        <p:blipFill>
          <a:blip r:embed="rId4"/>
          <a:stretch>
            <a:fillRect/>
          </a:stretch>
        </p:blipFill>
        <p:spPr>
          <a:xfrm>
            <a:off x="10607264" y="3315776"/>
            <a:ext cx="862854" cy="534116"/>
          </a:xfrm>
          <a:prstGeom prst="rect">
            <a:avLst/>
          </a:prstGeom>
        </p:spPr>
      </p:pic>
    </p:spTree>
    <p:extLst>
      <p:ext uri="{BB962C8B-B14F-4D97-AF65-F5344CB8AC3E}">
        <p14:creationId xmlns:p14="http://schemas.microsoft.com/office/powerpoint/2010/main" val="274754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8" grpId="0"/>
      <p:bldP spid="20" grpId="0"/>
      <p:bldP spid="22" grpId="0"/>
      <p:bldP spid="24" grpId="0"/>
      <p:bldP spid="26"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244843" y="431769"/>
            <a:ext cx="4240530" cy="1242050"/>
          </a:xfrm>
        </p:spPr>
        <p:txBody>
          <a:bodyPr>
            <a:normAutofit fontScale="90000"/>
          </a:bodyPr>
          <a:lstStyle/>
          <a:p>
            <a:pPr>
              <a:lnSpc>
                <a:spcPct val="100000"/>
              </a:lnSpc>
            </a:pPr>
            <a:r>
              <a:rPr lang="en-US" dirty="0"/>
              <a:t>Exploratory Data Analysis </a:t>
            </a:r>
            <a:r>
              <a:rPr lang="en-US" sz="2000" dirty="0"/>
              <a:t>(Part 1)</a:t>
            </a:r>
            <a:endParaRPr lang="en-US" dirty="0"/>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1212121" y="6409430"/>
            <a:ext cx="979879" cy="457200"/>
          </a:xfrm>
        </p:spPr>
        <p:txBody>
          <a:bodyPr/>
          <a:lstStyle/>
          <a:p>
            <a:fld id="{FAEF9944-A4F6-4C59-AEBD-678D6480B8EA}" type="slidenum">
              <a:rPr lang="en-US" smtClean="0"/>
              <a:pPr/>
              <a:t>5</a:t>
            </a:fld>
            <a:endParaRPr lang="en-US" dirty="0"/>
          </a:p>
        </p:txBody>
      </p:sp>
      <p:sp>
        <p:nvSpPr>
          <p:cNvPr id="19" name="TextBox 18">
            <a:extLst>
              <a:ext uri="{FF2B5EF4-FFF2-40B4-BE49-F238E27FC236}">
                <a16:creationId xmlns:a16="http://schemas.microsoft.com/office/drawing/2014/main" id="{01564240-BE49-FCEE-7595-EA481C889C4D}"/>
              </a:ext>
            </a:extLst>
          </p:cNvPr>
          <p:cNvSpPr txBox="1"/>
          <p:nvPr/>
        </p:nvSpPr>
        <p:spPr>
          <a:xfrm>
            <a:off x="0" y="3090446"/>
            <a:ext cx="4485373" cy="677108"/>
          </a:xfrm>
          <a:prstGeom prst="rect">
            <a:avLst/>
          </a:prstGeom>
          <a:noFill/>
        </p:spPr>
        <p:txBody>
          <a:bodyPr wrap="square">
            <a:spAutoFit/>
          </a:bodyPr>
          <a:lstStyle/>
          <a:p>
            <a:r>
              <a:rPr lang="en-US" sz="2000" b="1" dirty="0">
                <a:solidFill>
                  <a:srgbClr val="0070C0"/>
                </a:solidFill>
              </a:rPr>
              <a:t>MARRIAGE</a:t>
            </a:r>
            <a:r>
              <a:rPr lang="en-US" sz="2000" b="1" dirty="0"/>
              <a:t>:</a:t>
            </a:r>
            <a:r>
              <a:rPr lang="en-US" dirty="0"/>
              <a:t> </a:t>
            </a:r>
            <a:r>
              <a:rPr lang="en-US" sz="1800" dirty="0"/>
              <a:t>Marital status </a:t>
            </a:r>
          </a:p>
          <a:p>
            <a:r>
              <a:rPr lang="en-US" sz="1800" dirty="0"/>
              <a:t>(1 = married; 2 = single; 3 = others)</a:t>
            </a:r>
          </a:p>
        </p:txBody>
      </p:sp>
      <p:pic>
        <p:nvPicPr>
          <p:cNvPr id="13" name="Picture 12">
            <a:extLst>
              <a:ext uri="{FF2B5EF4-FFF2-40B4-BE49-F238E27FC236}">
                <a16:creationId xmlns:a16="http://schemas.microsoft.com/office/drawing/2014/main" id="{332478F2-F29B-60E9-F16D-5C6D8AB8317A}"/>
              </a:ext>
            </a:extLst>
          </p:cNvPr>
          <p:cNvPicPr>
            <a:picLocks noChangeAspect="1"/>
          </p:cNvPicPr>
          <p:nvPr/>
        </p:nvPicPr>
        <p:blipFill>
          <a:blip r:embed="rId3"/>
          <a:stretch>
            <a:fillRect/>
          </a:stretch>
        </p:blipFill>
        <p:spPr>
          <a:xfrm>
            <a:off x="5563882" y="491977"/>
            <a:ext cx="5442908" cy="2363685"/>
          </a:xfrm>
          <a:prstGeom prst="rect">
            <a:avLst/>
          </a:prstGeom>
        </p:spPr>
      </p:pic>
      <p:pic>
        <p:nvPicPr>
          <p:cNvPr id="15" name="Picture 14">
            <a:extLst>
              <a:ext uri="{FF2B5EF4-FFF2-40B4-BE49-F238E27FC236}">
                <a16:creationId xmlns:a16="http://schemas.microsoft.com/office/drawing/2014/main" id="{B5AF7716-6DB5-D54F-EAF4-D3C788467DEF}"/>
              </a:ext>
            </a:extLst>
          </p:cNvPr>
          <p:cNvPicPr>
            <a:picLocks noChangeAspect="1"/>
          </p:cNvPicPr>
          <p:nvPr/>
        </p:nvPicPr>
        <p:blipFill>
          <a:blip r:embed="rId4"/>
          <a:stretch>
            <a:fillRect/>
          </a:stretch>
        </p:blipFill>
        <p:spPr>
          <a:xfrm>
            <a:off x="6967320" y="3429000"/>
            <a:ext cx="2636031" cy="1140682"/>
          </a:xfrm>
          <a:prstGeom prst="rect">
            <a:avLst/>
          </a:prstGeom>
        </p:spPr>
      </p:pic>
      <p:pic>
        <p:nvPicPr>
          <p:cNvPr id="3" name="Picture 2">
            <a:extLst>
              <a:ext uri="{FF2B5EF4-FFF2-40B4-BE49-F238E27FC236}">
                <a16:creationId xmlns:a16="http://schemas.microsoft.com/office/drawing/2014/main" id="{4F043D12-F571-2A79-0CC8-E98801AF5DF3}"/>
              </a:ext>
            </a:extLst>
          </p:cNvPr>
          <p:cNvPicPr>
            <a:picLocks noChangeAspect="1"/>
          </p:cNvPicPr>
          <p:nvPr/>
        </p:nvPicPr>
        <p:blipFill>
          <a:blip r:embed="rId5"/>
          <a:stretch>
            <a:fillRect/>
          </a:stretch>
        </p:blipFill>
        <p:spPr>
          <a:xfrm>
            <a:off x="6232411" y="5170017"/>
            <a:ext cx="4105848" cy="1143160"/>
          </a:xfrm>
          <a:prstGeom prst="rect">
            <a:avLst/>
          </a:prstGeom>
        </p:spPr>
      </p:pic>
      <p:sp>
        <p:nvSpPr>
          <p:cNvPr id="22" name="TextBox 21">
            <a:extLst>
              <a:ext uri="{FF2B5EF4-FFF2-40B4-BE49-F238E27FC236}">
                <a16:creationId xmlns:a16="http://schemas.microsoft.com/office/drawing/2014/main" id="{EA70A178-B781-8796-8243-A9BF305BA1FE}"/>
              </a:ext>
            </a:extLst>
          </p:cNvPr>
          <p:cNvSpPr txBox="1"/>
          <p:nvPr/>
        </p:nvSpPr>
        <p:spPr>
          <a:xfrm>
            <a:off x="0" y="5334096"/>
            <a:ext cx="4485373" cy="954107"/>
          </a:xfrm>
          <a:prstGeom prst="rect">
            <a:avLst/>
          </a:prstGeom>
          <a:noFill/>
        </p:spPr>
        <p:txBody>
          <a:bodyPr wrap="square" rtlCol="0">
            <a:spAutoFit/>
          </a:bodyPr>
          <a:lstStyle/>
          <a:p>
            <a:r>
              <a:rPr lang="en-US" sz="2000" b="1" dirty="0">
                <a:solidFill>
                  <a:srgbClr val="0070C0"/>
                </a:solidFill>
              </a:rPr>
              <a:t>EDUCATION</a:t>
            </a:r>
            <a:r>
              <a:rPr lang="en-US" sz="2000" b="1" dirty="0"/>
              <a:t>:</a:t>
            </a:r>
            <a:r>
              <a:rPr lang="en-US" dirty="0"/>
              <a:t> </a:t>
            </a:r>
            <a:r>
              <a:rPr lang="en-US" sz="1800" dirty="0"/>
              <a:t>(1 = graduate school; 2 = university; 3 = high school;</a:t>
            </a:r>
          </a:p>
          <a:p>
            <a:r>
              <a:rPr lang="en-US" sz="1800" dirty="0"/>
              <a:t>4 = others)</a:t>
            </a:r>
          </a:p>
        </p:txBody>
      </p:sp>
      <p:pic>
        <p:nvPicPr>
          <p:cNvPr id="8" name="Picture 7">
            <a:extLst>
              <a:ext uri="{FF2B5EF4-FFF2-40B4-BE49-F238E27FC236}">
                <a16:creationId xmlns:a16="http://schemas.microsoft.com/office/drawing/2014/main" id="{BF23B747-3021-A8EA-D577-86BDCD4923AD}"/>
              </a:ext>
            </a:extLst>
          </p:cNvPr>
          <p:cNvPicPr>
            <a:picLocks noChangeAspect="1"/>
          </p:cNvPicPr>
          <p:nvPr/>
        </p:nvPicPr>
        <p:blipFill>
          <a:blip r:embed="rId6"/>
          <a:stretch>
            <a:fillRect/>
          </a:stretch>
        </p:blipFill>
        <p:spPr>
          <a:xfrm>
            <a:off x="4904852" y="5146665"/>
            <a:ext cx="6953472" cy="1399725"/>
          </a:xfrm>
          <a:prstGeom prst="rect">
            <a:avLst/>
          </a:prstGeom>
        </p:spPr>
      </p:pic>
      <p:pic>
        <p:nvPicPr>
          <p:cNvPr id="11" name="Picture 10">
            <a:extLst>
              <a:ext uri="{FF2B5EF4-FFF2-40B4-BE49-F238E27FC236}">
                <a16:creationId xmlns:a16="http://schemas.microsoft.com/office/drawing/2014/main" id="{EC832397-8BE1-F467-C733-EB9CD245CD9C}"/>
              </a:ext>
            </a:extLst>
          </p:cNvPr>
          <p:cNvPicPr>
            <a:picLocks noChangeAspect="1"/>
          </p:cNvPicPr>
          <p:nvPr/>
        </p:nvPicPr>
        <p:blipFill>
          <a:blip r:embed="rId7"/>
          <a:stretch>
            <a:fillRect/>
          </a:stretch>
        </p:blipFill>
        <p:spPr>
          <a:xfrm>
            <a:off x="5541566" y="491977"/>
            <a:ext cx="5680045" cy="2520730"/>
          </a:xfrm>
          <a:prstGeom prst="rect">
            <a:avLst/>
          </a:prstGeom>
        </p:spPr>
      </p:pic>
      <p:pic>
        <p:nvPicPr>
          <p:cNvPr id="17" name="Picture 16">
            <a:extLst>
              <a:ext uri="{FF2B5EF4-FFF2-40B4-BE49-F238E27FC236}">
                <a16:creationId xmlns:a16="http://schemas.microsoft.com/office/drawing/2014/main" id="{1C6BFAE9-E974-9460-AD8B-867D4767565B}"/>
              </a:ext>
            </a:extLst>
          </p:cNvPr>
          <p:cNvPicPr>
            <a:picLocks noChangeAspect="1"/>
          </p:cNvPicPr>
          <p:nvPr/>
        </p:nvPicPr>
        <p:blipFill>
          <a:blip r:embed="rId8"/>
          <a:stretch>
            <a:fillRect/>
          </a:stretch>
        </p:blipFill>
        <p:spPr>
          <a:xfrm>
            <a:off x="6604218" y="3258027"/>
            <a:ext cx="3554740" cy="1717665"/>
          </a:xfrm>
          <a:prstGeom prst="rect">
            <a:avLst/>
          </a:prstGeom>
        </p:spPr>
      </p:pic>
    </p:spTree>
    <p:extLst>
      <p:ext uri="{BB962C8B-B14F-4D97-AF65-F5344CB8AC3E}">
        <p14:creationId xmlns:p14="http://schemas.microsoft.com/office/powerpoint/2010/main" val="33450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3353-5980-62E7-8576-067AA524B026}"/>
              </a:ext>
            </a:extLst>
          </p:cNvPr>
          <p:cNvSpPr>
            <a:spLocks noGrp="1"/>
          </p:cNvSpPr>
          <p:nvPr>
            <p:ph type="title"/>
          </p:nvPr>
        </p:nvSpPr>
        <p:spPr>
          <a:xfrm>
            <a:off x="0" y="-1"/>
            <a:ext cx="4606535" cy="1825562"/>
          </a:xfrm>
        </p:spPr>
        <p:txBody>
          <a:bodyPr anchor="ctr">
            <a:normAutofit/>
          </a:bodyPr>
          <a:lstStyle/>
          <a:p>
            <a:r>
              <a:rPr lang="en-US" sz="3000" dirty="0"/>
              <a:t>Exploratory Data Analysis </a:t>
            </a:r>
            <a:r>
              <a:rPr lang="en-US" sz="1800" dirty="0"/>
              <a:t>(Part 2)</a:t>
            </a:r>
          </a:p>
        </p:txBody>
      </p:sp>
      <p:sp>
        <p:nvSpPr>
          <p:cNvPr id="9" name="Slide Number Placeholder 8">
            <a:extLst>
              <a:ext uri="{FF2B5EF4-FFF2-40B4-BE49-F238E27FC236}">
                <a16:creationId xmlns:a16="http://schemas.microsoft.com/office/drawing/2014/main" id="{7E654C7E-2BE1-A1FF-C8DC-35C635DAAA77}"/>
              </a:ext>
            </a:extLst>
          </p:cNvPr>
          <p:cNvSpPr>
            <a:spLocks noGrp="1"/>
          </p:cNvSpPr>
          <p:nvPr>
            <p:ph type="sldNum" sz="quarter" idx="12"/>
          </p:nvPr>
        </p:nvSpPr>
        <p:spPr>
          <a:xfrm>
            <a:off x="11212121" y="6400800"/>
            <a:ext cx="979879" cy="457200"/>
          </a:xfrm>
        </p:spPr>
        <p:txBody>
          <a:bodyPr/>
          <a:lstStyle/>
          <a:p>
            <a:fld id="{FAEF9944-A4F6-4C59-AEBD-678D6480B8EA}" type="slidenum">
              <a:rPr lang="en-US" smtClean="0">
                <a:solidFill>
                  <a:schemeClr val="tx1"/>
                </a:solidFill>
              </a:rPr>
              <a:t>6</a:t>
            </a:fld>
            <a:endParaRPr lang="en-US" dirty="0">
              <a:solidFill>
                <a:schemeClr val="tx1"/>
              </a:solidFill>
            </a:endParaRPr>
          </a:p>
        </p:txBody>
      </p:sp>
      <p:pic>
        <p:nvPicPr>
          <p:cNvPr id="24" name="Picture 23">
            <a:extLst>
              <a:ext uri="{FF2B5EF4-FFF2-40B4-BE49-F238E27FC236}">
                <a16:creationId xmlns:a16="http://schemas.microsoft.com/office/drawing/2014/main" id="{7E0DCECE-8DEB-646B-E271-9347ACA4C7C0}"/>
              </a:ext>
            </a:extLst>
          </p:cNvPr>
          <p:cNvPicPr>
            <a:picLocks noChangeAspect="1"/>
          </p:cNvPicPr>
          <p:nvPr/>
        </p:nvPicPr>
        <p:blipFill>
          <a:blip r:embed="rId3"/>
          <a:stretch>
            <a:fillRect/>
          </a:stretch>
        </p:blipFill>
        <p:spPr>
          <a:xfrm>
            <a:off x="4687536" y="912780"/>
            <a:ext cx="7504464" cy="5546554"/>
          </a:xfrm>
          <a:prstGeom prst="rect">
            <a:avLst/>
          </a:prstGeom>
        </p:spPr>
      </p:pic>
      <p:sp>
        <p:nvSpPr>
          <p:cNvPr id="27" name="TextBox 26">
            <a:extLst>
              <a:ext uri="{FF2B5EF4-FFF2-40B4-BE49-F238E27FC236}">
                <a16:creationId xmlns:a16="http://schemas.microsoft.com/office/drawing/2014/main" id="{65E43578-FADD-65A5-C467-D55A6ACC5B70}"/>
              </a:ext>
            </a:extLst>
          </p:cNvPr>
          <p:cNvSpPr txBox="1"/>
          <p:nvPr/>
        </p:nvSpPr>
        <p:spPr>
          <a:xfrm>
            <a:off x="430342" y="1999080"/>
            <a:ext cx="2745477" cy="369332"/>
          </a:xfrm>
          <a:prstGeom prst="rect">
            <a:avLst/>
          </a:prstGeom>
          <a:noFill/>
        </p:spPr>
        <p:txBody>
          <a:bodyPr wrap="square" rtlCol="0">
            <a:spAutoFit/>
          </a:bodyPr>
          <a:lstStyle/>
          <a:p>
            <a:r>
              <a:rPr lang="en-US" dirty="0"/>
              <a:t>Multivariate Analysis </a:t>
            </a:r>
          </a:p>
        </p:txBody>
      </p:sp>
      <p:pic>
        <p:nvPicPr>
          <p:cNvPr id="31" name="Picture 30">
            <a:extLst>
              <a:ext uri="{FF2B5EF4-FFF2-40B4-BE49-F238E27FC236}">
                <a16:creationId xmlns:a16="http://schemas.microsoft.com/office/drawing/2014/main" id="{8A459147-3348-C670-DC7F-D5B138EF040A}"/>
              </a:ext>
            </a:extLst>
          </p:cNvPr>
          <p:cNvPicPr>
            <a:picLocks noChangeAspect="1"/>
          </p:cNvPicPr>
          <p:nvPr/>
        </p:nvPicPr>
        <p:blipFill>
          <a:blip r:embed="rId4"/>
          <a:stretch>
            <a:fillRect/>
          </a:stretch>
        </p:blipFill>
        <p:spPr>
          <a:xfrm>
            <a:off x="4938842" y="198305"/>
            <a:ext cx="7001852" cy="714475"/>
          </a:xfrm>
          <a:prstGeom prst="rect">
            <a:avLst/>
          </a:prstGeom>
        </p:spPr>
      </p:pic>
      <p:sp>
        <p:nvSpPr>
          <p:cNvPr id="32" name="Arrow: Right 31">
            <a:extLst>
              <a:ext uri="{FF2B5EF4-FFF2-40B4-BE49-F238E27FC236}">
                <a16:creationId xmlns:a16="http://schemas.microsoft.com/office/drawing/2014/main" id="{FA97A6DC-4174-3C4B-EDDF-59110415DD1B}"/>
              </a:ext>
            </a:extLst>
          </p:cNvPr>
          <p:cNvSpPr/>
          <p:nvPr/>
        </p:nvSpPr>
        <p:spPr>
          <a:xfrm>
            <a:off x="2871209" y="1985093"/>
            <a:ext cx="1219009"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2C9B4475-CE5D-C69B-3500-0FDF3643F632}"/>
              </a:ext>
            </a:extLst>
          </p:cNvPr>
          <p:cNvPicPr>
            <a:picLocks noChangeAspect="1"/>
          </p:cNvPicPr>
          <p:nvPr/>
        </p:nvPicPr>
        <p:blipFill>
          <a:blip r:embed="rId5"/>
          <a:stretch>
            <a:fillRect/>
          </a:stretch>
        </p:blipFill>
        <p:spPr>
          <a:xfrm>
            <a:off x="132941" y="3008671"/>
            <a:ext cx="4340652" cy="3450663"/>
          </a:xfrm>
          <a:prstGeom prst="rect">
            <a:avLst/>
          </a:prstGeom>
        </p:spPr>
      </p:pic>
      <p:sp>
        <p:nvSpPr>
          <p:cNvPr id="35" name="TextBox 34">
            <a:extLst>
              <a:ext uri="{FF2B5EF4-FFF2-40B4-BE49-F238E27FC236}">
                <a16:creationId xmlns:a16="http://schemas.microsoft.com/office/drawing/2014/main" id="{B2A6A7F5-2D87-5889-0C0E-218B50864BC9}"/>
              </a:ext>
            </a:extLst>
          </p:cNvPr>
          <p:cNvSpPr txBox="1"/>
          <p:nvPr/>
        </p:nvSpPr>
        <p:spPr>
          <a:xfrm>
            <a:off x="430342" y="2368412"/>
            <a:ext cx="2638616" cy="369332"/>
          </a:xfrm>
          <a:prstGeom prst="rect">
            <a:avLst/>
          </a:prstGeom>
          <a:noFill/>
        </p:spPr>
        <p:txBody>
          <a:bodyPr wrap="square" rtlCol="0">
            <a:spAutoFit/>
          </a:bodyPr>
          <a:lstStyle/>
          <a:p>
            <a:r>
              <a:rPr lang="en-US" dirty="0"/>
              <a:t>Bivariate Analysis</a:t>
            </a:r>
          </a:p>
        </p:txBody>
      </p:sp>
      <p:sp>
        <p:nvSpPr>
          <p:cNvPr id="37" name="Arrow: Bent 36">
            <a:extLst>
              <a:ext uri="{FF2B5EF4-FFF2-40B4-BE49-F238E27FC236}">
                <a16:creationId xmlns:a16="http://schemas.microsoft.com/office/drawing/2014/main" id="{4D66878A-33A2-51D5-8463-DFA101893F9B}"/>
              </a:ext>
            </a:extLst>
          </p:cNvPr>
          <p:cNvSpPr/>
          <p:nvPr/>
        </p:nvSpPr>
        <p:spPr>
          <a:xfrm rot="5400000">
            <a:off x="2600205" y="2424726"/>
            <a:ext cx="534630" cy="61681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Flowchart: Process 37">
            <a:extLst>
              <a:ext uri="{FF2B5EF4-FFF2-40B4-BE49-F238E27FC236}">
                <a16:creationId xmlns:a16="http://schemas.microsoft.com/office/drawing/2014/main" id="{F11F24FE-81A4-5482-95D5-4BB36DD54A40}"/>
              </a:ext>
            </a:extLst>
          </p:cNvPr>
          <p:cNvSpPr/>
          <p:nvPr/>
        </p:nvSpPr>
        <p:spPr>
          <a:xfrm>
            <a:off x="8032955" y="3429000"/>
            <a:ext cx="275303" cy="189271"/>
          </a:xfrm>
          <a:prstGeom prst="flowChartProcess">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Process 38">
            <a:extLst>
              <a:ext uri="{FF2B5EF4-FFF2-40B4-BE49-F238E27FC236}">
                <a16:creationId xmlns:a16="http://schemas.microsoft.com/office/drawing/2014/main" id="{F7C2ED43-2608-EA5E-B127-DA8C7D497AE1}"/>
              </a:ext>
            </a:extLst>
          </p:cNvPr>
          <p:cNvSpPr/>
          <p:nvPr/>
        </p:nvSpPr>
        <p:spPr>
          <a:xfrm>
            <a:off x="8308258" y="3239729"/>
            <a:ext cx="218652" cy="189271"/>
          </a:xfrm>
          <a:prstGeom prst="flowChartProcess">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980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BDB4-5E4E-1EEC-9019-1F843D7E38CE}"/>
              </a:ext>
            </a:extLst>
          </p:cNvPr>
          <p:cNvSpPr>
            <a:spLocks noGrp="1"/>
          </p:cNvSpPr>
          <p:nvPr>
            <p:ph type="title"/>
          </p:nvPr>
        </p:nvSpPr>
        <p:spPr>
          <a:xfrm>
            <a:off x="0" y="560111"/>
            <a:ext cx="4613543" cy="1031927"/>
          </a:xfrm>
        </p:spPr>
        <p:txBody>
          <a:bodyPr/>
          <a:lstStyle/>
          <a:p>
            <a:r>
              <a:rPr lang="en-US" dirty="0"/>
              <a:t>Pre-Processing</a:t>
            </a:r>
          </a:p>
        </p:txBody>
      </p:sp>
      <p:sp>
        <p:nvSpPr>
          <p:cNvPr id="9" name="Slide Number Placeholder 8">
            <a:extLst>
              <a:ext uri="{FF2B5EF4-FFF2-40B4-BE49-F238E27FC236}">
                <a16:creationId xmlns:a16="http://schemas.microsoft.com/office/drawing/2014/main" id="{0CD2FA2F-72F8-39C5-4BE6-556430FE170D}"/>
              </a:ext>
            </a:extLst>
          </p:cNvPr>
          <p:cNvSpPr>
            <a:spLocks noGrp="1"/>
          </p:cNvSpPr>
          <p:nvPr>
            <p:ph type="sldNum" sz="quarter" idx="12"/>
          </p:nvPr>
        </p:nvSpPr>
        <p:spPr>
          <a:xfrm>
            <a:off x="11212121" y="6400800"/>
            <a:ext cx="979879" cy="457200"/>
          </a:xfrm>
        </p:spPr>
        <p:txBody>
          <a:bodyPr/>
          <a:lstStyle/>
          <a:p>
            <a:fld id="{FAEF9944-A4F6-4C59-AEBD-678D6480B8EA}" type="slidenum">
              <a:rPr lang="en-US" smtClean="0"/>
              <a:t>7</a:t>
            </a:fld>
            <a:endParaRPr lang="en-US" dirty="0"/>
          </a:p>
        </p:txBody>
      </p:sp>
      <p:pic>
        <p:nvPicPr>
          <p:cNvPr id="11" name="Picture 10">
            <a:extLst>
              <a:ext uri="{FF2B5EF4-FFF2-40B4-BE49-F238E27FC236}">
                <a16:creationId xmlns:a16="http://schemas.microsoft.com/office/drawing/2014/main" id="{6CD444B1-7E5B-E7DB-F80B-075788D00C38}"/>
              </a:ext>
            </a:extLst>
          </p:cNvPr>
          <p:cNvPicPr>
            <a:picLocks noChangeAspect="1"/>
          </p:cNvPicPr>
          <p:nvPr/>
        </p:nvPicPr>
        <p:blipFill>
          <a:blip r:embed="rId3"/>
          <a:stretch>
            <a:fillRect/>
          </a:stretch>
        </p:blipFill>
        <p:spPr>
          <a:xfrm>
            <a:off x="4706429" y="690818"/>
            <a:ext cx="7367585" cy="388395"/>
          </a:xfrm>
          <a:prstGeom prst="rect">
            <a:avLst/>
          </a:prstGeom>
        </p:spPr>
      </p:pic>
      <p:pic>
        <p:nvPicPr>
          <p:cNvPr id="13" name="Picture 12">
            <a:extLst>
              <a:ext uri="{FF2B5EF4-FFF2-40B4-BE49-F238E27FC236}">
                <a16:creationId xmlns:a16="http://schemas.microsoft.com/office/drawing/2014/main" id="{D05356DE-1355-D29F-1258-D3BBA9E81A58}"/>
              </a:ext>
            </a:extLst>
          </p:cNvPr>
          <p:cNvPicPr>
            <a:picLocks noChangeAspect="1"/>
          </p:cNvPicPr>
          <p:nvPr/>
        </p:nvPicPr>
        <p:blipFill>
          <a:blip r:embed="rId4"/>
          <a:stretch>
            <a:fillRect/>
          </a:stretch>
        </p:blipFill>
        <p:spPr>
          <a:xfrm>
            <a:off x="4706429" y="1168207"/>
            <a:ext cx="7455966" cy="847661"/>
          </a:xfrm>
          <a:prstGeom prst="rect">
            <a:avLst/>
          </a:prstGeom>
        </p:spPr>
      </p:pic>
      <p:pic>
        <p:nvPicPr>
          <p:cNvPr id="15" name="Picture 14">
            <a:extLst>
              <a:ext uri="{FF2B5EF4-FFF2-40B4-BE49-F238E27FC236}">
                <a16:creationId xmlns:a16="http://schemas.microsoft.com/office/drawing/2014/main" id="{7B1D3A6E-A473-D411-7852-2755CBB6BFE0}"/>
              </a:ext>
            </a:extLst>
          </p:cNvPr>
          <p:cNvPicPr>
            <a:picLocks noChangeAspect="1"/>
          </p:cNvPicPr>
          <p:nvPr/>
        </p:nvPicPr>
        <p:blipFill>
          <a:blip r:embed="rId5"/>
          <a:stretch>
            <a:fillRect/>
          </a:stretch>
        </p:blipFill>
        <p:spPr>
          <a:xfrm>
            <a:off x="8736027" y="2625244"/>
            <a:ext cx="1686160" cy="3153215"/>
          </a:xfrm>
          <a:prstGeom prst="rect">
            <a:avLst/>
          </a:prstGeom>
        </p:spPr>
      </p:pic>
      <p:pic>
        <p:nvPicPr>
          <p:cNvPr id="17" name="Picture 16">
            <a:extLst>
              <a:ext uri="{FF2B5EF4-FFF2-40B4-BE49-F238E27FC236}">
                <a16:creationId xmlns:a16="http://schemas.microsoft.com/office/drawing/2014/main" id="{849E9EAD-725D-84EF-482F-EC735132D606}"/>
              </a:ext>
            </a:extLst>
          </p:cNvPr>
          <p:cNvPicPr>
            <a:picLocks noChangeAspect="1"/>
          </p:cNvPicPr>
          <p:nvPr/>
        </p:nvPicPr>
        <p:blipFill>
          <a:blip r:embed="rId6"/>
          <a:stretch>
            <a:fillRect/>
          </a:stretch>
        </p:blipFill>
        <p:spPr>
          <a:xfrm>
            <a:off x="5916167" y="2621596"/>
            <a:ext cx="1517236" cy="3916364"/>
          </a:xfrm>
          <a:prstGeom prst="rect">
            <a:avLst/>
          </a:prstGeom>
        </p:spPr>
      </p:pic>
      <p:sp>
        <p:nvSpPr>
          <p:cNvPr id="28" name="TextBox 27">
            <a:extLst>
              <a:ext uri="{FF2B5EF4-FFF2-40B4-BE49-F238E27FC236}">
                <a16:creationId xmlns:a16="http://schemas.microsoft.com/office/drawing/2014/main" id="{D012EA30-27C9-B1C6-297F-F78B826FD0BE}"/>
              </a:ext>
            </a:extLst>
          </p:cNvPr>
          <p:cNvSpPr txBox="1"/>
          <p:nvPr/>
        </p:nvSpPr>
        <p:spPr>
          <a:xfrm>
            <a:off x="70177" y="4814306"/>
            <a:ext cx="4139381" cy="369332"/>
          </a:xfrm>
          <a:prstGeom prst="rect">
            <a:avLst/>
          </a:prstGeom>
          <a:noFill/>
        </p:spPr>
        <p:txBody>
          <a:bodyPr wrap="square" rtlCol="0">
            <a:spAutoFit/>
          </a:bodyPr>
          <a:lstStyle/>
          <a:p>
            <a:r>
              <a:rPr lang="en-US" u="sng" dirty="0"/>
              <a:t>Variance Inflation Factor (VIF):</a:t>
            </a:r>
          </a:p>
        </p:txBody>
      </p:sp>
      <p:sp>
        <p:nvSpPr>
          <p:cNvPr id="34" name="TextBox 33">
            <a:extLst>
              <a:ext uri="{FF2B5EF4-FFF2-40B4-BE49-F238E27FC236}">
                <a16:creationId xmlns:a16="http://schemas.microsoft.com/office/drawing/2014/main" id="{8DFD4E61-C565-AC04-E2B3-AB7A2E931DC6}"/>
              </a:ext>
            </a:extLst>
          </p:cNvPr>
          <p:cNvSpPr txBox="1"/>
          <p:nvPr/>
        </p:nvSpPr>
        <p:spPr>
          <a:xfrm>
            <a:off x="0" y="2944615"/>
            <a:ext cx="4613543" cy="1477328"/>
          </a:xfrm>
          <a:prstGeom prst="rect">
            <a:avLst/>
          </a:prstGeom>
          <a:noFill/>
        </p:spPr>
        <p:txBody>
          <a:bodyPr wrap="square">
            <a:spAutoFit/>
          </a:bodyPr>
          <a:lstStyle/>
          <a:p>
            <a:r>
              <a:rPr lang="en-US" b="0" i="0" dirty="0">
                <a:solidFill>
                  <a:srgbClr val="202124"/>
                </a:solidFill>
                <a:effectLst/>
                <a:latin typeface="Google Sans"/>
              </a:rPr>
              <a:t>“Multicollinearity is </a:t>
            </a:r>
            <a:r>
              <a:rPr lang="en-US" b="0" i="0" dirty="0">
                <a:solidFill>
                  <a:srgbClr val="040C28"/>
                </a:solidFill>
                <a:effectLst/>
                <a:latin typeface="Google Sans"/>
              </a:rPr>
              <a:t>a statistical concept where several independent variables in a model are correlated</a:t>
            </a:r>
            <a:r>
              <a:rPr lang="en-US" b="0" i="0" dirty="0">
                <a:solidFill>
                  <a:srgbClr val="202124"/>
                </a:solidFill>
                <a:effectLst/>
                <a:latin typeface="Google Sans"/>
              </a:rPr>
              <a:t>. Multicollinearity among independent variables will result in less reliable statistical inferences.” </a:t>
            </a:r>
            <a:r>
              <a:rPr lang="en-US" sz="1200" b="0" i="0" dirty="0">
                <a:solidFill>
                  <a:srgbClr val="202124"/>
                </a:solidFill>
                <a:effectLst/>
                <a:latin typeface="Google Sans"/>
                <a:hlinkClick r:id="rId7"/>
              </a:rPr>
              <a:t>https://www.investopedia.com/</a:t>
            </a:r>
            <a:endParaRPr lang="en-US" sz="1200" dirty="0"/>
          </a:p>
        </p:txBody>
      </p:sp>
      <p:pic>
        <p:nvPicPr>
          <p:cNvPr id="36" name="Picture 35">
            <a:extLst>
              <a:ext uri="{FF2B5EF4-FFF2-40B4-BE49-F238E27FC236}">
                <a16:creationId xmlns:a16="http://schemas.microsoft.com/office/drawing/2014/main" id="{95770DC1-4569-B8FC-F0F8-334D2BF7D9EA}"/>
              </a:ext>
            </a:extLst>
          </p:cNvPr>
          <p:cNvPicPr>
            <a:picLocks noChangeAspect="1"/>
          </p:cNvPicPr>
          <p:nvPr/>
        </p:nvPicPr>
        <p:blipFill>
          <a:blip r:embed="rId8"/>
          <a:stretch>
            <a:fillRect/>
          </a:stretch>
        </p:blipFill>
        <p:spPr>
          <a:xfrm>
            <a:off x="198979" y="5326280"/>
            <a:ext cx="4177481" cy="1212171"/>
          </a:xfrm>
          <a:prstGeom prst="rect">
            <a:avLst/>
          </a:prstGeom>
        </p:spPr>
      </p:pic>
      <p:sp>
        <p:nvSpPr>
          <p:cNvPr id="37" name="TextBox 36">
            <a:extLst>
              <a:ext uri="{FF2B5EF4-FFF2-40B4-BE49-F238E27FC236}">
                <a16:creationId xmlns:a16="http://schemas.microsoft.com/office/drawing/2014/main" id="{1908C170-B95B-B8AD-AED1-FAAD4212BDB0}"/>
              </a:ext>
            </a:extLst>
          </p:cNvPr>
          <p:cNvSpPr txBox="1"/>
          <p:nvPr/>
        </p:nvSpPr>
        <p:spPr>
          <a:xfrm>
            <a:off x="70177" y="2507226"/>
            <a:ext cx="2732017" cy="383568"/>
          </a:xfrm>
          <a:prstGeom prst="rect">
            <a:avLst/>
          </a:prstGeom>
          <a:noFill/>
        </p:spPr>
        <p:txBody>
          <a:bodyPr wrap="square" rtlCol="0">
            <a:spAutoFit/>
          </a:bodyPr>
          <a:lstStyle/>
          <a:p>
            <a:r>
              <a:rPr lang="en-US" u="sng" dirty="0"/>
              <a:t>Multicollinearity:</a:t>
            </a:r>
          </a:p>
        </p:txBody>
      </p:sp>
      <p:sp>
        <p:nvSpPr>
          <p:cNvPr id="38" name="TextBox 37">
            <a:extLst>
              <a:ext uri="{FF2B5EF4-FFF2-40B4-BE49-F238E27FC236}">
                <a16:creationId xmlns:a16="http://schemas.microsoft.com/office/drawing/2014/main" id="{C499A37F-923F-6483-B792-1C0C4DE15DE8}"/>
              </a:ext>
            </a:extLst>
          </p:cNvPr>
          <p:cNvSpPr txBox="1"/>
          <p:nvPr/>
        </p:nvSpPr>
        <p:spPr>
          <a:xfrm>
            <a:off x="5306544" y="2268202"/>
            <a:ext cx="2460940" cy="369332"/>
          </a:xfrm>
          <a:prstGeom prst="rect">
            <a:avLst/>
          </a:prstGeom>
          <a:noFill/>
        </p:spPr>
        <p:txBody>
          <a:bodyPr wrap="square" rtlCol="0">
            <a:spAutoFit/>
          </a:bodyPr>
          <a:lstStyle/>
          <a:p>
            <a:r>
              <a:rPr lang="en-US" u="sng" dirty="0"/>
              <a:t>Original VIF Data:</a:t>
            </a:r>
          </a:p>
        </p:txBody>
      </p:sp>
      <p:sp>
        <p:nvSpPr>
          <p:cNvPr id="39" name="TextBox 38">
            <a:extLst>
              <a:ext uri="{FF2B5EF4-FFF2-40B4-BE49-F238E27FC236}">
                <a16:creationId xmlns:a16="http://schemas.microsoft.com/office/drawing/2014/main" id="{707D59FB-C8BB-D29C-C3FA-6A56481848BB}"/>
              </a:ext>
            </a:extLst>
          </p:cNvPr>
          <p:cNvSpPr txBox="1"/>
          <p:nvPr/>
        </p:nvSpPr>
        <p:spPr>
          <a:xfrm>
            <a:off x="8266779" y="2268202"/>
            <a:ext cx="2792362" cy="369332"/>
          </a:xfrm>
          <a:prstGeom prst="rect">
            <a:avLst/>
          </a:prstGeom>
          <a:noFill/>
        </p:spPr>
        <p:txBody>
          <a:bodyPr wrap="square" rtlCol="0">
            <a:spAutoFit/>
          </a:bodyPr>
          <a:lstStyle/>
          <a:p>
            <a:r>
              <a:rPr lang="en-US" u="sng" dirty="0"/>
              <a:t>Updated VIF Data:</a:t>
            </a:r>
          </a:p>
        </p:txBody>
      </p:sp>
      <p:pic>
        <p:nvPicPr>
          <p:cNvPr id="41" name="Picture 40">
            <a:extLst>
              <a:ext uri="{FF2B5EF4-FFF2-40B4-BE49-F238E27FC236}">
                <a16:creationId xmlns:a16="http://schemas.microsoft.com/office/drawing/2014/main" id="{F1D98D8E-958B-064D-B0AA-FBD75A70D6E4}"/>
              </a:ext>
            </a:extLst>
          </p:cNvPr>
          <p:cNvPicPr>
            <a:picLocks noChangeAspect="1"/>
          </p:cNvPicPr>
          <p:nvPr/>
        </p:nvPicPr>
        <p:blipFill>
          <a:blip r:embed="rId9"/>
          <a:stretch>
            <a:fillRect/>
          </a:stretch>
        </p:blipFill>
        <p:spPr>
          <a:xfrm>
            <a:off x="4706429" y="271421"/>
            <a:ext cx="6411220" cy="342948"/>
          </a:xfrm>
          <a:prstGeom prst="rect">
            <a:avLst/>
          </a:prstGeom>
        </p:spPr>
      </p:pic>
      <p:sp>
        <p:nvSpPr>
          <p:cNvPr id="42" name="Flowchart: Process 41">
            <a:extLst>
              <a:ext uri="{FF2B5EF4-FFF2-40B4-BE49-F238E27FC236}">
                <a16:creationId xmlns:a16="http://schemas.microsoft.com/office/drawing/2014/main" id="{7E307EC1-E700-CA3A-E0D4-3840E0DB5438}"/>
              </a:ext>
            </a:extLst>
          </p:cNvPr>
          <p:cNvSpPr/>
          <p:nvPr/>
        </p:nvSpPr>
        <p:spPr>
          <a:xfrm>
            <a:off x="8434412" y="1168207"/>
            <a:ext cx="621098" cy="847661"/>
          </a:xfrm>
          <a:prstGeom prst="flowChartProcess">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135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8" grpId="0"/>
      <p:bldP spid="39" grpId="0"/>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6B20231-9711-4B47-A80C-85346582D3DF}"/>
              </a:ext>
            </a:extLst>
          </p:cNvPr>
          <p:cNvSpPr>
            <a:spLocks noGrp="1"/>
          </p:cNvSpPr>
          <p:nvPr>
            <p:ph type="sldNum" sz="quarter" idx="4294967295"/>
          </p:nvPr>
        </p:nvSpPr>
        <p:spPr>
          <a:xfrm>
            <a:off x="11212513" y="6308725"/>
            <a:ext cx="979487" cy="457200"/>
          </a:xfrm>
        </p:spPr>
        <p:txBody>
          <a:bodyPr/>
          <a:lstStyle/>
          <a:p>
            <a:fld id="{FAEF9944-A4F6-4C59-AEBD-678D6480B8EA}" type="slidenum">
              <a:rPr lang="en-US" smtClean="0"/>
              <a:pPr/>
              <a:t>8</a:t>
            </a:fld>
            <a:endParaRPr lang="en-US" dirty="0"/>
          </a:p>
        </p:txBody>
      </p:sp>
      <p:sp>
        <p:nvSpPr>
          <p:cNvPr id="7" name="TextBox 6">
            <a:extLst>
              <a:ext uri="{FF2B5EF4-FFF2-40B4-BE49-F238E27FC236}">
                <a16:creationId xmlns:a16="http://schemas.microsoft.com/office/drawing/2014/main" id="{43BFBD16-C74B-248B-2676-320B47F3D8CC}"/>
              </a:ext>
            </a:extLst>
          </p:cNvPr>
          <p:cNvSpPr txBox="1"/>
          <p:nvPr/>
        </p:nvSpPr>
        <p:spPr>
          <a:xfrm>
            <a:off x="0" y="69011"/>
            <a:ext cx="7901541" cy="854080"/>
          </a:xfrm>
          <a:prstGeom prst="rect">
            <a:avLst/>
          </a:prstGeom>
          <a:noFill/>
        </p:spPr>
        <p:txBody>
          <a:bodyPr wrap="square" rtlCol="0">
            <a:spAutoFit/>
          </a:bodyPr>
          <a:lstStyle/>
          <a:p>
            <a:pPr>
              <a:lnSpc>
                <a:spcPct val="150000"/>
              </a:lnSpc>
              <a:spcBef>
                <a:spcPct val="0"/>
              </a:spcBef>
            </a:pPr>
            <a:r>
              <a:rPr lang="en-US" sz="3600" b="1" spc="150" dirty="0">
                <a:solidFill>
                  <a:schemeClr val="tx1">
                    <a:lumMod val="75000"/>
                    <a:lumOff val="25000"/>
                  </a:schemeClr>
                </a:solidFill>
                <a:latin typeface="+mj-lt"/>
                <a:ea typeface="+mj-ea"/>
                <a:cs typeface="+mj-cs"/>
              </a:rPr>
              <a:t>Model 1: </a:t>
            </a:r>
            <a:r>
              <a:rPr lang="en-US" sz="3400" b="1" spc="150" dirty="0">
                <a:solidFill>
                  <a:schemeClr val="tx1">
                    <a:lumMod val="75000"/>
                    <a:lumOff val="25000"/>
                  </a:schemeClr>
                </a:solidFill>
                <a:latin typeface="+mj-lt"/>
                <a:ea typeface="+mj-ea"/>
                <a:cs typeface="+mj-cs"/>
              </a:rPr>
              <a:t>Logistic Regression</a:t>
            </a:r>
          </a:p>
        </p:txBody>
      </p:sp>
      <p:pic>
        <p:nvPicPr>
          <p:cNvPr id="3" name="Picture 2">
            <a:extLst>
              <a:ext uri="{FF2B5EF4-FFF2-40B4-BE49-F238E27FC236}">
                <a16:creationId xmlns:a16="http://schemas.microsoft.com/office/drawing/2014/main" id="{9383F8D6-522F-2C24-0F5F-3FE6B66886CD}"/>
              </a:ext>
            </a:extLst>
          </p:cNvPr>
          <p:cNvPicPr>
            <a:picLocks noChangeAspect="1"/>
          </p:cNvPicPr>
          <p:nvPr/>
        </p:nvPicPr>
        <p:blipFill>
          <a:blip r:embed="rId2"/>
          <a:stretch>
            <a:fillRect/>
          </a:stretch>
        </p:blipFill>
        <p:spPr>
          <a:xfrm>
            <a:off x="399056" y="1592547"/>
            <a:ext cx="5010849" cy="514422"/>
          </a:xfrm>
          <a:prstGeom prst="rect">
            <a:avLst/>
          </a:prstGeom>
        </p:spPr>
      </p:pic>
      <p:pic>
        <p:nvPicPr>
          <p:cNvPr id="6" name="Picture 5">
            <a:extLst>
              <a:ext uri="{FF2B5EF4-FFF2-40B4-BE49-F238E27FC236}">
                <a16:creationId xmlns:a16="http://schemas.microsoft.com/office/drawing/2014/main" id="{B77723C9-277E-04DE-076B-2363D1229B70}"/>
              </a:ext>
            </a:extLst>
          </p:cNvPr>
          <p:cNvPicPr>
            <a:picLocks noChangeAspect="1"/>
          </p:cNvPicPr>
          <p:nvPr/>
        </p:nvPicPr>
        <p:blipFill>
          <a:blip r:embed="rId3"/>
          <a:stretch>
            <a:fillRect/>
          </a:stretch>
        </p:blipFill>
        <p:spPr>
          <a:xfrm>
            <a:off x="399056" y="2681183"/>
            <a:ext cx="3086531" cy="1495634"/>
          </a:xfrm>
          <a:prstGeom prst="rect">
            <a:avLst/>
          </a:prstGeom>
        </p:spPr>
      </p:pic>
      <p:pic>
        <p:nvPicPr>
          <p:cNvPr id="9" name="Picture 8">
            <a:extLst>
              <a:ext uri="{FF2B5EF4-FFF2-40B4-BE49-F238E27FC236}">
                <a16:creationId xmlns:a16="http://schemas.microsoft.com/office/drawing/2014/main" id="{6CF21EA7-D2C6-5520-9E7F-78EC4B760703}"/>
              </a:ext>
            </a:extLst>
          </p:cNvPr>
          <p:cNvPicPr>
            <a:picLocks noChangeAspect="1"/>
          </p:cNvPicPr>
          <p:nvPr/>
        </p:nvPicPr>
        <p:blipFill>
          <a:blip r:embed="rId4"/>
          <a:stretch>
            <a:fillRect/>
          </a:stretch>
        </p:blipFill>
        <p:spPr>
          <a:xfrm>
            <a:off x="399056" y="4737482"/>
            <a:ext cx="5849166" cy="1371791"/>
          </a:xfrm>
          <a:prstGeom prst="rect">
            <a:avLst/>
          </a:prstGeom>
        </p:spPr>
      </p:pic>
      <p:pic>
        <p:nvPicPr>
          <p:cNvPr id="11" name="Picture 10">
            <a:extLst>
              <a:ext uri="{FF2B5EF4-FFF2-40B4-BE49-F238E27FC236}">
                <a16:creationId xmlns:a16="http://schemas.microsoft.com/office/drawing/2014/main" id="{E27D5F1D-86EA-E07D-3C66-46EFFA3E80F5}"/>
              </a:ext>
            </a:extLst>
          </p:cNvPr>
          <p:cNvPicPr>
            <a:picLocks noChangeAspect="1"/>
          </p:cNvPicPr>
          <p:nvPr/>
        </p:nvPicPr>
        <p:blipFill>
          <a:blip r:embed="rId5"/>
          <a:stretch>
            <a:fillRect/>
          </a:stretch>
        </p:blipFill>
        <p:spPr>
          <a:xfrm>
            <a:off x="7593827" y="1237474"/>
            <a:ext cx="4504006" cy="320925"/>
          </a:xfrm>
          <a:prstGeom prst="rect">
            <a:avLst/>
          </a:prstGeom>
        </p:spPr>
      </p:pic>
      <p:pic>
        <p:nvPicPr>
          <p:cNvPr id="13" name="Picture 12">
            <a:extLst>
              <a:ext uri="{FF2B5EF4-FFF2-40B4-BE49-F238E27FC236}">
                <a16:creationId xmlns:a16="http://schemas.microsoft.com/office/drawing/2014/main" id="{D80F6C9C-374E-2896-A73D-9CA4EF9543F0}"/>
              </a:ext>
            </a:extLst>
          </p:cNvPr>
          <p:cNvPicPr>
            <a:picLocks noChangeAspect="1"/>
          </p:cNvPicPr>
          <p:nvPr/>
        </p:nvPicPr>
        <p:blipFill>
          <a:blip r:embed="rId6"/>
          <a:stretch>
            <a:fillRect/>
          </a:stretch>
        </p:blipFill>
        <p:spPr>
          <a:xfrm>
            <a:off x="7593827" y="1558399"/>
            <a:ext cx="4598174" cy="5207526"/>
          </a:xfrm>
          <a:prstGeom prst="rect">
            <a:avLst/>
          </a:prstGeom>
        </p:spPr>
      </p:pic>
      <p:sp>
        <p:nvSpPr>
          <p:cNvPr id="16" name="TextBox 15">
            <a:extLst>
              <a:ext uri="{FF2B5EF4-FFF2-40B4-BE49-F238E27FC236}">
                <a16:creationId xmlns:a16="http://schemas.microsoft.com/office/drawing/2014/main" id="{2DE8A14E-B1F5-B42A-8FF8-C80BA3F7D411}"/>
              </a:ext>
            </a:extLst>
          </p:cNvPr>
          <p:cNvSpPr txBox="1"/>
          <p:nvPr/>
        </p:nvSpPr>
        <p:spPr>
          <a:xfrm>
            <a:off x="7901541" y="552095"/>
            <a:ext cx="1810789" cy="523220"/>
          </a:xfrm>
          <a:prstGeom prst="rect">
            <a:avLst/>
          </a:prstGeom>
          <a:noFill/>
        </p:spPr>
        <p:txBody>
          <a:bodyPr wrap="square" rtlCol="0">
            <a:spAutoFit/>
          </a:bodyPr>
          <a:lstStyle/>
          <a:p>
            <a:r>
              <a:rPr lang="en-US" sz="2800" b="1" dirty="0">
                <a:solidFill>
                  <a:schemeClr val="bg1"/>
                </a:solidFill>
              </a:rPr>
              <a:t>Results:</a:t>
            </a:r>
          </a:p>
        </p:txBody>
      </p:sp>
      <p:sp>
        <p:nvSpPr>
          <p:cNvPr id="23" name="TextBox 22">
            <a:extLst>
              <a:ext uri="{FF2B5EF4-FFF2-40B4-BE49-F238E27FC236}">
                <a16:creationId xmlns:a16="http://schemas.microsoft.com/office/drawing/2014/main" id="{08A1D60E-8E25-03BB-39D9-D3EBA73087D6}"/>
              </a:ext>
            </a:extLst>
          </p:cNvPr>
          <p:cNvSpPr txBox="1"/>
          <p:nvPr/>
        </p:nvSpPr>
        <p:spPr>
          <a:xfrm>
            <a:off x="139452" y="1237474"/>
            <a:ext cx="7038096" cy="369332"/>
          </a:xfrm>
          <a:prstGeom prst="rect">
            <a:avLst/>
          </a:prstGeom>
          <a:noFill/>
        </p:spPr>
        <p:txBody>
          <a:bodyPr wrap="square" rtlCol="0">
            <a:spAutoFit/>
          </a:bodyPr>
          <a:lstStyle/>
          <a:p>
            <a:r>
              <a:rPr lang="en-US" u="sng" dirty="0"/>
              <a:t>Step 1:</a:t>
            </a:r>
            <a:r>
              <a:rPr lang="en-US" dirty="0"/>
              <a:t> Split the DataFrame into training and testing sets</a:t>
            </a:r>
          </a:p>
        </p:txBody>
      </p:sp>
      <p:sp>
        <p:nvSpPr>
          <p:cNvPr id="24" name="TextBox 23">
            <a:extLst>
              <a:ext uri="{FF2B5EF4-FFF2-40B4-BE49-F238E27FC236}">
                <a16:creationId xmlns:a16="http://schemas.microsoft.com/office/drawing/2014/main" id="{55F39A2D-A665-4851-D639-1658AFE3667D}"/>
              </a:ext>
            </a:extLst>
          </p:cNvPr>
          <p:cNvSpPr txBox="1"/>
          <p:nvPr/>
        </p:nvSpPr>
        <p:spPr>
          <a:xfrm>
            <a:off x="139452" y="2365917"/>
            <a:ext cx="7038096" cy="369332"/>
          </a:xfrm>
          <a:prstGeom prst="rect">
            <a:avLst/>
          </a:prstGeom>
          <a:noFill/>
        </p:spPr>
        <p:txBody>
          <a:bodyPr wrap="square" rtlCol="0">
            <a:spAutoFit/>
          </a:bodyPr>
          <a:lstStyle/>
          <a:p>
            <a:r>
              <a:rPr lang="en-US" u="sng" dirty="0"/>
              <a:t>Step 2:</a:t>
            </a:r>
            <a:r>
              <a:rPr lang="en-US" dirty="0"/>
              <a:t> Standardize the independent variables (features) </a:t>
            </a:r>
          </a:p>
        </p:txBody>
      </p:sp>
      <p:sp>
        <p:nvSpPr>
          <p:cNvPr id="25" name="TextBox 24">
            <a:extLst>
              <a:ext uri="{FF2B5EF4-FFF2-40B4-BE49-F238E27FC236}">
                <a16:creationId xmlns:a16="http://schemas.microsoft.com/office/drawing/2014/main" id="{C98612AA-5890-5D92-A0E3-4A6F44E8C0AE}"/>
              </a:ext>
            </a:extLst>
          </p:cNvPr>
          <p:cNvSpPr txBox="1"/>
          <p:nvPr/>
        </p:nvSpPr>
        <p:spPr>
          <a:xfrm>
            <a:off x="235973" y="4368150"/>
            <a:ext cx="4050891" cy="369332"/>
          </a:xfrm>
          <a:prstGeom prst="rect">
            <a:avLst/>
          </a:prstGeom>
          <a:noFill/>
        </p:spPr>
        <p:txBody>
          <a:bodyPr wrap="square" rtlCol="0">
            <a:spAutoFit/>
          </a:bodyPr>
          <a:lstStyle/>
          <a:p>
            <a:r>
              <a:rPr lang="en-US" u="sng" dirty="0"/>
              <a:t>Step 3:</a:t>
            </a:r>
            <a:r>
              <a:rPr lang="en-US" dirty="0"/>
              <a:t> Model, Fit, Predict</a:t>
            </a:r>
          </a:p>
        </p:txBody>
      </p:sp>
      <p:sp>
        <p:nvSpPr>
          <p:cNvPr id="26" name="Slide Number Placeholder 8">
            <a:extLst>
              <a:ext uri="{FF2B5EF4-FFF2-40B4-BE49-F238E27FC236}">
                <a16:creationId xmlns:a16="http://schemas.microsoft.com/office/drawing/2014/main" id="{9F5D9AD9-F8B6-1011-2947-7BD7C031C722}"/>
              </a:ext>
            </a:extLst>
          </p:cNvPr>
          <p:cNvSpPr txBox="1">
            <a:spLocks/>
          </p:cNvSpPr>
          <p:nvPr/>
        </p:nvSpPr>
        <p:spPr>
          <a:xfrm>
            <a:off x="0" y="6469003"/>
            <a:ext cx="979879" cy="388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EF9944-A4F6-4C59-AEBD-678D6480B8EA}" type="slidenum">
              <a:rPr lang="en-US" smtClean="0">
                <a:solidFill>
                  <a:schemeClr val="bg1"/>
                </a:solidFill>
              </a:rPr>
              <a:pPr/>
              <a:t>8</a:t>
            </a:fld>
            <a:endParaRPr lang="en-US" dirty="0">
              <a:solidFill>
                <a:schemeClr val="bg1"/>
              </a:solidFill>
            </a:endParaRPr>
          </a:p>
        </p:txBody>
      </p:sp>
    </p:spTree>
    <p:extLst>
      <p:ext uri="{BB962C8B-B14F-4D97-AF65-F5344CB8AC3E}">
        <p14:creationId xmlns:p14="http://schemas.microsoft.com/office/powerpoint/2010/main" val="205901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4B75D4-FC4D-01C6-8F1C-26005CF0EC2E}"/>
              </a:ext>
            </a:extLst>
          </p:cNvPr>
          <p:cNvSpPr txBox="1"/>
          <p:nvPr/>
        </p:nvSpPr>
        <p:spPr>
          <a:xfrm>
            <a:off x="-1" y="97694"/>
            <a:ext cx="7973503" cy="854080"/>
          </a:xfrm>
          <a:prstGeom prst="rect">
            <a:avLst/>
          </a:prstGeom>
          <a:noFill/>
        </p:spPr>
        <p:txBody>
          <a:bodyPr wrap="square">
            <a:spAutoFit/>
          </a:bodyPr>
          <a:lstStyle/>
          <a:p>
            <a:pPr>
              <a:lnSpc>
                <a:spcPct val="150000"/>
              </a:lnSpc>
              <a:spcBef>
                <a:spcPct val="0"/>
              </a:spcBef>
            </a:pPr>
            <a:r>
              <a:rPr lang="en-US" sz="3600" b="1" spc="150" dirty="0">
                <a:solidFill>
                  <a:schemeClr val="tx1">
                    <a:lumMod val="75000"/>
                    <a:lumOff val="25000"/>
                  </a:schemeClr>
                </a:solidFill>
                <a:latin typeface="+mj-lt"/>
                <a:ea typeface="+mj-ea"/>
                <a:cs typeface="+mj-cs"/>
              </a:rPr>
              <a:t>Model 2: </a:t>
            </a:r>
            <a:r>
              <a:rPr lang="en-US" sz="3200" b="1" spc="150" dirty="0">
                <a:solidFill>
                  <a:schemeClr val="tx1">
                    <a:lumMod val="75000"/>
                    <a:lumOff val="25000"/>
                  </a:schemeClr>
                </a:solidFill>
                <a:latin typeface="+mj-lt"/>
                <a:ea typeface="+mj-ea"/>
                <a:cs typeface="+mj-cs"/>
              </a:rPr>
              <a:t>Random Forest</a:t>
            </a:r>
          </a:p>
        </p:txBody>
      </p:sp>
      <p:sp>
        <p:nvSpPr>
          <p:cNvPr id="8" name="TextBox 7">
            <a:extLst>
              <a:ext uri="{FF2B5EF4-FFF2-40B4-BE49-F238E27FC236}">
                <a16:creationId xmlns:a16="http://schemas.microsoft.com/office/drawing/2014/main" id="{EC8E4D86-0708-E6F6-DF26-74C979636892}"/>
              </a:ext>
            </a:extLst>
          </p:cNvPr>
          <p:cNvSpPr txBox="1"/>
          <p:nvPr/>
        </p:nvSpPr>
        <p:spPr>
          <a:xfrm>
            <a:off x="7824018" y="572289"/>
            <a:ext cx="2214717" cy="523220"/>
          </a:xfrm>
          <a:prstGeom prst="rect">
            <a:avLst/>
          </a:prstGeom>
          <a:noFill/>
        </p:spPr>
        <p:txBody>
          <a:bodyPr wrap="square">
            <a:spAutoFit/>
          </a:bodyPr>
          <a:lstStyle/>
          <a:p>
            <a:r>
              <a:rPr lang="en-US" sz="2800" b="1" dirty="0">
                <a:solidFill>
                  <a:schemeClr val="bg1"/>
                </a:solidFill>
              </a:rPr>
              <a:t>Results:</a:t>
            </a:r>
          </a:p>
        </p:txBody>
      </p:sp>
      <p:pic>
        <p:nvPicPr>
          <p:cNvPr id="10" name="Picture 9">
            <a:extLst>
              <a:ext uri="{FF2B5EF4-FFF2-40B4-BE49-F238E27FC236}">
                <a16:creationId xmlns:a16="http://schemas.microsoft.com/office/drawing/2014/main" id="{9E2E1A43-5FAA-5706-1B64-EAB53C9DA3ED}"/>
              </a:ext>
            </a:extLst>
          </p:cNvPr>
          <p:cNvPicPr>
            <a:picLocks noChangeAspect="1"/>
          </p:cNvPicPr>
          <p:nvPr/>
        </p:nvPicPr>
        <p:blipFill>
          <a:blip r:embed="rId3"/>
          <a:stretch>
            <a:fillRect/>
          </a:stretch>
        </p:blipFill>
        <p:spPr>
          <a:xfrm>
            <a:off x="427953" y="1871330"/>
            <a:ext cx="5781321" cy="1508629"/>
          </a:xfrm>
          <a:prstGeom prst="rect">
            <a:avLst/>
          </a:prstGeom>
        </p:spPr>
      </p:pic>
      <p:sp>
        <p:nvSpPr>
          <p:cNvPr id="11" name="TextBox 10">
            <a:extLst>
              <a:ext uri="{FF2B5EF4-FFF2-40B4-BE49-F238E27FC236}">
                <a16:creationId xmlns:a16="http://schemas.microsoft.com/office/drawing/2014/main" id="{EB6EA15B-2CCF-76A0-9354-73B917A36116}"/>
              </a:ext>
            </a:extLst>
          </p:cNvPr>
          <p:cNvSpPr txBox="1"/>
          <p:nvPr/>
        </p:nvSpPr>
        <p:spPr>
          <a:xfrm>
            <a:off x="206953" y="1432325"/>
            <a:ext cx="3033002" cy="369332"/>
          </a:xfrm>
          <a:prstGeom prst="rect">
            <a:avLst/>
          </a:prstGeom>
          <a:noFill/>
        </p:spPr>
        <p:txBody>
          <a:bodyPr wrap="square" rtlCol="0">
            <a:spAutoFit/>
          </a:bodyPr>
          <a:lstStyle/>
          <a:p>
            <a:r>
              <a:rPr lang="en-US" dirty="0"/>
              <a:t>Model, Fit, Predict:</a:t>
            </a:r>
          </a:p>
        </p:txBody>
      </p:sp>
      <p:pic>
        <p:nvPicPr>
          <p:cNvPr id="13" name="Picture 12">
            <a:extLst>
              <a:ext uri="{FF2B5EF4-FFF2-40B4-BE49-F238E27FC236}">
                <a16:creationId xmlns:a16="http://schemas.microsoft.com/office/drawing/2014/main" id="{2347A181-6F52-7C89-7E3C-6BB05E6ACB0E}"/>
              </a:ext>
            </a:extLst>
          </p:cNvPr>
          <p:cNvPicPr>
            <a:picLocks noChangeAspect="1"/>
          </p:cNvPicPr>
          <p:nvPr/>
        </p:nvPicPr>
        <p:blipFill>
          <a:blip r:embed="rId4"/>
          <a:stretch>
            <a:fillRect/>
          </a:stretch>
        </p:blipFill>
        <p:spPr>
          <a:xfrm>
            <a:off x="427953" y="4505992"/>
            <a:ext cx="5582306" cy="603492"/>
          </a:xfrm>
          <a:prstGeom prst="rect">
            <a:avLst/>
          </a:prstGeom>
        </p:spPr>
      </p:pic>
      <p:pic>
        <p:nvPicPr>
          <p:cNvPr id="15" name="Picture 14">
            <a:extLst>
              <a:ext uri="{FF2B5EF4-FFF2-40B4-BE49-F238E27FC236}">
                <a16:creationId xmlns:a16="http://schemas.microsoft.com/office/drawing/2014/main" id="{9F5709AB-7D95-B356-2895-06743F61DC53}"/>
              </a:ext>
            </a:extLst>
          </p:cNvPr>
          <p:cNvPicPr>
            <a:picLocks noChangeAspect="1"/>
          </p:cNvPicPr>
          <p:nvPr/>
        </p:nvPicPr>
        <p:blipFill>
          <a:blip r:embed="rId5"/>
          <a:stretch>
            <a:fillRect/>
          </a:stretch>
        </p:blipFill>
        <p:spPr>
          <a:xfrm>
            <a:off x="427953" y="5248830"/>
            <a:ext cx="3477110" cy="257211"/>
          </a:xfrm>
          <a:prstGeom prst="rect">
            <a:avLst/>
          </a:prstGeom>
        </p:spPr>
      </p:pic>
      <p:sp>
        <p:nvSpPr>
          <p:cNvPr id="16" name="TextBox 15">
            <a:extLst>
              <a:ext uri="{FF2B5EF4-FFF2-40B4-BE49-F238E27FC236}">
                <a16:creationId xmlns:a16="http://schemas.microsoft.com/office/drawing/2014/main" id="{D3E27813-D986-B27B-23C6-6FFCDA4D905A}"/>
              </a:ext>
            </a:extLst>
          </p:cNvPr>
          <p:cNvSpPr txBox="1"/>
          <p:nvPr/>
        </p:nvSpPr>
        <p:spPr>
          <a:xfrm>
            <a:off x="206953" y="4066987"/>
            <a:ext cx="5461570" cy="369332"/>
          </a:xfrm>
          <a:prstGeom prst="rect">
            <a:avLst/>
          </a:prstGeom>
          <a:noFill/>
        </p:spPr>
        <p:txBody>
          <a:bodyPr wrap="square" rtlCol="0">
            <a:spAutoFit/>
          </a:bodyPr>
          <a:lstStyle/>
          <a:p>
            <a:r>
              <a:rPr lang="en-US" dirty="0"/>
              <a:t>Code Used for the Balanced Accuracy Scores:</a:t>
            </a:r>
          </a:p>
        </p:txBody>
      </p:sp>
      <p:pic>
        <p:nvPicPr>
          <p:cNvPr id="18" name="Picture 17">
            <a:extLst>
              <a:ext uri="{FF2B5EF4-FFF2-40B4-BE49-F238E27FC236}">
                <a16:creationId xmlns:a16="http://schemas.microsoft.com/office/drawing/2014/main" id="{A151B1DD-CF50-986B-56C9-99E3C6D85CF6}"/>
              </a:ext>
            </a:extLst>
          </p:cNvPr>
          <p:cNvPicPr>
            <a:picLocks noChangeAspect="1"/>
          </p:cNvPicPr>
          <p:nvPr/>
        </p:nvPicPr>
        <p:blipFill>
          <a:blip r:embed="rId6"/>
          <a:stretch>
            <a:fillRect/>
          </a:stretch>
        </p:blipFill>
        <p:spPr>
          <a:xfrm>
            <a:off x="7738404" y="1114566"/>
            <a:ext cx="4255452" cy="4927366"/>
          </a:xfrm>
          <a:prstGeom prst="rect">
            <a:avLst/>
          </a:prstGeom>
        </p:spPr>
      </p:pic>
      <p:sp>
        <p:nvSpPr>
          <p:cNvPr id="19" name="Slide Number Placeholder 8">
            <a:extLst>
              <a:ext uri="{FF2B5EF4-FFF2-40B4-BE49-F238E27FC236}">
                <a16:creationId xmlns:a16="http://schemas.microsoft.com/office/drawing/2014/main" id="{085152DB-4885-BEAE-3C15-DD01770DB7DC}"/>
              </a:ext>
            </a:extLst>
          </p:cNvPr>
          <p:cNvSpPr txBox="1">
            <a:spLocks/>
          </p:cNvSpPr>
          <p:nvPr/>
        </p:nvSpPr>
        <p:spPr>
          <a:xfrm>
            <a:off x="0" y="6469003"/>
            <a:ext cx="979879" cy="388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EF9944-A4F6-4C59-AEBD-678D6480B8EA}" type="slidenum">
              <a:rPr lang="en-US" smtClean="0">
                <a:solidFill>
                  <a:schemeClr val="bg1"/>
                </a:solidFill>
              </a:rPr>
              <a:pPr/>
              <a:t>9</a:t>
            </a:fld>
            <a:endParaRPr lang="en-US" dirty="0">
              <a:solidFill>
                <a:schemeClr val="bg1"/>
              </a:solidFill>
            </a:endParaRPr>
          </a:p>
        </p:txBody>
      </p:sp>
    </p:spTree>
    <p:extLst>
      <p:ext uri="{BB962C8B-B14F-4D97-AF65-F5344CB8AC3E}">
        <p14:creationId xmlns:p14="http://schemas.microsoft.com/office/powerpoint/2010/main" val="383943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6" grpId="0"/>
    </p:bldLst>
  </p:timing>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 id="{8DF40F11-961C-40C1-B57E-2C85D77BE8AB}" vid="{190CBECE-7035-4069-999B-A1AE92AB2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Props1.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2.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Shoji design</Template>
  <TotalTime>2147</TotalTime>
  <Words>1801</Words>
  <Application>Microsoft Office PowerPoint</Application>
  <PresentationFormat>Widescreen</PresentationFormat>
  <Paragraphs>101</Paragraphs>
  <Slides>14</Slides>
  <Notes>12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Meiryo</vt:lpstr>
      <vt:lpstr>-apple-system</vt:lpstr>
      <vt:lpstr>Arial</vt:lpstr>
      <vt:lpstr>Calibri</vt:lpstr>
      <vt:lpstr>Corbel</vt:lpstr>
      <vt:lpstr>Google Sans</vt:lpstr>
      <vt:lpstr>Helvetica Neue</vt:lpstr>
      <vt:lpstr>Inter</vt:lpstr>
      <vt:lpstr>Nunito</vt:lpstr>
      <vt:lpstr>Open Sans</vt:lpstr>
      <vt:lpstr>SourceSansPro</vt:lpstr>
      <vt:lpstr>Times New Roman</vt:lpstr>
      <vt:lpstr>Wingdings</vt:lpstr>
      <vt:lpstr>ShojiVTI</vt:lpstr>
      <vt:lpstr>Project 2: Machine Learning</vt:lpstr>
      <vt:lpstr>Summary/Overview</vt:lpstr>
      <vt:lpstr>Data Cleaning</vt:lpstr>
      <vt:lpstr>Understanding The Dataset</vt:lpstr>
      <vt:lpstr>Exploratory Data Analysis (Part 1)</vt:lpstr>
      <vt:lpstr>Exploratory Data Analysis (Part 2)</vt:lpstr>
      <vt:lpstr>Pre-Processing</vt:lpstr>
      <vt:lpstr>PowerPoint Presentation</vt:lpstr>
      <vt:lpstr>PowerPoint Presentation</vt:lpstr>
      <vt:lpstr>PowerPoint Presentation</vt:lpstr>
      <vt:lpstr>Permutation Feature Importance</vt:lpstr>
      <vt:lpstr>Analyzing The Results</vt:lpstr>
      <vt:lpstr>Possible Future Development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Asset Analysis</dc:title>
  <dc:creator>Tyler Johnson</dc:creator>
  <cp:lastModifiedBy>Tyler Johnson</cp:lastModifiedBy>
  <cp:revision>8</cp:revision>
  <dcterms:created xsi:type="dcterms:W3CDTF">2023-11-13T15:47:26Z</dcterms:created>
  <dcterms:modified xsi:type="dcterms:W3CDTF">2024-01-22T22:35:03Z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