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Availability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2022</a:t>
            </a:r>
          </a:p>
          <a:p>
            <a:r>
              <a:t>Analysis of staffing requirements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Line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Minimum Staffing Requirements:</a:t>
            </a:r>
          </a:p>
          <a:p>
            <a:r>
              <a:t>• Service Line 1: 2.5 agents</a:t>
            </a:r>
          </a:p>
          <a:p>
            <a:r>
              <a:t>• Service Line 2: 4.0 agents</a:t>
            </a:r>
          </a:p>
          <a:p>
            <a:r>
              <a:t>• Service Line 3: 18.0 agents</a:t>
            </a:r>
          </a:p>
          <a:p>
            <a:br/>
            <a:r>
              <a:t>Total Required: 24.5 agents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Agents: 30</a:t>
            </a:r>
          </a:p>
          <a:p>
            <a:r>
              <a:t>• Working Days: 23 weekdays (Monday-Friday only)</a:t>
            </a:r>
          </a:p>
          <a:p>
            <a:r>
              <a:t>• Average Daily Available Agents: 25.08</a:t>
            </a:r>
          </a:p>
          <a:p>
            <a:r>
              <a:t>• Maximum Available: 29.00 agents</a:t>
            </a:r>
          </a:p>
          <a:p>
            <a:r>
              <a:t>• Minimum Available: 21.00 agents</a:t>
            </a:r>
          </a:p>
          <a:p>
            <a:r>
              <a:t>• Days Meeting Requirements: 16 days (≥24.5 agents)</a:t>
            </a:r>
          </a:p>
          <a:p>
            <a:r>
              <a:t>• Days Below Requirements: 7 days (&lt;24.5 agents)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Coverage Rate:</a:t>
            </a:r>
          </a:p>
          <a:p>
            <a:r>
              <a:t>• 69.6% of weekdays met minimum requirement</a:t>
            </a:r>
          </a:p>
          <a:p>
            <a:r>
              <a:t>• 30.4% of weekdays fell below requirement</a:t>
            </a:r>
          </a:p>
          <a:p>
            <a:br/>
            <a:r>
              <a:t>Staffing Buffer:</a:t>
            </a:r>
          </a:p>
          <a:p>
            <a:r>
              <a:t>• Average surplus: 0.58 agents</a:t>
            </a:r>
          </a:p>
          <a:p>
            <a:r>
              <a:t>• Maximum surplus: 4.5 agents</a:t>
            </a:r>
          </a:p>
          <a:p>
            <a:r>
              <a:t>• Maximum deficit: 3.5 agents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Staffing Gaps:</a:t>
            </a:r>
          </a:p>
          <a:p>
            <a:r>
              <a:t>• Highest gaps in third week of August</a:t>
            </a:r>
          </a:p>
          <a:p>
            <a:r>
              <a:t>• Friday staffing levels show shortages</a:t>
            </a:r>
          </a:p>
          <a:p>
            <a:r>
              <a:t>• 7 days (30.4%) below requirements</a:t>
            </a:r>
          </a:p>
          <a:p>
            <a:r>
              <a:t>Resource Management:</a:t>
            </a:r>
          </a:p>
          <a:p>
            <a:r>
              <a:t>• Uneven distribution of leave days</a:t>
            </a:r>
          </a:p>
          <a:p>
            <a:r>
              <a:t>• Limited buffer for unexpected absences</a:t>
            </a:r>
          </a:p>
          <a:p>
            <a:r>
              <a:t>• Peak vacation period impacts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Leave Management:</a:t>
            </a:r>
          </a:p>
          <a:p>
            <a:r>
              <a:t>• Implement structured approval process</a:t>
            </a:r>
          </a:p>
          <a:p>
            <a:r>
              <a:t>• Stagger vacation schedules</a:t>
            </a:r>
          </a:p>
          <a:p>
            <a:r>
              <a:t>• Set concurrent leave limits</a:t>
            </a:r>
          </a:p>
          <a:p>
            <a:r>
              <a:t>Staffing Adjustments:</a:t>
            </a:r>
          </a:p>
          <a:p>
            <a:r>
              <a:t>• Add 1-2 additional agents</a:t>
            </a:r>
          </a:p>
          <a:p>
            <a:r>
              <a:t>• Develop flexible staffing model</a:t>
            </a:r>
          </a:p>
          <a:p>
            <a:r>
              <a:t>• Cross-train across service lines</a:t>
            </a:r>
          </a:p>
          <a:p>
            <a:r>
              <a:t>Monitoring System:</a:t>
            </a:r>
          </a:p>
          <a:p>
            <a:r>
              <a:t>• Implement daily tracking</a:t>
            </a:r>
          </a:p>
          <a:p>
            <a:r>
              <a:t>• Set up shortage alerts</a:t>
            </a:r>
          </a:p>
          <a:p>
            <a:r>
              <a:t>• Regular pattern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(1-2 weeks):</a:t>
            </a:r>
          </a:p>
          <a:p>
            <a:r>
              <a:t>• Review and optimize staff distribution</a:t>
            </a:r>
          </a:p>
          <a:p>
            <a:r>
              <a:t>• Implement leave request coordination</a:t>
            </a:r>
          </a:p>
          <a:p>
            <a:r>
              <a:t>Short-term (1-3 months):</a:t>
            </a:r>
          </a:p>
          <a:p>
            <a:r>
              <a:t>• Begin recruitment for additional staff</a:t>
            </a:r>
          </a:p>
          <a:p>
            <a:r>
              <a:t>• Develop cross-training program</a:t>
            </a:r>
          </a:p>
          <a:p>
            <a:r>
              <a:t>Long-term (3-6 months):</a:t>
            </a:r>
          </a:p>
          <a:p>
            <a:r>
              <a:t>• Implement workforce management system</a:t>
            </a:r>
          </a:p>
          <a:p>
            <a:r>
              <a:t>• Establish monitoring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aily_avail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