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Kundenservice-Operationsanalyse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Zeitraum: 15. September - 15. Oktober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Optimierungsvorschläge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1. Arbeitsausgleich</a:t>
            </a:r>
          </a:p>
          <a:p>
            <a:pPr>
              <a:defRPr sz="1800"/>
            </a:pPr>
            <a:r>
              <a:t>   • Umverteilung der Aufgaben</a:t>
            </a:r>
          </a:p>
          <a:p>
            <a:pPr>
              <a:defRPr sz="1800"/>
            </a:pPr>
            <a:r>
              <a:t>   • Rotationssystem einführen</a:t>
            </a:r>
          </a:p>
          <a:p>
            <a:pPr>
              <a:defRPr sz="1800"/>
            </a:pPr>
            <a:r>
              <a:t>   • Lastausgleich implementieren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Zeitplanoptimierung</a:t>
            </a:r>
          </a:p>
          <a:p>
            <a:pPr>
              <a:defRPr sz="1800"/>
            </a:pPr>
            <a:r>
              <a:t>   • Stoßzeiten-Besetzung erhöhen</a:t>
            </a:r>
          </a:p>
          <a:p>
            <a:pPr>
              <a:defRPr sz="1800"/>
            </a:pPr>
            <a:r>
              <a:t>   • Schichtplan anpassen</a:t>
            </a:r>
          </a:p>
          <a:p>
            <a:pPr>
              <a:defRPr sz="1800"/>
            </a:pPr>
            <a:r>
              <a:t>   • Flexible Arbeitszeiten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Kompetenzentwicklung</a:t>
            </a:r>
          </a:p>
          <a:p>
            <a:pPr>
              <a:defRPr sz="1800"/>
            </a:pPr>
            <a:r>
              <a:t>   • Übergreifende Schulungen</a:t>
            </a:r>
          </a:p>
          <a:p>
            <a:pPr>
              <a:defRPr sz="1800"/>
            </a:pPr>
            <a:r>
              <a:t>   • Backup-Fähigkeiten</a:t>
            </a:r>
          </a:p>
          <a:p>
            <a:pPr>
              <a:defRPr sz="1800"/>
            </a:pPr>
            <a:r>
              <a:t>   • Leistungsmonitoring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Fazit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Haupterkenntnisse:</a:t>
            </a:r>
          </a:p>
          <a:p>
            <a:pPr>
              <a:defRPr sz="1800"/>
            </a:pPr>
            <a:r>
              <a:t>• Deutliche Arbeitsbelastungsunterschiede</a:t>
            </a:r>
          </a:p>
          <a:p>
            <a:pPr>
              <a:defRPr sz="1800"/>
            </a:pPr>
            <a:r>
              <a:t>• Klare zeitliche Muster</a:t>
            </a:r>
          </a:p>
          <a:p>
            <a:pPr>
              <a:defRPr sz="1800"/>
            </a:pPr>
            <a:r>
              <a:t>• Spezialisierungspotenzial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Nächste Schritte:</a:t>
            </a:r>
          </a:p>
          <a:p>
            <a:pPr>
              <a:defRPr sz="1800"/>
            </a:pPr>
            <a:r>
              <a:t>1. Aufgabenverteilung optimieren</a:t>
            </a:r>
          </a:p>
          <a:p>
            <a:pPr>
              <a:defRPr sz="1800"/>
            </a:pPr>
            <a:r>
              <a:t>2. Zeitpläne anpassen</a:t>
            </a:r>
          </a:p>
          <a:p>
            <a:pPr>
              <a:defRPr sz="1800"/>
            </a:pPr>
            <a:r>
              <a:t>3. Team weiterentwickeln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Übersicht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Gesamtinteraktionen: 10.906</a:t>
            </a:r>
          </a:p>
          <a:p>
            <a:pPr>
              <a:defRPr sz="1800"/>
            </a:pPr>
            <a:r>
              <a:t>Anzahl der Agenten: 5</a:t>
            </a:r>
          </a:p>
          <a:p>
            <a:pPr>
              <a:defRPr sz="1800"/>
            </a:pPr>
            <a:r>
              <a:t>Analysezeitraum: 30 Tage</a:t>
            </a:r>
          </a:p>
          <a:p>
            <a:pPr>
              <a:defRPr sz="1800"/>
            </a:pPr>
            <a:r>
              <a:t>Umfassende Analyse der Kundenservice-Aktivitäten</a:t>
            </a:r>
          </a:p>
          <a:p>
            <a:pPr>
              <a:defRPr sz="1800"/>
            </a:pPr>
            <a:r>
              <a:t>Identifikation von Optimierungspotentialen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Tägliche Arbeitsbelastung</a:t>
            </a:r>
          </a:p>
        </p:txBody>
      </p:sp>
      <p:pic>
        <p:nvPicPr>
          <p:cNvPr id="5" name="Picture 4" descr="daily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Durchschnitt: 389,5 Interaktionen/Tag</a:t>
            </a:r>
          </a:p>
          <a:p>
            <a:pPr>
              <a:defRPr sz="1800"/>
            </a:pPr>
            <a:r>
              <a:t>Maximum: 801 Interaktionen (28. Sept)</a:t>
            </a:r>
          </a:p>
          <a:p>
            <a:pPr>
              <a:defRPr sz="1800"/>
            </a:pPr>
            <a:r>
              <a:t>Minimum: 1 Interaktion (18. Sept)</a:t>
            </a:r>
          </a:p>
          <a:p>
            <a:pPr>
              <a:defRPr sz="1800"/>
            </a:pPr>
            <a:r>
              <a:t>Klare Muster in der Tagesverteilung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Stündliches Aktivitätsmuster</a:t>
            </a:r>
          </a:p>
        </p:txBody>
      </p:sp>
      <p:pic>
        <p:nvPicPr>
          <p:cNvPr id="5" name="Picture 4" descr="hourl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Morgenpeak: 12:00 Uhr (Bestellungen)</a:t>
            </a:r>
          </a:p>
          <a:p>
            <a:pPr>
              <a:defRPr sz="1800"/>
            </a:pPr>
            <a:r>
              <a:t>Nachmittagspeak: 15:00-17:00 Uhr (Anrufe)</a:t>
            </a:r>
          </a:p>
          <a:p>
            <a:pPr>
              <a:defRPr sz="1800"/>
            </a:pPr>
            <a:r>
              <a:t>Abendaktivität: 21:00 Uhr (Schriftverkehr)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Wöchentliche Arbeitsbelastung</a:t>
            </a:r>
          </a:p>
        </p:txBody>
      </p:sp>
      <p:pic>
        <p:nvPicPr>
          <p:cNvPr id="5" name="Picture 4" descr="weekly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Freitag ist der geschäftigste Tag</a:t>
            </a:r>
          </a:p>
          <a:p>
            <a:pPr>
              <a:defRPr sz="1800"/>
            </a:pPr>
            <a:r>
              <a:t>Deutliche Unterschiede zwischen Werktagen und Wochenenden</a:t>
            </a:r>
          </a:p>
          <a:p>
            <a:pPr>
              <a:defRPr sz="1800"/>
            </a:pPr>
            <a:r>
              <a:t>Regelmäßige Wochenmuster erkennbar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Aufgabenverteilung</a:t>
            </a:r>
          </a:p>
        </p:txBody>
      </p:sp>
      <p:pic>
        <p:nvPicPr>
          <p:cNvPr id="5" name="Picture 4" descr="weekly_task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Bestellungen: 45,8% (4.990)</a:t>
            </a:r>
          </a:p>
          <a:p>
            <a:pPr>
              <a:defRPr sz="1800"/>
            </a:pPr>
            <a:r>
              <a:t>Ausgehende Anrufe: 37,1% (4.050)</a:t>
            </a:r>
          </a:p>
          <a:p>
            <a:pPr>
              <a:defRPr sz="1800"/>
            </a:pPr>
            <a:r>
              <a:t>Eingehende Anrufe: 13,2% (1.443)</a:t>
            </a:r>
          </a:p>
          <a:p>
            <a:pPr>
              <a:defRPr sz="1800"/>
            </a:pPr>
            <a:r>
              <a:t>SMS: 2,0% (218)</a:t>
            </a:r>
          </a:p>
          <a:p>
            <a:pPr>
              <a:defRPr sz="1800"/>
            </a:pPr>
            <a:r>
              <a:t>E-Mail: 1,9% (205)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Analyse der Spitzenzeiten</a:t>
            </a:r>
          </a:p>
        </p:txBody>
      </p:sp>
      <p:pic>
        <p:nvPicPr>
          <p:cNvPr id="5" name="Picture 4" descr="peak_hours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Höchste Aktivität: 12:00-17:00 Uhr</a:t>
            </a:r>
          </a:p>
          <a:p>
            <a:pPr>
              <a:defRPr sz="1800"/>
            </a:pPr>
            <a:r>
              <a:t>Deutliche Mittagsspitze</a:t>
            </a:r>
          </a:p>
          <a:p>
            <a:pPr>
              <a:defRPr sz="1800"/>
            </a:pPr>
            <a:r>
              <a:t>Abendliches Aktivitätsmuster</a:t>
            </a:r>
          </a:p>
          <a:p>
            <a:pPr>
              <a:defRPr sz="1800"/>
            </a:pPr>
            <a:r>
              <a:t>Wichtig für Personalplanung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Geografische Verteilung</a:t>
            </a:r>
          </a:p>
        </p:txBody>
      </p:sp>
      <p:pic>
        <p:nvPicPr>
          <p:cNvPr id="5" name="Picture 4" descr="countr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Agent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Agent 1: 3.400 Aktionen (52,7% Ausgehende Anrufe)</a:t>
            </a:r>
          </a:p>
          <a:p>
            <a:pPr>
              <a:defRPr sz="1800"/>
            </a:pPr>
            <a:r>
              <a:t>Agent 2: 797 Aktionen (49,7% SMS)</a:t>
            </a:r>
          </a:p>
          <a:p>
            <a:pPr>
              <a:defRPr sz="1800"/>
            </a:pPr>
            <a:r>
              <a:t>Agent 3: 1.850 Aktionen (100% Bestellungen)</a:t>
            </a:r>
          </a:p>
          <a:p>
            <a:pPr>
              <a:defRPr sz="1800"/>
            </a:pPr>
            <a:r>
              <a:t>Agent 4: 2.100 Aktionen (Ausgewogen)</a:t>
            </a:r>
          </a:p>
          <a:p>
            <a:pPr>
              <a:defRPr sz="1800"/>
            </a:pPr>
            <a:r>
              <a:t>Agent 5: 2.759 Aktionen (86,9% Ausgehende Anrufe)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