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Team Availability Analysis 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August 2022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Service Line Requirements 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Minimum Staffing Requirements:</a:t>
            </a:r>
          </a:p>
          <a:p>
            <a:pPr>
              <a:defRPr sz="1800"/>
            </a:pPr>
            <a:r>
              <a:t>• Service Line 1: 2.5 agents</a:t>
            </a:r>
          </a:p>
          <a:p>
            <a:pPr>
              <a:defRPr sz="1800"/>
            </a:pPr>
            <a:r>
              <a:t>• Service Line 2: 4.0 agents</a:t>
            </a:r>
          </a:p>
          <a:p>
            <a:pPr>
              <a:defRPr sz="1800"/>
            </a:pPr>
            <a:r>
              <a:t>• Service Line 3: 18.0 agents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Total required: 24.5 agents for smooth operations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Daily Availability Overview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aily_avail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Findings:</a:t>
            </a:r>
          </a:p>
          <a:p>
            <a:pPr>
              <a:defRPr sz="1800"/>
            </a:pPr>
            <a:r>
              <a:t>• Average daily availability: 2.0 agents</a:t>
            </a:r>
          </a:p>
          <a:p>
            <a:pPr>
              <a:defRPr sz="1800"/>
            </a:pPr>
            <a:r>
              <a:t>• Maximum availability: 4 agents</a:t>
            </a:r>
          </a:p>
          <a:p>
            <a:pPr>
              <a:defRPr sz="1800"/>
            </a:pPr>
            <a:r>
              <a:t>• Minimum availability: 0 agents</a:t>
            </a:r>
          </a:p>
          <a:p>
            <a:pPr>
              <a:defRPr sz="1800"/>
            </a:pPr>
            <a:r>
              <a:t>• Consistent staffing gaps in Service Line 3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Weekly Patterns 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weekl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Weekly Analysis:</a:t>
            </a:r>
          </a:p>
          <a:p>
            <a:pPr>
              <a:defRPr sz="1800"/>
            </a:pPr>
            <a:r>
              <a:t>• Highest availability: Friday (2.2 agents)</a:t>
            </a:r>
          </a:p>
          <a:p>
            <a:pPr>
              <a:defRPr sz="1800"/>
            </a:pPr>
            <a:r>
              <a:t>• Lowest availability: Wednesday (1.8 agents)</a:t>
            </a:r>
          </a:p>
          <a:p>
            <a:pPr>
              <a:defRPr sz="1800"/>
            </a:pPr>
            <a:r>
              <a:t>• Weekend coverage requires attention</a:t>
            </a:r>
          </a:p>
          <a:p>
            <a:pPr>
              <a:defRPr sz="1800"/>
            </a:pPr>
            <a:r>
              <a:t>• Mid-week peaks in attendance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Staffing Gaps Analysis ⚠️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taffing_ga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Service Line Analysis:</a:t>
            </a:r>
          </a:p>
          <a:p>
            <a:pPr>
              <a:defRPr sz="1800"/>
            </a:pPr>
            <a:r>
              <a:t>• Service Line 1: Generally manageable</a:t>
            </a:r>
          </a:p>
          <a:p>
            <a:pPr>
              <a:defRPr sz="1800"/>
            </a:pPr>
            <a:r>
              <a:t>• Service Line 2: Occasional shortages</a:t>
            </a:r>
          </a:p>
          <a:p>
            <a:pPr>
              <a:defRPr sz="1800"/>
            </a:pPr>
            <a:r>
              <a:t>• Service Line 3: Significant understaffing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Monthly Statistics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August 2022 Overview:</a:t>
            </a:r>
          </a:p>
          <a:p>
            <a:pPr>
              <a:defRPr sz="1800"/>
            </a:pPr>
            <a:r>
              <a:t>• Total working days: 31</a:t>
            </a:r>
          </a:p>
          <a:p>
            <a:pPr>
              <a:defRPr sz="1800"/>
            </a:pPr>
            <a:r>
              <a:t>• Days meeting requirements: 0 (0%)</a:t>
            </a:r>
          </a:p>
          <a:p>
            <a:pPr>
              <a:defRPr sz="1800"/>
            </a:pPr>
            <a:r>
              <a:t>• Days below requirements: 31 (100%)</a:t>
            </a:r>
          </a:p>
          <a:p>
            <a:pPr>
              <a:defRPr sz="1800"/>
            </a:pPr>
            <a:r>
              <a:t>• Average daily shortage: 22.5 agents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Critical Findings 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Issues Identified:</a:t>
            </a:r>
          </a:p>
          <a:p>
            <a:pPr>
              <a:defRPr sz="1800"/>
            </a:pPr>
            <a:r>
              <a:t>• Consistent understaffing in Service Line 3</a:t>
            </a:r>
          </a:p>
          <a:p>
            <a:pPr>
              <a:defRPr sz="1800"/>
            </a:pPr>
            <a:r>
              <a:t>• Friday staffing levels particularly concerning</a:t>
            </a:r>
          </a:p>
          <a:p>
            <a:pPr>
              <a:defRPr sz="1800"/>
            </a:pPr>
            <a:r>
              <a:t>• Weekend coverage gaps</a:t>
            </a:r>
          </a:p>
          <a:p>
            <a:pPr>
              <a:defRPr sz="1800"/>
            </a:pPr>
            <a:r>
              <a:t>• No days meet minimum requirements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Recommendations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Immediate Actions Needed:</a:t>
            </a:r>
          </a:p>
          <a:p>
            <a:pPr>
              <a:defRPr sz="1800"/>
            </a:pPr>
            <a:r>
              <a:t>1. Prioritize recruitment to meet Service Line 3 requirements</a:t>
            </a:r>
          </a:p>
          <a:p>
            <a:pPr>
              <a:defRPr sz="1800"/>
            </a:pPr>
            <a:r>
              <a:t>2. Implement temporary staff augmentation</a:t>
            </a:r>
          </a:p>
          <a:p>
            <a:pPr>
              <a:defRPr sz="1800"/>
            </a:pPr>
            <a:r>
              <a:t>3. Review and optimize leave management</a:t>
            </a:r>
          </a:p>
          <a:p>
            <a:pPr>
              <a:defRPr sz="1800"/>
            </a:pPr>
            <a:r>
              <a:t>4. Develop flexible scheduling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Next Steps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Action Plan:</a:t>
            </a:r>
          </a:p>
          <a:p>
            <a:pPr>
              <a:defRPr sz="1800"/>
            </a:pPr>
            <a:r>
              <a:t>1. Short-term: Optimize current staff distribution</a:t>
            </a:r>
          </a:p>
          <a:p>
            <a:pPr>
              <a:defRPr sz="1800"/>
            </a:pPr>
            <a:r>
              <a:t>2. Medium-term: Recruit additional staff</a:t>
            </a:r>
          </a:p>
          <a:p>
            <a:pPr>
              <a:defRPr sz="1800"/>
            </a:pPr>
            <a:r>
              <a:t>3. Long-term: Implement workforce management system</a:t>
            </a:r>
          </a:p>
          <a:p>
            <a:pPr>
              <a:defRPr sz="1800"/>
            </a:pPr>
            <a:r>
              <a:t>4. Regular monitoring and adjustment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