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Call Efficiency Analysis 📞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Performance vs. Call Duration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Overview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Analysis Scope:</a:t>
            </a:r>
          </a:p>
          <a:p>
            <a:pPr>
              <a:defRPr sz="1800"/>
            </a:pPr>
            <a:r>
              <a:t>• Focus: Call Duration vs. Efficiency</a:t>
            </a:r>
          </a:p>
          <a:p>
            <a:pPr>
              <a:defRPr sz="1800"/>
            </a:pPr>
            <a:r>
              <a:t>• Number of Agents: 4</a:t>
            </a:r>
          </a:p>
          <a:p>
            <a:pPr>
              <a:defRPr sz="1800"/>
            </a:pPr>
            <a:r>
              <a:t>• Key Metrics:</a:t>
            </a:r>
          </a:p>
          <a:p>
            <a:pPr>
              <a:defRPr sz="1800"/>
            </a:pPr>
            <a:r>
              <a:t>  - Call Duration</a:t>
            </a:r>
          </a:p>
          <a:p>
            <a:pPr>
              <a:defRPr sz="1800"/>
            </a:pPr>
            <a:r>
              <a:t>  - Calls per Day</a:t>
            </a:r>
          </a:p>
          <a:p>
            <a:pPr>
              <a:defRPr sz="1800"/>
            </a:pPr>
            <a:r>
              <a:t>  - Overall Efficiency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Call Duration Analysis ⏱️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ll_duration_by_ag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Average Call Times:</a:t>
            </a:r>
          </a:p>
          <a:p>
            <a:pPr>
              <a:defRPr sz="1800"/>
            </a:pPr>
            <a:r>
              <a:t>• Agent 1: 237 seconds</a:t>
            </a:r>
          </a:p>
          <a:p>
            <a:pPr>
              <a:defRPr sz="1800"/>
            </a:pPr>
            <a:r>
              <a:t>• Agent 2: 194 seconds</a:t>
            </a:r>
          </a:p>
          <a:p>
            <a:pPr>
              <a:defRPr sz="1800"/>
            </a:pPr>
            <a:r>
              <a:t>• Agent 3: 162 seconds</a:t>
            </a:r>
          </a:p>
          <a:p>
            <a:pPr>
              <a:defRPr sz="1800"/>
            </a:pPr>
            <a:r>
              <a:t>• Agent 4: 201 seconds</a:t>
            </a:r>
          </a:p>
          <a:p>
            <a:pPr>
              <a:defRPr sz="1800"/>
            </a:pPr>
            <a:r>
              <a:t>• Team Average: 198.5 seconds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Daily Call Volume 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lls_per_day_by_ag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Calls per Day:</a:t>
            </a:r>
          </a:p>
          <a:p>
            <a:pPr>
              <a:defRPr sz="1800"/>
            </a:pPr>
            <a:r>
              <a:t>• Agent 1: 60 calls/day</a:t>
            </a:r>
          </a:p>
          <a:p>
            <a:pPr>
              <a:defRPr sz="1800"/>
            </a:pPr>
            <a:r>
              <a:t>• Agent 2: 80 calls/day</a:t>
            </a:r>
          </a:p>
          <a:p>
            <a:pPr>
              <a:defRPr sz="1800"/>
            </a:pPr>
            <a:r>
              <a:t>• Agent 3: 110 calls/day</a:t>
            </a:r>
          </a:p>
          <a:p>
            <a:pPr>
              <a:defRPr sz="1800"/>
            </a:pPr>
            <a:r>
              <a:t>• Agent 4: 70 calls/day</a:t>
            </a:r>
          </a:p>
          <a:p>
            <a:pPr>
              <a:defRPr sz="1800"/>
            </a:pPr>
            <a:r>
              <a:t>• Team Average: 80 calls/day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Efficiency Comparison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Performance Analysis: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Fast Calls (Agent 3):</a:t>
            </a:r>
          </a:p>
          <a:p>
            <a:pPr>
              <a:defRPr sz="1800"/>
            </a:pPr>
            <a:r>
              <a:t>• Shortest duration: 162 seconds</a:t>
            </a:r>
          </a:p>
          <a:p>
            <a:pPr>
              <a:defRPr sz="1800"/>
            </a:pPr>
            <a:r>
              <a:t>• Highest volume: 110 calls/day</a:t>
            </a:r>
          </a:p>
          <a:p>
            <a:pPr>
              <a:defRPr sz="1800"/>
            </a:pPr>
            <a:r>
              <a:t>• Maximum efficiency in terms of quantity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Longer Calls (Agent 1):</a:t>
            </a:r>
          </a:p>
          <a:p>
            <a:pPr>
              <a:defRPr sz="1800"/>
            </a:pPr>
            <a:r>
              <a:t>• Longest duration: 237 seconds</a:t>
            </a:r>
          </a:p>
          <a:p>
            <a:pPr>
              <a:defRPr sz="1800"/>
            </a:pPr>
            <a:r>
              <a:t>• Lower volume: 60 calls/day</a:t>
            </a:r>
          </a:p>
          <a:p>
            <a:pPr>
              <a:defRPr sz="1800"/>
            </a:pPr>
            <a:r>
              <a:t>• Focus on quality over quantity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Key Findings 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Data Insights:</a:t>
            </a:r>
          </a:p>
          <a:p>
            <a:pPr>
              <a:defRPr sz="1800"/>
            </a:pPr>
            <a:r>
              <a:t>1. Clear trade-off between call duration and volume</a:t>
            </a:r>
          </a:p>
          <a:p>
            <a:pPr>
              <a:defRPr sz="1800"/>
            </a:pPr>
            <a:r>
              <a:t>2. Agent 3 processes 83% more calls than Agent 1</a:t>
            </a:r>
          </a:p>
          <a:p>
            <a:pPr>
              <a:defRPr sz="1800"/>
            </a:pPr>
            <a:r>
              <a:t>3. Call duration varies by up to 75 seconds</a:t>
            </a:r>
          </a:p>
          <a:p>
            <a:pPr>
              <a:defRPr sz="1800"/>
            </a:pPr>
            <a:r>
              <a:t>4. Significant impact on daily productivity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Efficiency Factors ⚖️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Considerations: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Shorter Calls:</a:t>
            </a:r>
          </a:p>
          <a:p>
            <a:pPr>
              <a:defRPr sz="1800"/>
            </a:pPr>
            <a:r>
              <a:t>• Higher call volume</a:t>
            </a:r>
          </a:p>
          <a:p>
            <a:pPr>
              <a:defRPr sz="1800"/>
            </a:pPr>
            <a:r>
              <a:t>• More customers served</a:t>
            </a:r>
          </a:p>
          <a:p>
            <a:pPr>
              <a:defRPr sz="1800"/>
            </a:pPr>
            <a:r>
              <a:t>• Reduced wait times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Longer Calls:</a:t>
            </a:r>
          </a:p>
          <a:p>
            <a:pPr>
              <a:defRPr sz="1800"/>
            </a:pPr>
            <a:r>
              <a:t>• Detailed customer service</a:t>
            </a:r>
          </a:p>
          <a:p>
            <a:pPr>
              <a:defRPr sz="1800"/>
            </a:pPr>
            <a:r>
              <a:t>• Potential for better resolution</a:t>
            </a:r>
          </a:p>
          <a:p>
            <a:pPr>
              <a:defRPr sz="1800"/>
            </a:pPr>
            <a:r>
              <a:t>• Higher customer satisfaction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Recommendations 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Balanced Approach:</a:t>
            </a:r>
          </a:p>
          <a:p>
            <a:pPr>
              <a:defRPr sz="1800"/>
            </a:pPr>
            <a:r>
              <a:t>1. Set optimal duration targets</a:t>
            </a:r>
          </a:p>
          <a:p>
            <a:pPr>
              <a:defRPr sz="1800"/>
            </a:pPr>
            <a:r>
              <a:t>2. Consider call complexity</a:t>
            </a:r>
          </a:p>
          <a:p>
            <a:pPr>
              <a:defRPr sz="1800"/>
            </a:pPr>
            <a:r>
              <a:t>3. Balance quantity with quality</a:t>
            </a:r>
          </a:p>
          <a:p>
            <a:pPr>
              <a:defRPr sz="1800"/>
            </a:pPr>
            <a:r>
              <a:t>4. Implement targeted training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Conclusion 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Optimal Strategy:</a:t>
            </a:r>
          </a:p>
          <a:p>
            <a:pPr>
              <a:defRPr sz="1800"/>
            </a:pPr>
            <a:r>
              <a:t>• Agent 3's approach shows highest efficiency</a:t>
            </a:r>
          </a:p>
          <a:p>
            <a:pPr>
              <a:defRPr sz="1800"/>
            </a:pPr>
            <a:r>
              <a:t>• Focus on reducing call duration while maintaining quality</a:t>
            </a:r>
          </a:p>
          <a:p>
            <a:pPr>
              <a:defRPr sz="1800"/>
            </a:pPr>
            <a:r>
              <a:t>• Implement best practices from efficient agents</a:t>
            </a:r>
          </a:p>
          <a:p>
            <a:pPr>
              <a:defRPr sz="1800"/>
            </a:pPr>
            <a:r>
              <a:t>• Regular performance monitoring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