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gAa826Nh2p2sal0l5lbbFBDaLV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Availability Analysis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August 2022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Staffing Analysis &amp; Recommendations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Line Requirements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Staffing Requirements: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Service Line 1: 2.5 agents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Service Line 2: 4.0 agents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Service Line 3: 18.0 agents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Required: 24.5 agents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Statistics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417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Total Agents: 30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Working Days: 23 weekdays (Monday-Friday only)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Average Daily Available Agents: 25.08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Maximum Available: 29.00 agents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Minimum Available: 21.00 agents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Days Meeting Requirements: 16 days (≥24.5 agents)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Days Below Requirements: 7 days (&lt;24.5 agents)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Sick Leave Analysis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0" y="1608000"/>
            <a:ext cx="3141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9337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0"/>
              <a:buChar char="•"/>
            </a:pPr>
            <a:r>
              <a:rPr lang="en-US" sz="24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 sick leave </a:t>
            </a:r>
            <a:endParaRPr sz="24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-29337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0"/>
              <a:buChar char="•"/>
            </a:pPr>
            <a:r>
              <a:rPr lang="en-US" sz="24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instances: 28</a:t>
            </a:r>
            <a:endParaRPr sz="2420"/>
          </a:p>
          <a:p>
            <a:pPr indent="-29337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20"/>
              <a:buChar char="•"/>
            </a:pPr>
            <a:r>
              <a:rPr lang="en-US" sz="24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Maximum sick leaves in one day:</a:t>
            </a:r>
            <a:r>
              <a:rPr lang="en-US" sz="2420"/>
              <a:t> </a:t>
            </a:r>
            <a:r>
              <a:rPr lang="en-US" sz="24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-29337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20"/>
              <a:buChar char="•"/>
            </a:pPr>
            <a:r>
              <a:rPr lang="en-US" sz="24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sick leaves per day: 1.22</a:t>
            </a:r>
            <a:endParaRPr sz="24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-29337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20"/>
              <a:buChar char="•"/>
            </a:pPr>
            <a:r>
              <a:rPr lang="en-US" sz="24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Days with sick leave: 14 (60.9%)</a:t>
            </a:r>
            <a:endParaRPr sz="2420"/>
          </a:p>
        </p:txBody>
      </p:sp>
      <p:pic>
        <p:nvPicPr>
          <p:cNvPr descr="sick_leave_analysis.png"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4600" y="1324025"/>
            <a:ext cx="6119400" cy="52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 Management: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Structured approval process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Stagger vacation schedules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Monitor sick leave patterns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Staffing Adjustments: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Add 1-2 additional agents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Cross-train across service lines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Implement wellness programs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Monitoring: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Daily tracking system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Early warning alerts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Regular pattern analysis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 Plan</a:t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(1-2 weeks):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Optimize staff distribution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Review sick leave patterns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Soon (1-3 months):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Start recruitment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Launch wellness program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 (3-6 months):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Implement new systems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Review effectiveness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Availability</a:t>
            </a:r>
            <a:endParaRPr/>
          </a:p>
        </p:txBody>
      </p:sp>
      <p:pic>
        <p:nvPicPr>
          <p:cNvPr descr="daily_availability.png"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711775"/>
            <a:ext cx="73152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Staffing Gaps</a:t>
            </a:r>
            <a:endParaRPr/>
          </a:p>
        </p:txBody>
      </p:sp>
      <p:pic>
        <p:nvPicPr>
          <p:cNvPr descr="staffing_gaps.png"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828800"/>
            <a:ext cx="7315200" cy="362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