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Team Availability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August 2022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Line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Service Line Requirements:</a:t>
            </a:r>
          </a:p>
          <a:p>
            <a:pPr>
              <a:defRPr sz="1800"/>
            </a:pPr>
            <a:r>
              <a:t>• Service Line 1: 2.5 agents</a:t>
            </a:r>
          </a:p>
          <a:p>
            <a:pPr>
              <a:defRPr sz="1800"/>
            </a:pPr>
            <a:r>
              <a:t>• Service Line 2: 4 agents</a:t>
            </a:r>
          </a:p>
          <a:p>
            <a:pPr>
              <a:defRPr sz="1800"/>
            </a:pPr>
            <a:r>
              <a:t>• Service Line 3: 18 agents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Total required: 24.5 agents for smooth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Availability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Key Statistics:</a:t>
            </a:r>
          </a:p>
          <a:p>
            <a:pPr>
              <a:defRPr sz="1800"/>
            </a:pPr>
            <a:r>
              <a:t>• Total number of agents: 29</a:t>
            </a:r>
          </a:p>
          <a:p>
            <a:pPr>
              <a:defRPr sz="1800"/>
            </a:pPr>
            <a:r>
              <a:t>• Average daily available agents: 24.03</a:t>
            </a:r>
          </a:p>
          <a:p>
            <a:pPr>
              <a:defRPr sz="1800"/>
            </a:pPr>
            <a:r>
              <a:t>• Maximum available agents: 29.00</a:t>
            </a:r>
          </a:p>
          <a:p>
            <a:pPr>
              <a:defRPr sz="1800"/>
            </a:pPr>
            <a:r>
              <a:t>• Days meeting requirements: 16 days</a:t>
            </a:r>
          </a:p>
          <a:p>
            <a:pPr>
              <a:defRPr sz="1800"/>
            </a:pPr>
            <a:r>
              <a:t>• Days below requirements: 8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Daily Team Availability</a:t>
            </a:r>
          </a:p>
        </p:txBody>
      </p:sp>
      <p:pic>
        <p:nvPicPr>
          <p:cNvPr id="3" name="Picture 2" descr="daily_avail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Daily availability trend showing actual vs required staffing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Staffing Gaps Analysis</a:t>
            </a:r>
          </a:p>
        </p:txBody>
      </p:sp>
      <p:pic>
        <p:nvPicPr>
          <p:cNvPr id="3" name="Picture 2" descr="staffing_ga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Red bars indicate understaffing, green bars indicate surplus staffing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Action Items:</a:t>
            </a:r>
          </a:p>
          <a:p>
            <a:pPr>
              <a:defRPr sz="1800"/>
            </a:pPr>
            <a:r>
              <a:t>• Implement better leave management to prevent understaffing</a:t>
            </a:r>
          </a:p>
          <a:p>
            <a:pPr>
              <a:defRPr sz="1800"/>
            </a:pPr>
            <a:r>
              <a:t>• Consider additional backup staff for high-absence days</a:t>
            </a:r>
          </a:p>
          <a:p>
            <a:pPr>
              <a:defRPr sz="1800"/>
            </a:pPr>
            <a:r>
              <a:t>• Review partial availability patterns to optimize scheduling</a:t>
            </a:r>
          </a:p>
          <a:p>
            <a:pPr>
              <a:defRPr sz="1800"/>
            </a:pPr>
            <a:r>
              <a:t>• Develop contingency plans for days with known staffing gaps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