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Team Availability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August 2022</a:t>
            </a:r>
          </a:p>
          <a:p>
            <a:r>
              <a:t>Staffing Analysis &amp;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Line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Minimum Staffing Requirements:</a:t>
            </a:r>
          </a:p>
          <a:p>
            <a:r>
              <a:t>• Service Line 1: 2.5 agents</a:t>
            </a:r>
          </a:p>
          <a:p>
            <a:r>
              <a:t>• Service Line 2: 4.0 agents</a:t>
            </a:r>
          </a:p>
          <a:p>
            <a:r>
              <a:t>• Service Line 3: 18.0 agents</a:t>
            </a:r>
          </a:p>
          <a:p>
            <a:br/>
            <a:r>
              <a:t>Total Required: 24.5 agents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Agents: 30</a:t>
            </a:r>
          </a:p>
          <a:p>
            <a:r>
              <a:t>• Working Days: 23 weekdays (Monday-Friday only)</a:t>
            </a:r>
          </a:p>
          <a:p>
            <a:r>
              <a:t>• Average Daily Available Agents: 25.08</a:t>
            </a:r>
          </a:p>
          <a:p>
            <a:r>
              <a:t>• Maximum Available: 29.00 agents</a:t>
            </a:r>
          </a:p>
          <a:p>
            <a:r>
              <a:t>• Minimum Available: 21.00 agents</a:t>
            </a:r>
          </a:p>
          <a:p>
            <a:r>
              <a:t>• Days Meeting Requirements: 16 days (≥24.5 agents)</a:t>
            </a:r>
          </a:p>
          <a:p>
            <a:r>
              <a:t>• Days Below Requirements: 7 days (&lt;24.5 agents)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Sick Leave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sick leave instances: 28</a:t>
            </a:r>
          </a:p>
          <a:p>
            <a:r>
              <a:t>• Maximum sick leaves in one day: 4</a:t>
            </a:r>
          </a:p>
          <a:p>
            <a:r>
              <a:t>• Average sick leaves per day: 1.22</a:t>
            </a:r>
          </a:p>
          <a:p>
            <a:r>
              <a:t>• Days with sick leave: 14 (60.9%)</a:t>
            </a:r>
          </a:p>
        </p:txBody>
      </p:sp>
      <p:pic>
        <p:nvPicPr>
          <p:cNvPr id="4" name="Picture 3" descr="sick_leave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Leave Management:</a:t>
            </a:r>
          </a:p>
          <a:p>
            <a:r>
              <a:t>• Structured approval process</a:t>
            </a:r>
          </a:p>
          <a:p>
            <a:r>
              <a:t>• Stagger vacation schedules</a:t>
            </a:r>
          </a:p>
          <a:p>
            <a:r>
              <a:t>• Monitor sick leave patterns</a:t>
            </a:r>
          </a:p>
          <a:p>
            <a:r>
              <a:t>Staffing Adjustments:</a:t>
            </a:r>
          </a:p>
          <a:p>
            <a:r>
              <a:t>• Add 1-2 additional agents</a:t>
            </a:r>
          </a:p>
          <a:p>
            <a:r>
              <a:t>• Cross-train across service lines</a:t>
            </a:r>
          </a:p>
          <a:p>
            <a:r>
              <a:t>• Implement wellness programs</a:t>
            </a:r>
          </a:p>
          <a:p>
            <a:r>
              <a:t>Monitoring:</a:t>
            </a:r>
          </a:p>
          <a:p>
            <a:r>
              <a:t>• Daily tracking system</a:t>
            </a:r>
          </a:p>
          <a:p>
            <a:r>
              <a:t>• Early warning alerts</a:t>
            </a:r>
          </a:p>
          <a:p>
            <a:r>
              <a:t>• Regular pattern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Now (1-2 weeks):</a:t>
            </a:r>
          </a:p>
          <a:p>
            <a:r>
              <a:t>• Optimize staff distribution</a:t>
            </a:r>
          </a:p>
          <a:p>
            <a:r>
              <a:t>• Review sick leave patterns</a:t>
            </a:r>
          </a:p>
          <a:p>
            <a:r>
              <a:t>Soon (1-3 months):</a:t>
            </a:r>
          </a:p>
          <a:p>
            <a:r>
              <a:t>• Start recruitment</a:t>
            </a:r>
          </a:p>
          <a:p>
            <a:r>
              <a:t>• Launch wellness program</a:t>
            </a:r>
          </a:p>
          <a:p>
            <a:r>
              <a:t>Later (3-6 months):</a:t>
            </a:r>
          </a:p>
          <a:p>
            <a:r>
              <a:t>• Implement new systems</a:t>
            </a:r>
          </a:p>
          <a:p>
            <a:r>
              <a:t>• Review effectiveness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aily_availab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Staffing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taffing_ga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227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