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Code\ftrace\lock_to_launcher_2020_3_24_16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解锁到桌面进程 </a:t>
            </a:r>
            <a:r>
              <a:rPr lang="en-US" altLang="zh-CN"/>
              <a:t>CPU </a:t>
            </a:r>
            <a:r>
              <a:rPr altLang="en-US"/>
              <a:t>使用情况 </a:t>
            </a:r>
            <a:r>
              <a:rPr lang="en-US" altLang="zh-CN"/>
              <a:t>- 20s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4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5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6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[lock_to_launcher_2020_3_24_16.csv]lock_to_launcher_2020_3_24_16!$A$2:$C$88</c:f>
              <c:multiLvlStrCache>
                <c:ptCount val="87"/>
                <c:lvl>
                  <c:pt idx="0">
                    <c:v>system_server</c:v>
                  </c:pt>
                  <c:pt idx="1">
                    <c:v>com.tencent.mm</c:v>
                  </c:pt>
                  <c:pt idx="2">
                    <c:v>encent.mobileqq</c:v>
                  </c:pt>
                  <c:pt idx="3">
                    <c:v>d.process.media</c:v>
                  </c:pt>
                  <c:pt idx="4">
                    <c:v>nt.mm:appbrand0</c:v>
                  </c:pt>
                  <c:pt idx="5">
                    <c:v>nt.mm:appbrand1</c:v>
                  </c:pt>
                  <c:pt idx="6">
                    <c:v>tencent.mm:push</c:v>
                  </c:pt>
                  <c:pt idx="7">
                    <c:v>nt.mobileqq:MSF</c:v>
                  </c:pt>
                  <c:pt idx="8">
                    <c:v>gle.android.gms</c:v>
                  </c:pt>
                  <c:pt idx="9">
                    <c:v>d.process.acore</c:v>
                  </c:pt>
                  <c:pt idx="10">
                    <c:v>.mobileqq:mini3</c:v>
                  </c:pt>
                  <c:pt idx="11">
                    <c:v>t.mobileqq:mini</c:v>
                  </c:pt>
                  <c:pt idx="12">
                    <c:v>q:mini_internal</c:v>
                  </c:pt>
                  <c:pt idx="13">
                    <c:v>ndroid.systemui</c:v>
                  </c:pt>
                  <c:pt idx="14">
                    <c:v>.persist.system</c:v>
                  </c:pt>
                  <c:pt idx="15">
                    <c:v>.gms.persistent</c:v>
                  </c:pt>
                  <c:pt idx="16">
                    <c:v>surfaceflinger</c:v>
                  </c:pt>
                  <c:pt idx="17">
                    <c:v>adbd</c:v>
                  </c:pt>
                  <c:pt idx="18">
                    <c:v>cent.mm:toolsmp</c:v>
                  </c:pt>
                  <c:pt idx="19">
                    <c:v>.mobileqq:mini7</c:v>
                  </c:pt>
                  <c:pt idx="20">
                    <c:v>logd</c:v>
                  </c:pt>
                  <c:pt idx="21">
                    <c:v>Binder:1272_2</c:v>
                  </c:pt>
                  <c:pt idx="22">
                    <c:v>method.sogouoem</c:v>
                  </c:pt>
                  <c:pt idx="23">
                    <c:v>m.heytap.health</c:v>
                  </c:pt>
                  <c:pt idx="24">
                    <c:v>m.oppo.launcher</c:v>
                  </c:pt>
                  <c:pt idx="25">
                    <c:v>lmkd</c:v>
                  </c:pt>
                  <c:pt idx="26">
                    <c:v>eytap.pictorial</c:v>
                  </c:pt>
                  <c:pt idx="27">
                    <c:v>rtDaemonService</c:v>
                  </c:pt>
                  <c:pt idx="28">
                    <c:v>main</c:v>
                  </c:pt>
                  <c:pt idx="29">
                    <c:v>composer-servic</c:v>
                  </c:pt>
                  <c:pt idx="30">
                    <c:v>ashmemd</c:v>
                  </c:pt>
                  <c:pt idx="31">
                    <c:v>ocess.gservices</c:v>
                  </c:pt>
                  <c:pt idx="32">
                    <c:v>com.android.mms</c:v>
                  </c:pt>
                  <c:pt idx="33">
                    <c:v>m.android.phone</c:v>
                  </c:pt>
                  <c:pt idx="34">
                    <c:v>os.sceneservice</c:v>
                  </c:pt>
                  <c:pt idx="35">
                    <c:v>com.heytap.mcs</c:v>
                  </c:pt>
                  <c:pt idx="36">
                    <c:v>oloros.calendar</c:v>
                  </c:pt>
                  <c:pt idx="37">
                    <c:v>servicemanager</c:v>
                  </c:pt>
                  <c:pt idx="38">
                    <c:v>com.ted.number</c:v>
                  </c:pt>
                  <c:pt idx="39">
                    <c:v>.statistics.rom</c:v>
                  </c:pt>
                  <c:pt idx="40">
                    <c:v>ndroid.location</c:v>
                  </c:pt>
                  <c:pt idx="41">
                    <c:v>kworker/u16:13-adb</c:v>
                  </c:pt>
                  <c:pt idx="42">
                    <c:v>ros.gamespaceui</c:v>
                  </c:pt>
                  <c:pt idx="43">
                    <c:v>m.android.email</c:v>
                  </c:pt>
                  <c:pt idx="44">
                    <c:v>com.android.nfc</c:v>
                  </c:pt>
                  <c:pt idx="45">
                    <c:v>ealth:transport</c:v>
                  </c:pt>
                  <c:pt idx="46">
                    <c:v>oros.appmanager</c:v>
                  </c:pt>
                  <c:pt idx="47">
                    <c:v>Binder:783_3</c:v>
                  </c:pt>
                  <c:pt idx="48">
                    <c:v>audioserver</c:v>
                  </c:pt>
                  <c:pt idx="49">
                    <c:v>main</c:v>
                  </c:pt>
                  <c:pt idx="50">
                    <c:v>kworker/u16:3-ufs_pm_qos_0</c:v>
                  </c:pt>
                  <c:pt idx="51">
                    <c:v>Binder:1309_2</c:v>
                  </c:pt>
                  <c:pt idx="52">
                    <c:v>loros.shortcuts</c:v>
                  </c:pt>
                  <c:pt idx="53">
                    <c:v>m.heytap.openid</c:v>
                  </c:pt>
                  <c:pt idx="54">
                    <c:v>ytap.usercenter</c:v>
                  </c:pt>
                  <c:pt idx="55">
                    <c:v>crtc_commit:111</c:v>
                  </c:pt>
                  <c:pt idx="56">
                    <c:v>id.gms.unstable</c:v>
                  </c:pt>
                  <c:pt idx="57">
                    <c:v>er:clear_filter</c:v>
                  </c:pt>
                  <c:pt idx="58">
                    <c:v>kworker/u16:4-adb</c:v>
                  </c:pt>
                  <c:pt idx="59">
                    <c:v>mm.embms:remote</c:v>
                  </c:pt>
                  <c:pt idx="60">
                    <c:v>kworker/u16:6-ufs_pm_qos_0</c:v>
                  </c:pt>
                  <c:pt idx="61">
                    <c:v>.habit.analysis</c:v>
                  </c:pt>
                  <c:pt idx="62">
                    <c:v>logcat</c:v>
                  </c:pt>
                  <c:pt idx="63">
                    <c:v>assistantscreen</c:v>
                  </c:pt>
                  <c:pt idx="64">
                    <c:v>iders.downloads</c:v>
                  </c:pt>
                  <c:pt idx="65">
                    <c:v>earme.romupdate</c:v>
                  </c:pt>
                  <c:pt idx="66">
                    <c:v>ultimedia.dolby</c:v>
                  </c:pt>
                  <c:pt idx="67">
                    <c:v>irelesssettings</c:v>
                  </c:pt>
                  <c:pt idx="68">
                    <c:v>olby.daxservice</c:v>
                  </c:pt>
                  <c:pt idx="69">
                    <c:v>oros.activation</c:v>
                  </c:pt>
                  <c:pt idx="70">
                    <c:v>stant:edgepanel</c:v>
                  </c:pt>
                  <c:pt idx="71">
                    <c:v>init</c:v>
                  </c:pt>
                  <c:pt idx="72">
                    <c:v>weather.service</c:v>
                  </c:pt>
                  <c:pt idx="73">
                    <c:v>i.modemtestmode</c:v>
                  </c:pt>
                  <c:pt idx="74">
                    <c:v>hwservicemanage</c:v>
                  </c:pt>
                  <c:pt idx="75">
                    <c:v>ps</c:v>
                  </c:pt>
                  <c:pt idx="76">
                    <c:v>loros.securepay</c:v>
                  </c:pt>
                  <c:pt idx="77">
                    <c:v>m.oppo.tzupdate</c:v>
                  </c:pt>
                  <c:pt idx="78">
                    <c:v>viders.calendar</c:v>
                  </c:pt>
                  <c:pt idx="79">
                    <c:v>d.carrierconfig</c:v>
                  </c:pt>
                  <c:pt idx="80">
                    <c:v>droid.dynsystem</c:v>
                  </c:pt>
                  <c:pt idx="81">
                    <c:v>id.partnersetup</c:v>
                  </c:pt>
                  <c:pt idx="82">
                    <c:v>ssioncontroller</c:v>
                  </c:pt>
                  <c:pt idx="83">
                    <c:v>e.process.gapps</c:v>
                  </c:pt>
                  <c:pt idx="84">
                    <c:v>helper:register</c:v>
                  </c:pt>
                  <c:pt idx="85">
                    <c:v>ros.findmyphone</c:v>
                  </c:pt>
                  <c:pt idx="86">
                    <c:v>kworker/u17:22-dwc_wq</c:v>
                  </c:pt>
                </c:lvl>
                <c:lvl>
                  <c:pt idx="0">
                    <c:v>1762</c:v>
                  </c:pt>
                  <c:pt idx="1">
                    <c:v>6156</c:v>
                  </c:pt>
                  <c:pt idx="2">
                    <c:v>5953</c:v>
                  </c:pt>
                  <c:pt idx="3">
                    <c:v>4850</c:v>
                  </c:pt>
                  <c:pt idx="4">
                    <c:v>8387</c:v>
                  </c:pt>
                  <c:pt idx="5">
                    <c:v>8380</c:v>
                  </c:pt>
                  <c:pt idx="6">
                    <c:v>7412</c:v>
                  </c:pt>
                  <c:pt idx="7">
                    <c:v>2744</c:v>
                  </c:pt>
                  <c:pt idx="8">
                    <c:v>4161</c:v>
                  </c:pt>
                  <c:pt idx="9">
                    <c:v>2738</c:v>
                  </c:pt>
                  <c:pt idx="10">
                    <c:v>6572</c:v>
                  </c:pt>
                  <c:pt idx="11">
                    <c:v>6541</c:v>
                  </c:pt>
                  <c:pt idx="12">
                    <c:v>6507</c:v>
                  </c:pt>
                  <c:pt idx="13">
                    <c:v>2724</c:v>
                  </c:pt>
                  <c:pt idx="14">
                    <c:v>2974</c:v>
                  </c:pt>
                  <c:pt idx="15">
                    <c:v>3354</c:v>
                  </c:pt>
                  <c:pt idx="16">
                    <c:v>1037</c:v>
                  </c:pt>
                  <c:pt idx="17">
                    <c:v>6886</c:v>
                  </c:pt>
                  <c:pt idx="18">
                    <c:v>9000</c:v>
                  </c:pt>
                  <c:pt idx="19">
                    <c:v>6890</c:v>
                  </c:pt>
                  <c:pt idx="20">
                    <c:v>543</c:v>
                  </c:pt>
                  <c:pt idx="21">
                    <c:v>1272</c:v>
                  </c:pt>
                  <c:pt idx="22">
                    <c:v>5940</c:v>
                  </c:pt>
                  <c:pt idx="23">
                    <c:v>6711</c:v>
                  </c:pt>
                  <c:pt idx="24">
                    <c:v>2969</c:v>
                  </c:pt>
                  <c:pt idx="25">
                    <c:v>1036</c:v>
                  </c:pt>
                  <c:pt idx="26">
                    <c:v>2741</c:v>
                  </c:pt>
                  <c:pt idx="27">
                    <c:v>7034</c:v>
                  </c:pt>
                  <c:pt idx="28">
                    <c:v>784</c:v>
                  </c:pt>
                  <c:pt idx="29">
                    <c:v>947</c:v>
                  </c:pt>
                  <c:pt idx="30">
                    <c:v>1012</c:v>
                  </c:pt>
                  <c:pt idx="31">
                    <c:v>4168</c:v>
                  </c:pt>
                  <c:pt idx="32">
                    <c:v>2745</c:v>
                  </c:pt>
                  <c:pt idx="33">
                    <c:v>2952</c:v>
                  </c:pt>
                  <c:pt idx="34">
                    <c:v>6206</c:v>
                  </c:pt>
                  <c:pt idx="35">
                    <c:v>4162</c:v>
                  </c:pt>
                  <c:pt idx="36">
                    <c:v>5962</c:v>
                  </c:pt>
                  <c:pt idx="37">
                    <c:v>545</c:v>
                  </c:pt>
                  <c:pt idx="38">
                    <c:v>6469</c:v>
                  </c:pt>
                  <c:pt idx="39">
                    <c:v>2721</c:v>
                  </c:pt>
                  <c:pt idx="40">
                    <c:v>6022</c:v>
                  </c:pt>
                  <c:pt idx="41">
                    <c:v>332</c:v>
                  </c:pt>
                  <c:pt idx="42">
                    <c:v>7067</c:v>
                  </c:pt>
                  <c:pt idx="43">
                    <c:v>8374</c:v>
                  </c:pt>
                  <c:pt idx="44">
                    <c:v>4867</c:v>
                  </c:pt>
                  <c:pt idx="45">
                    <c:v>6443</c:v>
                  </c:pt>
                  <c:pt idx="46">
                    <c:v>2722</c:v>
                  </c:pt>
                  <c:pt idx="47">
                    <c:v>783</c:v>
                  </c:pt>
                  <c:pt idx="48">
                    <c:v>1021</c:v>
                  </c:pt>
                  <c:pt idx="49">
                    <c:v>785</c:v>
                  </c:pt>
                  <c:pt idx="50">
                    <c:v>266</c:v>
                  </c:pt>
                  <c:pt idx="51">
                    <c:v>1309</c:v>
                  </c:pt>
                  <c:pt idx="52">
                    <c:v>6468</c:v>
                  </c:pt>
                  <c:pt idx="53">
                    <c:v>6358</c:v>
                  </c:pt>
                  <c:pt idx="54">
                    <c:v>2742</c:v>
                  </c:pt>
                  <c:pt idx="55">
                    <c:v>385</c:v>
                  </c:pt>
                  <c:pt idx="56">
                    <c:v>7458</c:v>
                  </c:pt>
                  <c:pt idx="57">
                    <c:v>6034</c:v>
                  </c:pt>
                  <c:pt idx="58">
                    <c:v>277</c:v>
                  </c:pt>
                  <c:pt idx="59">
                    <c:v>8993</c:v>
                  </c:pt>
                  <c:pt idx="60">
                    <c:v>279</c:v>
                  </c:pt>
                  <c:pt idx="61">
                    <c:v>5935</c:v>
                  </c:pt>
                  <c:pt idx="62">
                    <c:v>7656</c:v>
                  </c:pt>
                  <c:pt idx="63">
                    <c:v>6296</c:v>
                  </c:pt>
                  <c:pt idx="64">
                    <c:v>4172</c:v>
                  </c:pt>
                  <c:pt idx="65">
                    <c:v>7896</c:v>
                  </c:pt>
                  <c:pt idx="66">
                    <c:v>4880</c:v>
                  </c:pt>
                  <c:pt idx="67">
                    <c:v>6726</c:v>
                  </c:pt>
                  <c:pt idx="68">
                    <c:v>4863</c:v>
                  </c:pt>
                  <c:pt idx="69">
                    <c:v>6488</c:v>
                  </c:pt>
                  <c:pt idx="70">
                    <c:v>7129</c:v>
                  </c:pt>
                  <c:pt idx="71">
                    <c:v>1</c:v>
                  </c:pt>
                  <c:pt idx="72">
                    <c:v>5937</c:v>
                  </c:pt>
                  <c:pt idx="73">
                    <c:v>6143</c:v>
                  </c:pt>
                  <c:pt idx="74">
                    <c:v>546</c:v>
                  </c:pt>
                  <c:pt idx="75">
                    <c:v>11189</c:v>
                  </c:pt>
                  <c:pt idx="76">
                    <c:v>6492</c:v>
                  </c:pt>
                  <c:pt idx="77">
                    <c:v>3237</c:v>
                  </c:pt>
                  <c:pt idx="78">
                    <c:v>7403</c:v>
                  </c:pt>
                  <c:pt idx="79">
                    <c:v>7082</c:v>
                  </c:pt>
                  <c:pt idx="80">
                    <c:v>7187</c:v>
                  </c:pt>
                  <c:pt idx="81">
                    <c:v>6341</c:v>
                  </c:pt>
                  <c:pt idx="82">
                    <c:v>7391</c:v>
                  </c:pt>
                  <c:pt idx="83">
                    <c:v>6731</c:v>
                  </c:pt>
                  <c:pt idx="84">
                    <c:v>6354</c:v>
                  </c:pt>
                  <c:pt idx="85">
                    <c:v>6280</c:v>
                  </c:pt>
                  <c:pt idx="86">
                    <c:v>1504</c:v>
                  </c:pt>
                </c:lvl>
                <c:lvl>
                  <c:pt idx="0">
                    <c:v>17223.445</c:v>
                  </c:pt>
                  <c:pt idx="1">
                    <c:v>15043.23</c:v>
                  </c:pt>
                  <c:pt idx="2">
                    <c:v>12039.774</c:v>
                  </c:pt>
                  <c:pt idx="3">
                    <c:v>8155.28</c:v>
                  </c:pt>
                  <c:pt idx="4">
                    <c:v>6670.663</c:v>
                  </c:pt>
                  <c:pt idx="5">
                    <c:v>4160.124</c:v>
                  </c:pt>
                  <c:pt idx="6">
                    <c:v>3618.83</c:v>
                  </c:pt>
                  <c:pt idx="7">
                    <c:v>2961.83</c:v>
                  </c:pt>
                  <c:pt idx="8">
                    <c:v>2449.73</c:v>
                  </c:pt>
                  <c:pt idx="9">
                    <c:v>2232.663</c:v>
                  </c:pt>
                  <c:pt idx="10">
                    <c:v>1918.182</c:v>
                  </c:pt>
                  <c:pt idx="11">
                    <c:v>1885.272</c:v>
                  </c:pt>
                  <c:pt idx="12">
                    <c:v>1866.262</c:v>
                  </c:pt>
                  <c:pt idx="13">
                    <c:v>1820.595</c:v>
                  </c:pt>
                  <c:pt idx="14">
                    <c:v>1798.127</c:v>
                  </c:pt>
                  <c:pt idx="15">
                    <c:v>1523.6</c:v>
                  </c:pt>
                  <c:pt idx="16">
                    <c:v>1475.132</c:v>
                  </c:pt>
                  <c:pt idx="17">
                    <c:v>1335.415</c:v>
                  </c:pt>
                  <c:pt idx="18">
                    <c:v>1292.442</c:v>
                  </c:pt>
                  <c:pt idx="19">
                    <c:v>1195.153</c:v>
                  </c:pt>
                  <c:pt idx="20">
                    <c:v>1175.362</c:v>
                  </c:pt>
                  <c:pt idx="21">
                    <c:v>1124.484</c:v>
                  </c:pt>
                  <c:pt idx="22">
                    <c:v>1105.858</c:v>
                  </c:pt>
                  <c:pt idx="23">
                    <c:v>1047.612</c:v>
                  </c:pt>
                  <c:pt idx="24">
                    <c:v>1031.6</c:v>
                  </c:pt>
                  <c:pt idx="25">
                    <c:v>1025.502</c:v>
                  </c:pt>
                  <c:pt idx="26">
                    <c:v>1024.68</c:v>
                  </c:pt>
                  <c:pt idx="27">
                    <c:v>1003.719</c:v>
                  </c:pt>
                  <c:pt idx="28">
                    <c:v>961.874</c:v>
                  </c:pt>
                  <c:pt idx="29">
                    <c:v>922.195</c:v>
                  </c:pt>
                  <c:pt idx="30">
                    <c:v>811.522</c:v>
                  </c:pt>
                  <c:pt idx="31">
                    <c:v>773.499</c:v>
                  </c:pt>
                  <c:pt idx="32">
                    <c:v>766.251</c:v>
                  </c:pt>
                  <c:pt idx="33">
                    <c:v>764.042</c:v>
                  </c:pt>
                  <c:pt idx="34">
                    <c:v>642.515</c:v>
                  </c:pt>
                  <c:pt idx="35">
                    <c:v>521.683</c:v>
                  </c:pt>
                  <c:pt idx="36">
                    <c:v>498.649</c:v>
                  </c:pt>
                  <c:pt idx="37">
                    <c:v>485.913</c:v>
                  </c:pt>
                  <c:pt idx="38">
                    <c:v>481.223</c:v>
                  </c:pt>
                  <c:pt idx="39">
                    <c:v>426.2</c:v>
                  </c:pt>
                  <c:pt idx="40">
                    <c:v>420.108</c:v>
                  </c:pt>
                  <c:pt idx="41">
                    <c:v>418.458</c:v>
                  </c:pt>
                  <c:pt idx="42">
                    <c:v>389.151</c:v>
                  </c:pt>
                  <c:pt idx="43">
                    <c:v>358.347</c:v>
                  </c:pt>
                  <c:pt idx="44">
                    <c:v>356.496</c:v>
                  </c:pt>
                  <c:pt idx="45">
                    <c:v>337.409</c:v>
                  </c:pt>
                  <c:pt idx="46">
                    <c:v>293.457</c:v>
                  </c:pt>
                  <c:pt idx="47">
                    <c:v>280.779</c:v>
                  </c:pt>
                  <c:pt idx="48">
                    <c:v>262.104</c:v>
                  </c:pt>
                  <c:pt idx="49">
                    <c:v>248.48</c:v>
                  </c:pt>
                  <c:pt idx="50">
                    <c:v>236.482</c:v>
                  </c:pt>
                  <c:pt idx="51">
                    <c:v>230.069</c:v>
                  </c:pt>
                  <c:pt idx="52">
                    <c:v>226.695</c:v>
                  </c:pt>
                  <c:pt idx="53">
                    <c:v>214.788</c:v>
                  </c:pt>
                  <c:pt idx="54">
                    <c:v>207.733</c:v>
                  </c:pt>
                  <c:pt idx="55">
                    <c:v>205.874</c:v>
                  </c:pt>
                  <c:pt idx="56">
                    <c:v>200.375</c:v>
                  </c:pt>
                  <c:pt idx="57">
                    <c:v>195.555</c:v>
                  </c:pt>
                  <c:pt idx="58">
                    <c:v>187.329</c:v>
                  </c:pt>
                  <c:pt idx="59">
                    <c:v>186.857</c:v>
                  </c:pt>
                  <c:pt idx="60">
                    <c:v>184.94</c:v>
                  </c:pt>
                  <c:pt idx="61">
                    <c:v>182.821</c:v>
                  </c:pt>
                  <c:pt idx="62">
                    <c:v>180.798</c:v>
                  </c:pt>
                  <c:pt idx="63">
                    <c:v>180.652</c:v>
                  </c:pt>
                  <c:pt idx="64">
                    <c:v>176.261</c:v>
                  </c:pt>
                  <c:pt idx="65">
                    <c:v>168.748</c:v>
                  </c:pt>
                  <c:pt idx="66">
                    <c:v>167.57</c:v>
                  </c:pt>
                  <c:pt idx="67">
                    <c:v>165.736</c:v>
                  </c:pt>
                  <c:pt idx="68">
                    <c:v>163.791</c:v>
                  </c:pt>
                  <c:pt idx="69">
                    <c:v>162.259</c:v>
                  </c:pt>
                  <c:pt idx="70">
                    <c:v>155.113</c:v>
                  </c:pt>
                  <c:pt idx="71">
                    <c:v>151.94</c:v>
                  </c:pt>
                  <c:pt idx="72">
                    <c:v>151.519</c:v>
                  </c:pt>
                  <c:pt idx="73">
                    <c:v>148.331</c:v>
                  </c:pt>
                  <c:pt idx="74">
                    <c:v>146.246</c:v>
                  </c:pt>
                  <c:pt idx="75">
                    <c:v>142.461</c:v>
                  </c:pt>
                  <c:pt idx="76">
                    <c:v>140.433</c:v>
                  </c:pt>
                  <c:pt idx="77">
                    <c:v>138.171</c:v>
                  </c:pt>
                  <c:pt idx="78">
                    <c:v>137.993</c:v>
                  </c:pt>
                  <c:pt idx="79">
                    <c:v>129.675</c:v>
                  </c:pt>
                  <c:pt idx="80">
                    <c:v>126.418</c:v>
                  </c:pt>
                  <c:pt idx="81">
                    <c:v>126.335</c:v>
                  </c:pt>
                  <c:pt idx="82">
                    <c:v>125.492</c:v>
                  </c:pt>
                  <c:pt idx="83">
                    <c:v>125.151</c:v>
                  </c:pt>
                  <c:pt idx="84">
                    <c:v>123.292</c:v>
                  </c:pt>
                  <c:pt idx="85">
                    <c:v>122.938</c:v>
                  </c:pt>
                  <c:pt idx="86">
                    <c:v>122.549</c:v>
                  </c:pt>
                </c:lvl>
              </c:multiLvlStrCache>
            </c:multiLvlStrRef>
          </c:cat>
          <c:val>
            <c:numRef>
              <c:f>[lock_to_launcher_2020_3_24_16.csv]lock_to_launcher_2020_3_24_16!$D$2:$D$88</c:f>
              <c:numCache>
                <c:formatCode>General</c:formatCode>
                <c:ptCount val="87"/>
                <c:pt idx="0">
                  <c:v>14.0905482703969</c:v>
                </c:pt>
                <c:pt idx="1">
                  <c:v>12.3069083135032</c:v>
                </c:pt>
                <c:pt idx="2">
                  <c:v>9.84977260424119</c:v>
                </c:pt>
                <c:pt idx="3">
                  <c:v>6.67185725611737</c:v>
                </c:pt>
                <c:pt idx="4">
                  <c:v>5.45728795818976</c:v>
                </c:pt>
                <c:pt idx="5">
                  <c:v>3.40340901793086</c:v>
                </c:pt>
                <c:pt idx="6">
                  <c:v>2.96057489064252</c:v>
                </c:pt>
                <c:pt idx="7">
                  <c:v>2.42308136285792</c:v>
                </c:pt>
                <c:pt idx="8">
                  <c:v>2.00413092818744</c:v>
                </c:pt>
                <c:pt idx="9">
                  <c:v>1.82654781160339</c:v>
                </c:pt>
                <c:pt idx="10">
                  <c:v>1.56927003061247</c:v>
                </c:pt>
                <c:pt idx="11">
                  <c:v>1.54234626805616</c:v>
                </c:pt>
                <c:pt idx="12">
                  <c:v>1.52679413417024</c:v>
                </c:pt>
                <c:pt idx="13">
                  <c:v>1.48943383442423</c:v>
                </c:pt>
                <c:pt idx="14">
                  <c:v>1.47105270111701</c:v>
                </c:pt>
                <c:pt idx="15">
                  <c:v>1.24646139867907</c:v>
                </c:pt>
                <c:pt idx="16">
                  <c:v>1.20680959304054</c:v>
                </c:pt>
                <c:pt idx="17">
                  <c:v>1.09250672664583</c:v>
                </c:pt>
                <c:pt idx="18">
                  <c:v>1.05735039579403</c:v>
                </c:pt>
                <c:pt idx="19">
                  <c:v>0.977757994234123</c:v>
                </c:pt>
                <c:pt idx="20">
                  <c:v>0.961566922075363</c:v>
                </c:pt>
                <c:pt idx="21">
                  <c:v>0.919943488732201</c:v>
                </c:pt>
                <c:pt idx="22">
                  <c:v>0.90470550631458</c:v>
                </c:pt>
                <c:pt idx="23">
                  <c:v>0.857054291673231</c:v>
                </c:pt>
                <c:pt idx="24">
                  <c:v>0.843954829927586</c:v>
                </c:pt>
                <c:pt idx="25">
                  <c:v>0.83896603916287</c:v>
                </c:pt>
                <c:pt idx="26">
                  <c:v>0.838293558676102</c:v>
                </c:pt>
                <c:pt idx="27">
                  <c:v>0.821145306262368</c:v>
                </c:pt>
                <c:pt idx="28">
                  <c:v>0.78691179534877</c:v>
                </c:pt>
                <c:pt idx="29">
                  <c:v>0.754450295060987</c:v>
                </c:pt>
                <c:pt idx="30">
                  <c:v>0.663908405866566</c:v>
                </c:pt>
                <c:pt idx="31">
                  <c:v>0.63280168378639</c:v>
                </c:pt>
                <c:pt idx="32">
                  <c:v>0.626872074821918</c:v>
                </c:pt>
                <c:pt idx="33">
                  <c:v>0.625064885776799</c:v>
                </c:pt>
                <c:pt idx="34">
                  <c:v>0.525643308986906</c:v>
                </c:pt>
                <c:pt idx="35">
                  <c:v>0.426790313630173</c:v>
                </c:pt>
                <c:pt idx="36">
                  <c:v>0.407946134149584</c:v>
                </c:pt>
                <c:pt idx="37">
                  <c:v>0.397526777117503</c:v>
                </c:pt>
                <c:pt idx="38">
                  <c:v>0.393689875070026</c:v>
                </c:pt>
                <c:pt idx="39">
                  <c:v>0.348675405695237</c:v>
                </c:pt>
                <c:pt idx="40">
                  <c:v>0.343691523546713</c:v>
                </c:pt>
                <c:pt idx="41">
                  <c:v>0.342341653956179</c:v>
                </c:pt>
                <c:pt idx="42">
                  <c:v>0.318365515724489</c:v>
                </c:pt>
                <c:pt idx="43">
                  <c:v>0.293164677626912</c:v>
                </c:pt>
                <c:pt idx="44">
                  <c:v>0.291650369377491</c:v>
                </c:pt>
                <c:pt idx="45">
                  <c:v>0.276035241576983</c:v>
                </c:pt>
                <c:pt idx="46">
                  <c:v>0.240077988101949</c:v>
                </c:pt>
                <c:pt idx="47">
                  <c:v>0.229706081031477</c:v>
                </c:pt>
                <c:pt idx="48">
                  <c:v>0.214428011577703</c:v>
                </c:pt>
                <c:pt idx="49">
                  <c:v>0.20328217927527</c:v>
                </c:pt>
                <c:pt idx="50">
                  <c:v>0.193466582097023</c:v>
                </c:pt>
                <c:pt idx="51">
                  <c:v>0.188220088955635</c:v>
                </c:pt>
                <c:pt idx="52">
                  <c:v>0.185459810168829</c:v>
                </c:pt>
                <c:pt idx="53">
                  <c:v>0.175718660343628</c:v>
                </c:pt>
                <c:pt idx="54">
                  <c:v>0.169946945216557</c:v>
                </c:pt>
                <c:pt idx="55">
                  <c:v>0.168426092144619</c:v>
                </c:pt>
                <c:pt idx="56">
                  <c:v>0.163927344946406</c:v>
                </c:pt>
                <c:pt idx="57">
                  <c:v>0.159984089537083</c:v>
                </c:pt>
                <c:pt idx="58">
                  <c:v>0.153254376052401</c:v>
                </c:pt>
                <c:pt idx="59">
                  <c:v>0.15286823153909</c:v>
                </c:pt>
                <c:pt idx="60">
                  <c:v>0.151299928505496</c:v>
                </c:pt>
                <c:pt idx="61">
                  <c:v>0.14956636871091</c:v>
                </c:pt>
                <c:pt idx="62">
                  <c:v>0.147911346783025</c:v>
                </c:pt>
                <c:pt idx="63">
                  <c:v>0.147791903776652</c:v>
                </c:pt>
                <c:pt idx="64">
                  <c:v>0.144199614460892</c:v>
                </c:pt>
                <c:pt idx="65">
                  <c:v>0.138053208259605</c:v>
                </c:pt>
                <c:pt idx="66">
                  <c:v>0.13708948318229</c:v>
                </c:pt>
                <c:pt idx="67">
                  <c:v>0.135589082680233</c:v>
                </c:pt>
                <c:pt idx="68">
                  <c:v>0.133997872769161</c:v>
                </c:pt>
                <c:pt idx="69">
                  <c:v>0.132744539307126</c:v>
                </c:pt>
                <c:pt idx="70">
                  <c:v>0.126898376826918</c:v>
                </c:pt>
                <c:pt idx="71">
                  <c:v>0.124302536699544</c:v>
                </c:pt>
                <c:pt idx="72">
                  <c:v>0.123958115428371</c:v>
                </c:pt>
                <c:pt idx="73">
                  <c:v>0.121350003759135</c:v>
                </c:pt>
                <c:pt idx="74">
                  <c:v>0.119644259458742</c:v>
                </c:pt>
                <c:pt idx="75">
                  <c:v>0.11654774042869</c:v>
                </c:pt>
                <c:pt idx="76">
                  <c:v>0.114888627986951</c:v>
                </c:pt>
                <c:pt idx="77">
                  <c:v>0.113038079493925</c:v>
                </c:pt>
                <c:pt idx="78">
                  <c:v>0.11289245719871</c:v>
                </c:pt>
                <c:pt idx="79">
                  <c:v>0.106087478257936</c:v>
                </c:pt>
                <c:pt idx="80">
                  <c:v>0.103422917496825</c:v>
                </c:pt>
                <c:pt idx="81">
                  <c:v>0.103355014966113</c:v>
                </c:pt>
                <c:pt idx="82">
                  <c:v>0.102665354320673</c:v>
                </c:pt>
                <c:pt idx="83">
                  <c:v>0.102386381272105</c:v>
                </c:pt>
                <c:pt idx="84">
                  <c:v>0.10086552820033</c:v>
                </c:pt>
                <c:pt idx="85">
                  <c:v>0.100575919815425</c:v>
                </c:pt>
                <c:pt idx="86">
                  <c:v>0.100257677833676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41910" y="-27940"/>
          <a:ext cx="12108180" cy="6861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796290" y="766445"/>
          <a:ext cx="10443210" cy="592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420"/>
                <a:gridCol w="937895"/>
                <a:gridCol w="4250055"/>
                <a:gridCol w="3418840"/>
              </a:tblGrid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总耗时</a:t>
                      </a:r>
                      <a:r>
                        <a:rPr lang="en-US" altLang="zh-CN" sz="1400" u="none"/>
                        <a:t>(ms)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pid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name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占比</a:t>
                      </a:r>
                      <a:r>
                        <a:rPr lang="en-US" altLang="zh-CN" sz="1400" u="none"/>
                        <a:t>(%)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59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17223.445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14.09054827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15043.23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6156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com.tencent.mm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12.30690831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12039.774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5953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encent.mobileqq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9.849772604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59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8155.28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6.671857256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6670.663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8387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nt.mm:appbrand0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5.457287958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4160.124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8380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nt.mm:appbrand1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3.403409018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59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3618.83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7412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tencent.mm:push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2.960574891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2961.83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2744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nt.mobileqq:MSF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2.423081363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1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2449.73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4161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gle.android.gms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2.004130928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2232.663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1.826547812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1918.182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6572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.mobileqq:mini3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1.569270031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59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1885.272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6541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t.mobileqq:mini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1.542346268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1866.262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6507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q:mini_internal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1.526794134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1820.595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2724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ndroid.systemui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1.489433834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59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1798.127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2974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.persist.system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1.471052701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1523.6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3354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.gms.persistent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1.246461399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1475.132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1037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surfaceflinger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1.206809593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59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1335.415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6886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adbd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1.092506727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65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1292.442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9000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cent.mm:toolsmp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1.057350396</a:t>
                      </a:r>
                      <a:endParaRPr lang="en-US" altLang="zh-CN" sz="1400" u="none"/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86635" y="93980"/>
            <a:ext cx="8394065" cy="5835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p>
            <a:r>
              <a:rPr lang="zh-CN" altLang="en-US" sz="3200"/>
              <a:t>解锁到桌面</a:t>
            </a:r>
            <a:r>
              <a:rPr lang="en-US" altLang="zh-CN" sz="3200"/>
              <a:t>cpu</a:t>
            </a:r>
            <a:r>
              <a:rPr lang="zh-CN" altLang="en-US" sz="3200"/>
              <a:t>占比前</a:t>
            </a:r>
            <a:r>
              <a:rPr lang="en-US" altLang="zh-CN" sz="3200"/>
              <a:t>20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总时间</a:t>
            </a:r>
            <a:r>
              <a:rPr lang="en-US" altLang="zh-CN" sz="3200">
                <a:sym typeface="+mn-ea"/>
              </a:rPr>
              <a:t>20s)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558800" y="1701800"/>
          <a:ext cx="11073765" cy="18415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83133"/>
                <a:gridCol w="1583132"/>
                <a:gridCol w="1580412"/>
                <a:gridCol w="1582588"/>
                <a:gridCol w="1580956"/>
                <a:gridCol w="1583132"/>
                <a:gridCol w="1580412"/>
              </a:tblGrid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CPU\</a:t>
                      </a:r>
                      <a:r>
                        <a:rPr lang="zh-CN" altLang="en-US" sz="1600" u="none"/>
                        <a:t>频率</a:t>
                      </a:r>
                      <a:endParaRPr lang="zh-CN" altLang="en-US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864000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1075200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1363200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1516800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1651200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1804800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635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0.261589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0.01464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0.02456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0.074451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17.697262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0.260329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0.023927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0.022453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0.074402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17.711711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0.23923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0.024816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0.017185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0.073625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17.665245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3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0.243186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0.017668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0.029309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0.048857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17.62745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635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4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0.042633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0.011995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17.637785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0.09371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0.00836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17.701461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558165" y="4373245"/>
          <a:ext cx="11125200" cy="497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36133"/>
                <a:gridCol w="1236134"/>
                <a:gridCol w="1236133"/>
                <a:gridCol w="1236133"/>
                <a:gridCol w="1236698"/>
                <a:gridCol w="1235569"/>
                <a:gridCol w="1236133"/>
                <a:gridCol w="1236134"/>
                <a:gridCol w="1236133"/>
              </a:tblGrid>
              <a:tr h="2489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CPU\</a:t>
                      </a:r>
                      <a:r>
                        <a:rPr lang="zh-CN" altLang="en-US" sz="1600" u="none"/>
                        <a:t>频率</a:t>
                      </a:r>
                      <a:endParaRPr lang="zh-CN" altLang="en-US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652800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940800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1152000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1478400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1728000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1900800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2092800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2208000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489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0.380769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0.358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0.893101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0.395898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2.975633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1.483876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8.748522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58165" y="5854065"/>
          <a:ext cx="11125200" cy="4927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36133"/>
                <a:gridCol w="1235710"/>
                <a:gridCol w="1236557"/>
                <a:gridCol w="1236133"/>
                <a:gridCol w="1236698"/>
                <a:gridCol w="1235569"/>
                <a:gridCol w="1236133"/>
                <a:gridCol w="1236134"/>
                <a:gridCol w="1236133"/>
              </a:tblGrid>
              <a:tr h="1822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CPU\</a:t>
                      </a:r>
                      <a:r>
                        <a:rPr lang="zh-CN" altLang="en-US" sz="1600" u="none"/>
                        <a:t>频率</a:t>
                      </a:r>
                      <a:endParaRPr lang="zh-CN" altLang="en-US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806400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1094400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1401600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1766400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1996800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2188800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2304000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2400000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  <a:tr h="2463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7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0.263364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0.372256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0.421109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0.556764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0.616435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0.687449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0.428168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12.184605</a:t>
                      </a:r>
                      <a:endParaRPr lang="en-US" altLang="zh-CN" sz="1600" u="none"/>
                    </a:p>
                  </a:txBody>
                  <a:tcPr marL="0" marR="0" marT="0" marB="0" vert="horz" anchor="ctr" anchorCtr="1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77365" y="170180"/>
            <a:ext cx="8687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解锁到桌面 </a:t>
            </a:r>
            <a:r>
              <a:rPr lang="en-US" altLang="zh-CN" sz="3200"/>
              <a:t>CPU</a:t>
            </a:r>
            <a:r>
              <a:rPr lang="zh-CN" altLang="en-US" sz="3200"/>
              <a:t>各个核心的频率分布</a:t>
            </a:r>
            <a:r>
              <a:rPr lang="en-US" altLang="zh-CN" sz="3200"/>
              <a:t>(</a:t>
            </a:r>
            <a:r>
              <a:rPr lang="zh-CN" altLang="en-US" sz="3200"/>
              <a:t>总时间</a:t>
            </a:r>
            <a:r>
              <a:rPr lang="en-US" altLang="zh-CN" sz="3200"/>
              <a:t>20s)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58800" y="1117600"/>
            <a:ext cx="70313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小核：</a:t>
            </a:r>
            <a:r>
              <a:rPr lang="en-US" altLang="zh-CN"/>
              <a:t>CPU 0-5 </a:t>
            </a:r>
            <a:r>
              <a:rPr lang="zh-CN" altLang="en-US"/>
              <a:t>，大部分是满频率</a:t>
            </a:r>
            <a:r>
              <a:rPr lang="en-US" altLang="zh-CN"/>
              <a:t>1.8G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表格中的值是时间，单位是秒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" y="3768090"/>
            <a:ext cx="80924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中核：</a:t>
            </a:r>
            <a:r>
              <a:rPr lang="en-US" altLang="zh-CN"/>
              <a:t>CPU 6 </a:t>
            </a:r>
            <a:r>
              <a:rPr lang="zh-CN" altLang="en-US"/>
              <a:t>，大部分是满频率</a:t>
            </a:r>
            <a:r>
              <a:rPr lang="en-US" altLang="zh-CN"/>
              <a:t>2.2G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表格中的值是时间，单位是秒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58165" y="5334000"/>
            <a:ext cx="777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大核：</a:t>
            </a:r>
            <a:r>
              <a:rPr lang="en-US" altLang="zh-CN"/>
              <a:t>CPU 7 </a:t>
            </a:r>
            <a:r>
              <a:rPr lang="zh-CN" altLang="en-US"/>
              <a:t>，大部分是满频率</a:t>
            </a:r>
            <a:r>
              <a:rPr lang="en-US" altLang="zh-CN"/>
              <a:t>2.4G(</a:t>
            </a:r>
            <a:r>
              <a:rPr lang="zh-CN" altLang="en-US"/>
              <a:t>表格中的值是时间，单位是秒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76225" y="1397000"/>
          <a:ext cx="11689715" cy="525716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741930"/>
                <a:gridCol w="1530350"/>
                <a:gridCol w="2656205"/>
                <a:gridCol w="3230880"/>
                <a:gridCol w="1530350"/>
              </a:tblGrid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duration(ms)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pid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process_name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task_name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tid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1264.149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3420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1223.991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3297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1066.697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6072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981.007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3224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907.584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1799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786.897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3000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780.249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2581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739.666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android.bg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2006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685.651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3223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2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638.404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6239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567.825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562.38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3111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559.126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6069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527.274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3225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448.933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6805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419.933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BroadcastQueue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2021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413.647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Binder:1762_F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3296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392.782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Binder:1762_18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6195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628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384.918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system_server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HeapTaskDaemon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1792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07440" y="170180"/>
            <a:ext cx="10858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解锁到桌面 </a:t>
            </a:r>
            <a:r>
              <a:rPr lang="en-US" altLang="zh-CN" sz="3200"/>
              <a:t>SystemServer</a:t>
            </a:r>
            <a:r>
              <a:rPr lang="zh-CN" altLang="en-US" sz="3200"/>
              <a:t>各个线程 </a:t>
            </a:r>
            <a:r>
              <a:rPr lang="en-US" altLang="zh-CN" sz="3200"/>
              <a:t>CPU </a:t>
            </a:r>
            <a:r>
              <a:rPr lang="zh-CN" altLang="en-US" sz="3200"/>
              <a:t>使用分布</a:t>
            </a:r>
            <a:r>
              <a:rPr lang="en-US" altLang="zh-CN" sz="3200"/>
              <a:t>(</a:t>
            </a:r>
            <a:r>
              <a:rPr lang="zh-CN" altLang="en-US" sz="3200"/>
              <a:t>总时间</a:t>
            </a:r>
            <a:r>
              <a:rPr lang="en-US" altLang="zh-CN" sz="3200"/>
              <a:t>20s)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7440" y="170180"/>
            <a:ext cx="10858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解锁到桌面 </a:t>
            </a:r>
            <a:r>
              <a:rPr lang="en-US" altLang="zh-CN" sz="3200"/>
              <a:t>Media</a:t>
            </a:r>
            <a:r>
              <a:rPr lang="zh-CN" altLang="en-US" sz="3200"/>
              <a:t>进程各个线程 </a:t>
            </a:r>
            <a:r>
              <a:rPr lang="en-US" altLang="zh-CN" sz="3200"/>
              <a:t>CPU </a:t>
            </a:r>
            <a:r>
              <a:rPr lang="zh-CN" altLang="en-US" sz="3200"/>
              <a:t>使用分布</a:t>
            </a:r>
            <a:r>
              <a:rPr lang="en-US" altLang="zh-CN" sz="3200"/>
              <a:t>(</a:t>
            </a:r>
            <a:r>
              <a:rPr lang="zh-CN" altLang="en-US" sz="3200"/>
              <a:t>总时间</a:t>
            </a:r>
            <a:r>
              <a:rPr lang="en-US" altLang="zh-CN" sz="3200"/>
              <a:t>20s)</a:t>
            </a:r>
            <a:endParaRPr lang="en-US" altLang="zh-CN" sz="3200"/>
          </a:p>
        </p:txBody>
      </p:sp>
      <p:graphicFrame>
        <p:nvGraphicFramePr>
          <p:cNvPr id="0" name="表格 -1"/>
          <p:cNvGraphicFramePr/>
          <p:nvPr/>
        </p:nvGraphicFramePr>
        <p:xfrm>
          <a:off x="262890" y="1345565"/>
          <a:ext cx="11703685" cy="528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6275"/>
                <a:gridCol w="2361565"/>
                <a:gridCol w="1868805"/>
                <a:gridCol w="3658870"/>
                <a:gridCol w="1868170"/>
              </a:tblGrid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duration(ms)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pid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process_name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task_name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tid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5876.323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IntentService[M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6364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6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1445.869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HeapTaskDaemon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389.314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ReferenceQueueD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199.77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89.774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Jit thread pool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6016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40.055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android.bg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10388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33.211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Binder:4850_1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6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22.062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FinalizerDaemon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16.739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Binder:4850_3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6359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16.295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pool-2-thread-1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7908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6.649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MtpServer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6961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4.887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Profile Saver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6102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6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4.332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Binder:4850_2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6030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2.802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queued-work-loo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6369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2.721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ADB-JDWP Connec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2.434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MediaStorage-tr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10464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0.649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MtpDatabase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6934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0.643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nt.EventHandler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11018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6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0.448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ent.InfoHandler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11015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0.182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FinalizerWatchd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400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0.121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4850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d.process.media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Signal Catcher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6021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7440" y="170180"/>
            <a:ext cx="10858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解锁到桌面 </a:t>
            </a:r>
            <a:r>
              <a:rPr lang="en-US" altLang="zh-CN" sz="3200"/>
              <a:t>acore </a:t>
            </a:r>
            <a:r>
              <a:rPr lang="zh-CN" altLang="en-US" sz="3200"/>
              <a:t>进程各个线程 </a:t>
            </a:r>
            <a:r>
              <a:rPr lang="en-US" altLang="zh-CN" sz="3200"/>
              <a:t>CPU </a:t>
            </a:r>
            <a:r>
              <a:rPr lang="zh-CN" altLang="en-US" sz="3200"/>
              <a:t>使用分布</a:t>
            </a:r>
            <a:r>
              <a:rPr lang="en-US" altLang="zh-CN" sz="3200"/>
              <a:t>(</a:t>
            </a:r>
            <a:r>
              <a:rPr lang="zh-CN" altLang="en-US" sz="3200"/>
              <a:t>总时间</a:t>
            </a:r>
            <a:r>
              <a:rPr lang="en-US" altLang="zh-CN" sz="3200"/>
              <a:t>20s)</a:t>
            </a:r>
            <a:endParaRPr lang="en-US" altLang="zh-CN" sz="3200"/>
          </a:p>
        </p:txBody>
      </p:sp>
      <p:graphicFrame>
        <p:nvGraphicFramePr>
          <p:cNvPr id="3" name="表格 2"/>
          <p:cNvGraphicFramePr/>
          <p:nvPr/>
        </p:nvGraphicFramePr>
        <p:xfrm>
          <a:off x="523875" y="1078865"/>
          <a:ext cx="11315700" cy="559371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63140"/>
                <a:gridCol w="2263140"/>
                <a:gridCol w="2263140"/>
                <a:gridCol w="2263140"/>
                <a:gridCol w="2263140"/>
              </a:tblGrid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duration(ms)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pid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process_name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task_name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tid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994.635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AffiliatedThrea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6129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395.683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ContactsProvide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6128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319.554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HeapTaskDaemon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4107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3562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309.958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Jit thread pool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4100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59.577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48.93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ContactsProvide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6970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29.325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Worker-1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6138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27.221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Binder:2738_4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6047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13.595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pool-6-thread-1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7356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4.918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Worker-1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7515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4.875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Profile Saver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4139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4.471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AffiliatedThrea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6971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3.597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queued-work-loo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7336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3.388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Worker-1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10267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2.85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pool-4-thread-1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7335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2.63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Worker-1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6211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1.879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FinalizerDaemon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4109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1.852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ReferenceQueueD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4108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1.56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ADB-JDWP Connec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4106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1.222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Binder:2738_3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4120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8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0.894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Binder:2738_2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4114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  <a:tr h="2374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0.049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2738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d.process.acore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Binder:2738_1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4113</a:t>
                      </a:r>
                      <a:endParaRPr lang="en-US" altLang="zh-CN" sz="1400" u="none"/>
                    </a:p>
                  </a:txBody>
                  <a:tcPr marL="0" marR="0" marT="0" marB="0" vert="horz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4221</Words>
  <Application>WPS 演示</Application>
  <PresentationFormat>宽屏</PresentationFormat>
  <Paragraphs>998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W9005995</dc:creator>
  <cp:lastModifiedBy>W9005995</cp:lastModifiedBy>
  <cp:revision>6</cp:revision>
  <dcterms:created xsi:type="dcterms:W3CDTF">2020-03-24T07:15:00Z</dcterms:created>
  <dcterms:modified xsi:type="dcterms:W3CDTF">2020-04-03T02:41:49Z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