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4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302A-6469-4300-9AE7-93E4992B884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F52-3B43-4252-B2EA-D25B4C73B0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1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302A-6469-4300-9AE7-93E4992B884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F52-3B43-4252-B2EA-D25B4C73B0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47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302A-6469-4300-9AE7-93E4992B884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F52-3B43-4252-B2EA-D25B4C73B0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1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302A-6469-4300-9AE7-93E4992B884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F52-3B43-4252-B2EA-D25B4C73B0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81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302A-6469-4300-9AE7-93E4992B884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F52-3B43-4252-B2EA-D25B4C73B0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80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302A-6469-4300-9AE7-93E4992B884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F52-3B43-4252-B2EA-D25B4C73B0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43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302A-6469-4300-9AE7-93E4992B884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F52-3B43-4252-B2EA-D25B4C73B0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9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302A-6469-4300-9AE7-93E4992B884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F52-3B43-4252-B2EA-D25B4C73B0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01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302A-6469-4300-9AE7-93E4992B884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F52-3B43-4252-B2EA-D25B4C73B0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0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302A-6469-4300-9AE7-93E4992B884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F52-3B43-4252-B2EA-D25B4C73B0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4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6302A-6469-4300-9AE7-93E4992B884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D6F52-3B43-4252-B2EA-D25B4C73B0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20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6302A-6469-4300-9AE7-93E4992B884E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6F52-3B43-4252-B2EA-D25B4C73B0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348480" y="968042"/>
            <a:ext cx="7392234" cy="246584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ASOCIACION DE BALONCES DE SANTO DOMINGO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720" y="0"/>
            <a:ext cx="5019039" cy="532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8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SISTEMA ADMINISTRADOR DE INSCRIPCIONES</a:t>
            </a:r>
            <a:endParaRPr lang="en-US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782" y="1873568"/>
            <a:ext cx="2871436" cy="1838361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80" y="1238268"/>
            <a:ext cx="2904961" cy="3081201"/>
          </a:xfrm>
          <a:prstGeom prst="rect">
            <a:avLst/>
          </a:prstGeom>
        </p:spPr>
      </p:pic>
      <p:cxnSp>
        <p:nvCxnSpPr>
          <p:cNvPr id="7" name="Conector recto de flecha 6"/>
          <p:cNvCxnSpPr/>
          <p:nvPr/>
        </p:nvCxnSpPr>
        <p:spPr>
          <a:xfrm flipV="1">
            <a:off x="5332188" y="2814535"/>
            <a:ext cx="1939722" cy="1"/>
          </a:xfrm>
          <a:prstGeom prst="straightConnector1">
            <a:avLst/>
          </a:prstGeom>
          <a:ln w="666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8192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10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Tema de Office</vt:lpstr>
      <vt:lpstr>ASOCIACION DE BALONCES DE SANTO DOMINGO</vt:lpstr>
      <vt:lpstr>SISTEMA ADMINISTRADOR DE INSCRIPCIONES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ASOCIACION DE BALONCES DE SANTO DOMINGO</dc:title>
  <dc:creator>Cuenta Microsoft</dc:creator>
  <cp:lastModifiedBy>Cuenta Microsoft</cp:lastModifiedBy>
  <cp:revision>3</cp:revision>
  <dcterms:created xsi:type="dcterms:W3CDTF">2025-05-31T23:53:52Z</dcterms:created>
  <dcterms:modified xsi:type="dcterms:W3CDTF">2025-06-01T14:32:33Z</dcterms:modified>
</cp:coreProperties>
</file>