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911780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57911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86302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32749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52913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82183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52829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9239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36506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152047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63927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7989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880786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GRACY.A</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endParaRPr lang="zh-CN" altLang="en-US" sz="13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5360562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11598297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10015716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a:rPr>
            </a:br>
            <a:r>
              <a:rPr lang="en-US" altLang="zh-CN" sz="2800" b="0" i="0" u="none" strike="noStrike" kern="1200" cap="none" spc="0" baseline="0">
                <a:solidFill>
                  <a:schemeClr val="tx1"/>
                </a:solidFill>
                <a:latin typeface="Söhne" pitchFamily="0" charset="0"/>
                <a:ea typeface="华文新魏" pitchFamily="0" charset="0"/>
                <a:cs typeface="Lucida Sans"/>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a:rPr>
              <a:t>pynput</a:t>
            </a:r>
            <a:r>
              <a:rPr lang="en-US" altLang="zh-CN" sz="2800" b="0" i="0" u="none" strike="noStrike" kern="1200" cap="none" spc="0" baseline="0">
                <a:solidFill>
                  <a:schemeClr val="tx1"/>
                </a:solidFill>
                <a:latin typeface="Söhne" pitchFamily="0" charset="0"/>
                <a:ea typeface="华文新魏" pitchFamily="0" charset="0"/>
                <a:cs typeface="Lucida Sans"/>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33615346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00872356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Books</a:t>
            </a:r>
            <a:r>
              <a:rPr lang="en-US" altLang="zh-CN" sz="1700" b="0" i="0" u="none" strike="noStrike" kern="1200" cap="none" spc="0" baseline="0">
                <a:solidFill>
                  <a:schemeClr val="tx1"/>
                </a:solidFill>
                <a:latin typeface="Söhne" pitchFamily="0" charset="0"/>
                <a:ea typeface="华文新魏" pitchFamily="0" charset="0"/>
                <a:cs typeface="Lucida Sans"/>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5752437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a:endParaRPr>
          </a:p>
        </p:txBody>
      </p:sp>
    </p:spTree>
    <p:extLst>
      <p:ext uri="{BB962C8B-B14F-4D97-AF65-F5344CB8AC3E}">
        <p14:creationId xmlns:p14="http://schemas.microsoft.com/office/powerpoint/2010/main" val="17196280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4022121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a:rPr>
            </a:b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851736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958838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a:rPr>
              <a:t>pynput</a:t>
            </a:r>
            <a:r>
              <a:rPr lang="en-US" altLang="zh-CN" sz="1800" b="1" i="0" u="none" strike="noStrike" kern="1200" cap="none" spc="0" baseline="0">
                <a:solidFill>
                  <a:srgbClr val="0F0F0F"/>
                </a:solidFill>
                <a:latin typeface="Trebuchet MS" pitchFamily="0" charset="0"/>
                <a:ea typeface="华文新魏" pitchFamily="0" charset="0"/>
                <a:cs typeface="Lucida Sans"/>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1145035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a:rPr>
              <a:t>pyHook</a:t>
            </a:r>
            <a:r>
              <a:rPr lang="en-US" altLang="zh-CN" sz="1700" b="0" i="0" u="none" strike="noStrike" kern="1200" cap="none" spc="0" baseline="0">
                <a:solidFill>
                  <a:srgbClr val="404040"/>
                </a:solidFill>
                <a:latin typeface="Trebuchet MS" pitchFamily="0" charset="0"/>
                <a:ea typeface="华文新魏" pitchFamily="0" charset="0"/>
                <a:cs typeface="Lucida Sans"/>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a:rPr>
              <a:t>pynput</a:t>
            </a:r>
            <a:r>
              <a:rPr lang="en-US" altLang="zh-CN" sz="1700" b="0" i="0" u="none" strike="noStrike" kern="1200" cap="none" spc="0" baseline="0">
                <a:solidFill>
                  <a:srgbClr val="404040"/>
                </a:solidFill>
                <a:latin typeface="Trebuchet MS" pitchFamily="0" charset="0"/>
                <a:ea typeface="华文新魏" pitchFamily="0" charset="0"/>
                <a:cs typeface="Lucida Sans"/>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a:rPr>
              <a:t>systemd</a:t>
            </a:r>
            <a:r>
              <a:rPr lang="en-US" altLang="zh-CN" sz="1700" b="0" i="0" u="none" strike="noStrike" kern="1200" cap="none" spc="0" baseline="0">
                <a:solidFill>
                  <a:srgbClr val="404040"/>
                </a:solidFill>
                <a:latin typeface="Trebuchet MS" pitchFamily="0" charset="0"/>
                <a:ea typeface="华文新魏" pitchFamily="0" charset="0"/>
                <a:cs typeface="Lucida Sans"/>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754330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9325241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5" name="矩形"/>
          <p:cNvSpPr>
            <a:spLocks/>
          </p:cNvSpPr>
          <p:nvPr/>
        </p:nvSpPr>
        <p:spPr>
          <a:xfrm rot="0">
            <a:off x="677334" y="1436914"/>
            <a:ext cx="3631844"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5983235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6"/>
          </a:xfrm>
          <a:prstGeom prst="rect"/>
          <a:noFill/>
          <a:ln w="12700" cmpd="sng" cap="flat">
            <a:noFill/>
            <a:prstDash val="solid"/>
            <a:miter/>
          </a:ln>
        </p:spPr>
      </p:pic>
    </p:spTree>
    <p:extLst>
      <p:ext uri="{BB962C8B-B14F-4D97-AF65-F5344CB8AC3E}">
        <p14:creationId xmlns:p14="http://schemas.microsoft.com/office/powerpoint/2010/main" val="44059727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2024-03-26T04:17:14Z</dcterms:modified>
</cp:coreProperties>
</file>