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D877AA-FFAB-78AE-27BA-D1066355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63350"/>
            <a:ext cx="10330425" cy="1221817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EVENT MANAGEMENT</a:t>
            </a:r>
            <a:endParaRPr lang="en-IN" sz="5400" dirty="0"/>
          </a:p>
        </p:txBody>
      </p:sp>
      <p:grpSp>
        <p:nvGrpSpPr>
          <p:cNvPr id="33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0AF2785-BA3E-D5D8-A967-EEBBE3CF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46" y="1596586"/>
            <a:ext cx="7370457" cy="5009212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9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8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event management system&#10;&#10;Description automatically generated">
            <a:extLst>
              <a:ext uri="{FF2B5EF4-FFF2-40B4-BE49-F238E27FC236}">
                <a16:creationId xmlns:a16="http://schemas.microsoft.com/office/drawing/2014/main" id="{EB23F032-70EB-EAB3-C12B-C78BD23E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5" y="1187990"/>
            <a:ext cx="7900642" cy="49501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43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CCF2-5963-E0DC-ADE6-C21D799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SELECTION AND BOOKING</a:t>
            </a:r>
            <a:endParaRPr lang="en-IN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0B13382-7389-A079-7AD7-D5CF68298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1" y="1878496"/>
            <a:ext cx="9904726" cy="485304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97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E7A2-4B5E-ED08-7B11-C4EC24E1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LOGIN</a:t>
            </a:r>
            <a:endParaRPr lang="en-IN" dirty="0"/>
          </a:p>
        </p:txBody>
      </p:sp>
      <p:pic>
        <p:nvPicPr>
          <p:cNvPr id="4" name="Picture 3" descr="A diagram of a password">
            <a:extLst>
              <a:ext uri="{FF2B5EF4-FFF2-40B4-BE49-F238E27FC236}">
                <a16:creationId xmlns:a16="http://schemas.microsoft.com/office/drawing/2014/main" id="{7F7D97D2-DF37-923E-DFBD-411DADD2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27" y="2298424"/>
            <a:ext cx="8096250" cy="37719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7960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FF71-C3AE-2EF1-0E32-5FB0A82E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CONFIRMATION AND TICKET GENERATION </a:t>
            </a:r>
            <a:endParaRPr lang="en-IN" dirty="0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D3E2735F-E7A3-E869-2520-00388683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6" y="2491370"/>
            <a:ext cx="8877300" cy="36480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4761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FBF-279A-4D14-398B-7A4E09AA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  <a:endParaRPr lang="en-IN" dirty="0"/>
          </a:p>
        </p:txBody>
      </p:sp>
      <p:pic>
        <p:nvPicPr>
          <p:cNvPr id="4" name="Picture 3" descr="A diagram of payment process&#10;&#10;Description automatically generated">
            <a:extLst>
              <a:ext uri="{FF2B5EF4-FFF2-40B4-BE49-F238E27FC236}">
                <a16:creationId xmlns:a16="http://schemas.microsoft.com/office/drawing/2014/main" id="{46C7B146-214F-B231-7845-23046CEB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549525"/>
            <a:ext cx="8210550" cy="3943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981380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Rockwell</vt:lpstr>
      <vt:lpstr>Segoe UI</vt:lpstr>
      <vt:lpstr>ExploreVTI</vt:lpstr>
      <vt:lpstr>EVENT MANAGEMENT</vt:lpstr>
      <vt:lpstr>PowerPoint Presentation</vt:lpstr>
      <vt:lpstr>EVENT SELECTION AND BOOKING</vt:lpstr>
      <vt:lpstr>USER REGISTRATION AND LOGIN</vt:lpstr>
      <vt:lpstr>CONFIRMATION AND TICKET GENERATION </vt:lpstr>
      <vt:lpstr>PAYMENT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Rahul Kataria</dc:creator>
  <cp:lastModifiedBy>Rahul Kataria</cp:lastModifiedBy>
  <cp:revision>1</cp:revision>
  <dcterms:created xsi:type="dcterms:W3CDTF">2024-03-22T16:35:45Z</dcterms:created>
  <dcterms:modified xsi:type="dcterms:W3CDTF">2024-03-22T16:52:12Z</dcterms:modified>
</cp:coreProperties>
</file>