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4" r:id="rId2"/>
    <p:sldId id="325" r:id="rId3"/>
    <p:sldId id="328" r:id="rId4"/>
    <p:sldId id="326" r:id="rId5"/>
    <p:sldId id="327" r:id="rId6"/>
    <p:sldId id="336" r:id="rId7"/>
    <p:sldId id="329" r:id="rId8"/>
    <p:sldId id="337" r:id="rId9"/>
    <p:sldId id="340" r:id="rId10"/>
    <p:sldId id="330" r:id="rId11"/>
    <p:sldId id="338" r:id="rId12"/>
    <p:sldId id="334" r:id="rId13"/>
  </p:sldIdLst>
  <p:sldSz cx="121681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5EFAF8-79BF-462B-93F1-7D08137DBE8D}">
          <p14:sldIdLst>
            <p14:sldId id="324"/>
          </p14:sldIdLst>
        </p14:section>
        <p14:section name="Untitled Section" id="{61774DBA-0F7D-4D59-9E1F-9C470DCF0C85}">
          <p14:sldIdLst>
            <p14:sldId id="325"/>
            <p14:sldId id="328"/>
            <p14:sldId id="326"/>
            <p14:sldId id="327"/>
            <p14:sldId id="336"/>
            <p14:sldId id="329"/>
            <p14:sldId id="337"/>
            <p14:sldId id="340"/>
            <p14:sldId id="330"/>
            <p14:sldId id="338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wash kumar" initials="vk" lastIdx="1" clrIdx="0">
    <p:extLst>
      <p:ext uri="{19B8F6BF-5375-455C-9EA6-DF929625EA0E}">
        <p15:presenceInfo xmlns:p15="http://schemas.microsoft.com/office/powerpoint/2012/main" userId="daac25a7ff4d6a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5041" autoAdjust="0"/>
  </p:normalViewPr>
  <p:slideViewPr>
    <p:cSldViewPr>
      <p:cViewPr>
        <p:scale>
          <a:sx n="66" d="100"/>
          <a:sy n="66" d="100"/>
        </p:scale>
        <p:origin x="560" y="-112"/>
      </p:cViewPr>
      <p:guideLst>
        <p:guide orient="horz" pos="2160"/>
        <p:guide pos="3833"/>
      </p:guideLst>
    </p:cSldViewPr>
  </p:slideViewPr>
  <p:outlineViewPr>
    <p:cViewPr>
      <p:scale>
        <a:sx n="33" d="100"/>
        <a:sy n="33" d="100"/>
      </p:scale>
      <p:origin x="0" y="149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8T22:11:27.16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55D6-0DAF-4AE9-BB5F-BBA13474537D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150" y="1143000"/>
            <a:ext cx="5473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16208-5073-477F-8BB4-B174B4CEE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310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26-10-2024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614" y="2130426"/>
            <a:ext cx="1034296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28" y="3886200"/>
            <a:ext cx="851773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6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5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3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0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8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6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1936" y="274639"/>
            <a:ext cx="273784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409" y="274639"/>
            <a:ext cx="801072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94" y="274638"/>
            <a:ext cx="10656094" cy="563562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094" y="1600201"/>
            <a:ext cx="10047685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9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203" y="4406901"/>
            <a:ext cx="10342960" cy="1362075"/>
          </a:xfrm>
        </p:spPr>
        <p:txBody>
          <a:bodyPr anchor="t"/>
          <a:lstStyle>
            <a:lvl1pPr algn="l">
              <a:defRPr sz="532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203" y="2906713"/>
            <a:ext cx="10342960" cy="1500187"/>
          </a:xfrm>
        </p:spPr>
        <p:txBody>
          <a:bodyPr anchor="b"/>
          <a:lstStyle>
            <a:lvl1pPr marL="0" indent="0">
              <a:buNone/>
              <a:defRPr sz="2661">
                <a:solidFill>
                  <a:schemeClr val="tx1">
                    <a:tint val="75000"/>
                  </a:schemeClr>
                </a:solidFill>
              </a:defRPr>
            </a:lvl1pPr>
            <a:lvl2pPr marL="608396" indent="0">
              <a:buNone/>
              <a:defRPr sz="2395">
                <a:solidFill>
                  <a:schemeClr val="tx1">
                    <a:tint val="75000"/>
                  </a:schemeClr>
                </a:solidFill>
              </a:defRPr>
            </a:lvl2pPr>
            <a:lvl3pPr marL="1216792" indent="0">
              <a:buNone/>
              <a:defRPr sz="2129">
                <a:solidFill>
                  <a:schemeClr val="tx1">
                    <a:tint val="75000"/>
                  </a:schemeClr>
                </a:solidFill>
              </a:defRPr>
            </a:lvl3pPr>
            <a:lvl4pPr marL="1825188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4pPr>
            <a:lvl5pPr marL="2433584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5pPr>
            <a:lvl6pPr marL="3041980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6pPr>
            <a:lvl7pPr marL="3650376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7pPr>
            <a:lvl8pPr marL="4258772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8pPr>
            <a:lvl9pPr marL="4867168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409" y="1600201"/>
            <a:ext cx="5374283" cy="4525963"/>
          </a:xfrm>
        </p:spPr>
        <p:txBody>
          <a:bodyPr/>
          <a:lstStyle>
            <a:lvl1pPr>
              <a:defRPr sz="3726"/>
            </a:lvl1pPr>
            <a:lvl2pPr>
              <a:defRPr sz="3194"/>
            </a:lvl2pPr>
            <a:lvl3pPr>
              <a:defRPr sz="2661"/>
            </a:lvl3pPr>
            <a:lvl4pPr>
              <a:defRPr sz="2395"/>
            </a:lvl4pPr>
            <a:lvl5pPr>
              <a:defRPr sz="2395"/>
            </a:lvl5pPr>
            <a:lvl6pPr>
              <a:defRPr sz="2395"/>
            </a:lvl6pPr>
            <a:lvl7pPr>
              <a:defRPr sz="2395"/>
            </a:lvl7pPr>
            <a:lvl8pPr>
              <a:defRPr sz="2395"/>
            </a:lvl8pPr>
            <a:lvl9pPr>
              <a:defRPr sz="23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496" y="1600201"/>
            <a:ext cx="5374283" cy="4525963"/>
          </a:xfrm>
        </p:spPr>
        <p:txBody>
          <a:bodyPr/>
          <a:lstStyle>
            <a:lvl1pPr>
              <a:defRPr sz="3726"/>
            </a:lvl1pPr>
            <a:lvl2pPr>
              <a:defRPr sz="3194"/>
            </a:lvl2pPr>
            <a:lvl3pPr>
              <a:defRPr sz="2661"/>
            </a:lvl3pPr>
            <a:lvl4pPr>
              <a:defRPr sz="2395"/>
            </a:lvl4pPr>
            <a:lvl5pPr>
              <a:defRPr sz="2395"/>
            </a:lvl5pPr>
            <a:lvl6pPr>
              <a:defRPr sz="2395"/>
            </a:lvl6pPr>
            <a:lvl7pPr>
              <a:defRPr sz="2395"/>
            </a:lvl7pPr>
            <a:lvl8pPr>
              <a:defRPr sz="2395"/>
            </a:lvl8pPr>
            <a:lvl9pPr>
              <a:defRPr sz="23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10" y="1535113"/>
            <a:ext cx="5376396" cy="639762"/>
          </a:xfrm>
        </p:spPr>
        <p:txBody>
          <a:bodyPr anchor="b"/>
          <a:lstStyle>
            <a:lvl1pPr marL="0" indent="0">
              <a:buNone/>
              <a:defRPr sz="3194" b="1"/>
            </a:lvl1pPr>
            <a:lvl2pPr marL="608396" indent="0">
              <a:buNone/>
              <a:defRPr sz="2661" b="1"/>
            </a:lvl2pPr>
            <a:lvl3pPr marL="1216792" indent="0">
              <a:buNone/>
              <a:defRPr sz="2395" b="1"/>
            </a:lvl3pPr>
            <a:lvl4pPr marL="1825188" indent="0">
              <a:buNone/>
              <a:defRPr sz="2129" b="1"/>
            </a:lvl4pPr>
            <a:lvl5pPr marL="2433584" indent="0">
              <a:buNone/>
              <a:defRPr sz="2129" b="1"/>
            </a:lvl5pPr>
            <a:lvl6pPr marL="3041980" indent="0">
              <a:buNone/>
              <a:defRPr sz="2129" b="1"/>
            </a:lvl6pPr>
            <a:lvl7pPr marL="3650376" indent="0">
              <a:buNone/>
              <a:defRPr sz="2129" b="1"/>
            </a:lvl7pPr>
            <a:lvl8pPr marL="4258772" indent="0">
              <a:buNone/>
              <a:defRPr sz="2129" b="1"/>
            </a:lvl8pPr>
            <a:lvl9pPr marL="4867168" indent="0">
              <a:buNone/>
              <a:defRPr sz="21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10" y="2174875"/>
            <a:ext cx="5376396" cy="3951288"/>
          </a:xfrm>
        </p:spPr>
        <p:txBody>
          <a:bodyPr/>
          <a:lstStyle>
            <a:lvl1pPr>
              <a:defRPr sz="3194"/>
            </a:lvl1pPr>
            <a:lvl2pPr>
              <a:defRPr sz="2661"/>
            </a:lvl2pPr>
            <a:lvl3pPr>
              <a:defRPr sz="2395"/>
            </a:lvl3pPr>
            <a:lvl4pPr>
              <a:defRPr sz="2129"/>
            </a:lvl4pPr>
            <a:lvl5pPr>
              <a:defRPr sz="2129"/>
            </a:lvl5pPr>
            <a:lvl6pPr>
              <a:defRPr sz="2129"/>
            </a:lvl6pPr>
            <a:lvl7pPr>
              <a:defRPr sz="2129"/>
            </a:lvl7pPr>
            <a:lvl8pPr>
              <a:defRPr sz="2129"/>
            </a:lvl8pPr>
            <a:lvl9pPr>
              <a:defRPr sz="21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1271" y="1535113"/>
            <a:ext cx="5378508" cy="639762"/>
          </a:xfrm>
        </p:spPr>
        <p:txBody>
          <a:bodyPr anchor="b"/>
          <a:lstStyle>
            <a:lvl1pPr marL="0" indent="0">
              <a:buNone/>
              <a:defRPr sz="3194" b="1"/>
            </a:lvl1pPr>
            <a:lvl2pPr marL="608396" indent="0">
              <a:buNone/>
              <a:defRPr sz="2661" b="1"/>
            </a:lvl2pPr>
            <a:lvl3pPr marL="1216792" indent="0">
              <a:buNone/>
              <a:defRPr sz="2395" b="1"/>
            </a:lvl3pPr>
            <a:lvl4pPr marL="1825188" indent="0">
              <a:buNone/>
              <a:defRPr sz="2129" b="1"/>
            </a:lvl4pPr>
            <a:lvl5pPr marL="2433584" indent="0">
              <a:buNone/>
              <a:defRPr sz="2129" b="1"/>
            </a:lvl5pPr>
            <a:lvl6pPr marL="3041980" indent="0">
              <a:buNone/>
              <a:defRPr sz="2129" b="1"/>
            </a:lvl6pPr>
            <a:lvl7pPr marL="3650376" indent="0">
              <a:buNone/>
              <a:defRPr sz="2129" b="1"/>
            </a:lvl7pPr>
            <a:lvl8pPr marL="4258772" indent="0">
              <a:buNone/>
              <a:defRPr sz="2129" b="1"/>
            </a:lvl8pPr>
            <a:lvl9pPr marL="4867168" indent="0">
              <a:buNone/>
              <a:defRPr sz="21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1271" y="2174875"/>
            <a:ext cx="5378508" cy="3951288"/>
          </a:xfrm>
        </p:spPr>
        <p:txBody>
          <a:bodyPr/>
          <a:lstStyle>
            <a:lvl1pPr>
              <a:defRPr sz="3194"/>
            </a:lvl1pPr>
            <a:lvl2pPr>
              <a:defRPr sz="2661"/>
            </a:lvl2pPr>
            <a:lvl3pPr>
              <a:defRPr sz="2395"/>
            </a:lvl3pPr>
            <a:lvl4pPr>
              <a:defRPr sz="2129"/>
            </a:lvl4pPr>
            <a:lvl5pPr>
              <a:defRPr sz="2129"/>
            </a:lvl5pPr>
            <a:lvl6pPr>
              <a:defRPr sz="2129"/>
            </a:lvl6pPr>
            <a:lvl7pPr>
              <a:defRPr sz="2129"/>
            </a:lvl7pPr>
            <a:lvl8pPr>
              <a:defRPr sz="2129"/>
            </a:lvl8pPr>
            <a:lvl9pPr>
              <a:defRPr sz="21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0" y="273050"/>
            <a:ext cx="4003250" cy="1162050"/>
          </a:xfrm>
        </p:spPr>
        <p:txBody>
          <a:bodyPr anchor="b"/>
          <a:lstStyle>
            <a:lvl1pPr algn="l">
              <a:defRPr sz="266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424" y="273051"/>
            <a:ext cx="6802355" cy="5853113"/>
          </a:xfrm>
        </p:spPr>
        <p:txBody>
          <a:bodyPr/>
          <a:lstStyle>
            <a:lvl1pPr>
              <a:defRPr sz="4258"/>
            </a:lvl1pPr>
            <a:lvl2pPr>
              <a:defRPr sz="3726"/>
            </a:lvl2pPr>
            <a:lvl3pPr>
              <a:defRPr sz="3194"/>
            </a:lvl3pPr>
            <a:lvl4pPr>
              <a:defRPr sz="2661"/>
            </a:lvl4pPr>
            <a:lvl5pPr>
              <a:defRPr sz="2661"/>
            </a:lvl5pPr>
            <a:lvl6pPr>
              <a:defRPr sz="2661"/>
            </a:lvl6pPr>
            <a:lvl7pPr>
              <a:defRPr sz="2661"/>
            </a:lvl7pPr>
            <a:lvl8pPr>
              <a:defRPr sz="2661"/>
            </a:lvl8pPr>
            <a:lvl9pPr>
              <a:defRPr sz="26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410" y="1435101"/>
            <a:ext cx="4003250" cy="4691063"/>
          </a:xfrm>
        </p:spPr>
        <p:txBody>
          <a:bodyPr/>
          <a:lstStyle>
            <a:lvl1pPr marL="0" indent="0">
              <a:buNone/>
              <a:defRPr sz="1863"/>
            </a:lvl1pPr>
            <a:lvl2pPr marL="608396" indent="0">
              <a:buNone/>
              <a:defRPr sz="1597"/>
            </a:lvl2pPr>
            <a:lvl3pPr marL="1216792" indent="0">
              <a:buNone/>
              <a:defRPr sz="1331"/>
            </a:lvl3pPr>
            <a:lvl4pPr marL="1825188" indent="0">
              <a:buNone/>
              <a:defRPr sz="1198"/>
            </a:lvl4pPr>
            <a:lvl5pPr marL="2433584" indent="0">
              <a:buNone/>
              <a:defRPr sz="1198"/>
            </a:lvl5pPr>
            <a:lvl6pPr marL="3041980" indent="0">
              <a:buNone/>
              <a:defRPr sz="1198"/>
            </a:lvl6pPr>
            <a:lvl7pPr marL="3650376" indent="0">
              <a:buNone/>
              <a:defRPr sz="1198"/>
            </a:lvl7pPr>
            <a:lvl8pPr marL="4258772" indent="0">
              <a:buNone/>
              <a:defRPr sz="1198"/>
            </a:lvl8pPr>
            <a:lvl9pPr marL="4867168" indent="0">
              <a:buNone/>
              <a:defRPr sz="11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050" y="4800600"/>
            <a:ext cx="7300913" cy="566738"/>
          </a:xfrm>
        </p:spPr>
        <p:txBody>
          <a:bodyPr anchor="b"/>
          <a:lstStyle>
            <a:lvl1pPr algn="l">
              <a:defRPr sz="266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5050" y="612775"/>
            <a:ext cx="7300913" cy="4114800"/>
          </a:xfrm>
        </p:spPr>
        <p:txBody>
          <a:bodyPr/>
          <a:lstStyle>
            <a:lvl1pPr marL="0" indent="0">
              <a:buNone/>
              <a:defRPr sz="4258"/>
            </a:lvl1pPr>
            <a:lvl2pPr marL="608396" indent="0">
              <a:buNone/>
              <a:defRPr sz="3726"/>
            </a:lvl2pPr>
            <a:lvl3pPr marL="1216792" indent="0">
              <a:buNone/>
              <a:defRPr sz="3194"/>
            </a:lvl3pPr>
            <a:lvl4pPr marL="1825188" indent="0">
              <a:buNone/>
              <a:defRPr sz="2661"/>
            </a:lvl4pPr>
            <a:lvl5pPr marL="2433584" indent="0">
              <a:buNone/>
              <a:defRPr sz="2661"/>
            </a:lvl5pPr>
            <a:lvl6pPr marL="3041980" indent="0">
              <a:buNone/>
              <a:defRPr sz="2661"/>
            </a:lvl6pPr>
            <a:lvl7pPr marL="3650376" indent="0">
              <a:buNone/>
              <a:defRPr sz="2661"/>
            </a:lvl7pPr>
            <a:lvl8pPr marL="4258772" indent="0">
              <a:buNone/>
              <a:defRPr sz="2661"/>
            </a:lvl8pPr>
            <a:lvl9pPr marL="4867168" indent="0">
              <a:buNone/>
              <a:defRPr sz="266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5050" y="5367338"/>
            <a:ext cx="7300913" cy="804862"/>
          </a:xfrm>
        </p:spPr>
        <p:txBody>
          <a:bodyPr/>
          <a:lstStyle>
            <a:lvl1pPr marL="0" indent="0">
              <a:buNone/>
              <a:defRPr sz="1863"/>
            </a:lvl1pPr>
            <a:lvl2pPr marL="608396" indent="0">
              <a:buNone/>
              <a:defRPr sz="1597"/>
            </a:lvl2pPr>
            <a:lvl3pPr marL="1216792" indent="0">
              <a:buNone/>
              <a:defRPr sz="1331"/>
            </a:lvl3pPr>
            <a:lvl4pPr marL="1825188" indent="0">
              <a:buNone/>
              <a:defRPr sz="1198"/>
            </a:lvl4pPr>
            <a:lvl5pPr marL="2433584" indent="0">
              <a:buNone/>
              <a:defRPr sz="1198"/>
            </a:lvl5pPr>
            <a:lvl6pPr marL="3041980" indent="0">
              <a:buNone/>
              <a:defRPr sz="1198"/>
            </a:lvl6pPr>
            <a:lvl7pPr marL="3650376" indent="0">
              <a:buNone/>
              <a:defRPr sz="1198"/>
            </a:lvl7pPr>
            <a:lvl8pPr marL="4258772" indent="0">
              <a:buNone/>
              <a:defRPr sz="1198"/>
            </a:lvl8pPr>
            <a:lvl9pPr marL="4867168" indent="0">
              <a:buNone/>
              <a:defRPr sz="11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410" y="274638"/>
            <a:ext cx="109513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10" y="1600201"/>
            <a:ext cx="109513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409" y="6356351"/>
            <a:ext cx="2839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7464" y="6356351"/>
            <a:ext cx="3853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0535" y="6356351"/>
            <a:ext cx="28392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6792" rtl="0" eaLnBrk="1" latinLnBrk="0" hangingPunct="1">
        <a:spcBef>
          <a:spcPct val="0"/>
        </a:spcBef>
        <a:buNone/>
        <a:defRPr sz="5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297" indent="-456297" algn="l" defTabSz="1216792" rtl="0" eaLnBrk="1" latinLnBrk="0" hangingPunct="1">
        <a:spcBef>
          <a:spcPct val="20000"/>
        </a:spcBef>
        <a:buFont typeface="Arial" pitchFamily="34" charset="0"/>
        <a:buChar char="•"/>
        <a:defRPr sz="4258" kern="1200">
          <a:solidFill>
            <a:schemeClr val="tx1"/>
          </a:solidFill>
          <a:latin typeface="+mn-lt"/>
          <a:ea typeface="+mn-ea"/>
          <a:cs typeface="+mn-cs"/>
        </a:defRPr>
      </a:lvl1pPr>
      <a:lvl2pPr marL="988644" indent="-380248" algn="l" defTabSz="1216792" rtl="0" eaLnBrk="1" latinLnBrk="0" hangingPunct="1">
        <a:spcBef>
          <a:spcPct val="20000"/>
        </a:spcBef>
        <a:buFont typeface="Arial" pitchFamily="34" charset="0"/>
        <a:buChar char="–"/>
        <a:defRPr sz="3726" kern="1200">
          <a:solidFill>
            <a:schemeClr val="tx1"/>
          </a:solidFill>
          <a:latin typeface="+mn-lt"/>
          <a:ea typeface="+mn-ea"/>
          <a:cs typeface="+mn-cs"/>
        </a:defRPr>
      </a:lvl2pPr>
      <a:lvl3pPr marL="1520990" indent="-304198" algn="l" defTabSz="1216792" rtl="0" eaLnBrk="1" latinLnBrk="0" hangingPunct="1">
        <a:spcBef>
          <a:spcPct val="20000"/>
        </a:spcBef>
        <a:buFont typeface="Arial" pitchFamily="34" charset="0"/>
        <a:buChar char="•"/>
        <a:defRPr sz="3194" kern="1200">
          <a:solidFill>
            <a:schemeClr val="tx1"/>
          </a:solidFill>
          <a:latin typeface="+mn-lt"/>
          <a:ea typeface="+mn-ea"/>
          <a:cs typeface="+mn-cs"/>
        </a:defRPr>
      </a:lvl3pPr>
      <a:lvl4pPr marL="2129386" indent="-304198" algn="l" defTabSz="1216792" rtl="0" eaLnBrk="1" latinLnBrk="0" hangingPunct="1">
        <a:spcBef>
          <a:spcPct val="20000"/>
        </a:spcBef>
        <a:buFont typeface="Arial" pitchFamily="34" charset="0"/>
        <a:buChar char="–"/>
        <a:defRPr sz="2661" kern="1200">
          <a:solidFill>
            <a:schemeClr val="tx1"/>
          </a:solidFill>
          <a:latin typeface="+mn-lt"/>
          <a:ea typeface="+mn-ea"/>
          <a:cs typeface="+mn-cs"/>
        </a:defRPr>
      </a:lvl4pPr>
      <a:lvl5pPr marL="2737782" indent="-304198" algn="l" defTabSz="1216792" rtl="0" eaLnBrk="1" latinLnBrk="0" hangingPunct="1">
        <a:spcBef>
          <a:spcPct val="20000"/>
        </a:spcBef>
        <a:buFont typeface="Arial" pitchFamily="34" charset="0"/>
        <a:buChar char="»"/>
        <a:defRPr sz="2661" kern="1200">
          <a:solidFill>
            <a:schemeClr val="tx1"/>
          </a:solidFill>
          <a:latin typeface="+mn-lt"/>
          <a:ea typeface="+mn-ea"/>
          <a:cs typeface="+mn-cs"/>
        </a:defRPr>
      </a:lvl5pPr>
      <a:lvl6pPr marL="3346178" indent="-304198" algn="l" defTabSz="1216792" rtl="0" eaLnBrk="1" latinLnBrk="0" hangingPunct="1">
        <a:spcBef>
          <a:spcPct val="20000"/>
        </a:spcBef>
        <a:buFont typeface="Arial" pitchFamily="34" charset="0"/>
        <a:buChar char="•"/>
        <a:defRPr sz="2661" kern="1200">
          <a:solidFill>
            <a:schemeClr val="tx1"/>
          </a:solidFill>
          <a:latin typeface="+mn-lt"/>
          <a:ea typeface="+mn-ea"/>
          <a:cs typeface="+mn-cs"/>
        </a:defRPr>
      </a:lvl6pPr>
      <a:lvl7pPr marL="3954574" indent="-304198" algn="l" defTabSz="1216792" rtl="0" eaLnBrk="1" latinLnBrk="0" hangingPunct="1">
        <a:spcBef>
          <a:spcPct val="20000"/>
        </a:spcBef>
        <a:buFont typeface="Arial" pitchFamily="34" charset="0"/>
        <a:buChar char="•"/>
        <a:defRPr sz="2661" kern="1200">
          <a:solidFill>
            <a:schemeClr val="tx1"/>
          </a:solidFill>
          <a:latin typeface="+mn-lt"/>
          <a:ea typeface="+mn-ea"/>
          <a:cs typeface="+mn-cs"/>
        </a:defRPr>
      </a:lvl7pPr>
      <a:lvl8pPr marL="4562970" indent="-304198" algn="l" defTabSz="1216792" rtl="0" eaLnBrk="1" latinLnBrk="0" hangingPunct="1">
        <a:spcBef>
          <a:spcPct val="20000"/>
        </a:spcBef>
        <a:buFont typeface="Arial" pitchFamily="34" charset="0"/>
        <a:buChar char="•"/>
        <a:defRPr sz="2661" kern="1200">
          <a:solidFill>
            <a:schemeClr val="tx1"/>
          </a:solidFill>
          <a:latin typeface="+mn-lt"/>
          <a:ea typeface="+mn-ea"/>
          <a:cs typeface="+mn-cs"/>
        </a:defRPr>
      </a:lvl8pPr>
      <a:lvl9pPr marL="5171366" indent="-304198" algn="l" defTabSz="1216792" rtl="0" eaLnBrk="1" latinLnBrk="0" hangingPunct="1">
        <a:spcBef>
          <a:spcPct val="20000"/>
        </a:spcBef>
        <a:buFont typeface="Arial" pitchFamily="34" charset="0"/>
        <a:buChar char="•"/>
        <a:defRPr sz="2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679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1pPr>
      <a:lvl2pPr marL="608396" algn="l" defTabSz="121679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2pPr>
      <a:lvl3pPr marL="1216792" algn="l" defTabSz="121679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3pPr>
      <a:lvl4pPr marL="1825188" algn="l" defTabSz="121679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4pPr>
      <a:lvl5pPr marL="2433584" algn="l" defTabSz="121679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5pPr>
      <a:lvl6pPr marL="3041980" algn="l" defTabSz="121679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6pPr>
      <a:lvl7pPr marL="3650376" algn="l" defTabSz="121679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7pPr>
      <a:lvl8pPr marL="4258772" algn="l" defTabSz="121679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8pPr>
      <a:lvl9pPr marL="4867168" algn="l" defTabSz="121679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0385" y="220592"/>
            <a:ext cx="10742229" cy="6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593" dirty="0">
              <a:ea typeface="Arimo" charset="0"/>
              <a:cs typeface="Arimo" charset="0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1502012" y="26747"/>
            <a:ext cx="10666176" cy="1043193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794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1796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196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br>
              <a:rPr lang="en-US" altLang="zh-CN" sz="1796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endParaRPr lang="zh-CN" altLang="en-US" sz="1796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1049890"/>
            <a:ext cx="12168184" cy="689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Voting System Using Blockchain</a:t>
            </a:r>
          </a:p>
          <a:p>
            <a:pPr algn="ctr"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BY:-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VISHWASH KUMAR (21SCSE1010920)</a:t>
            </a:r>
          </a:p>
          <a:p>
            <a:pPr algn="ctr"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GRACY SAHAI(21SCSE1290034)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194" dirty="0"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430256"/>
            <a:ext cx="12168185" cy="400997"/>
          </a:xfrm>
          <a:prstGeom prst="rect">
            <a:avLst/>
          </a:prstGeom>
          <a:solidFill>
            <a:srgbClr val="C00000"/>
          </a:solidFill>
        </p:spPr>
        <p:txBody>
          <a:bodyPr lIns="91261" tIns="45631" rIns="91261" bIns="45631" anchor="t"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2395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       SUBMITTED TO : </a:t>
            </a:r>
            <a:r>
              <a:rPr lang="en-IN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MR. SOUMALYA GHOSH</a:t>
            </a:r>
            <a:r>
              <a:rPr lang="en-IN" altLang="zh-CN" sz="2395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      Program Name: B. Tech CSE (Sem-</a:t>
            </a:r>
            <a:r>
              <a:rPr lang="en-IN" altLang="zh-CN" sz="2395" b="1" dirty="0" err="1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VIIth</a:t>
            </a:r>
            <a:r>
              <a:rPr lang="en-IN" altLang="zh-CN" sz="2395" b="1" dirty="0">
                <a:solidFill>
                  <a:schemeClr val="bg1"/>
                </a:solidFill>
                <a:latin typeface="Tinos"/>
                <a:ea typeface="等线 Light"/>
                <a:cs typeface="+mj-cs"/>
              </a:rPr>
              <a:t>)		        		</a:t>
            </a:r>
            <a:endParaRPr lang="zh-CN" altLang="en-US" sz="2395" b="1" dirty="0">
              <a:solidFill>
                <a:schemeClr val="bg1"/>
              </a:solidFill>
              <a:latin typeface="Tinos"/>
              <a:ea typeface="等线 Light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lang="en-IN" altLang="zh-CN" sz="2395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8302"/>
            <a:ext cx="1502010" cy="10215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C945-DDA6-59A0-0E18-822B26E5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Design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145F8D-A47D-90FB-DA08-590884800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4" y="1642063"/>
            <a:ext cx="1210389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Design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Voting options, instructions, and vote confirmation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Connection: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communicates with Node.js for contract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interaction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Status: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Reflects current voting status directly from blockchain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61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4AC0-AE9B-0F59-CD1B-5ACD9473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Security and Privacy Considerations</a:t>
            </a:r>
            <a:endParaRPr lang="en-IN" sz="36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1027FDF-0F70-F0EE-6DF5-77A4127E1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094" y="2090172"/>
            <a:ext cx="1021709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Protecting against manipulation and unauthorized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Integrity: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vote immutability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Privacy: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Voter identity protection while ensuring vote validity </a:t>
            </a:r>
          </a:p>
        </p:txBody>
      </p:sp>
    </p:spTree>
    <p:extLst>
      <p:ext uri="{BB962C8B-B14F-4D97-AF65-F5344CB8AC3E}">
        <p14:creationId xmlns:p14="http://schemas.microsoft.com/office/powerpoint/2010/main" val="63865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1F78-2E28-A996-895D-9F59BDEF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FAD112-283D-70D9-F6FE-8D8681E968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625" y="2293830"/>
            <a:ext cx="1170224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benefits of a decentralized voting system: secure, transparent, decentralized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Scaling for broader elections, enhanced privacy techniques </a:t>
            </a:r>
          </a:p>
        </p:txBody>
      </p:sp>
    </p:spTree>
    <p:extLst>
      <p:ext uri="{BB962C8B-B14F-4D97-AF65-F5344CB8AC3E}">
        <p14:creationId xmlns:p14="http://schemas.microsoft.com/office/powerpoint/2010/main" val="203179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15D096-C38B-F51B-DB68-CC6141CC4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494" y="0"/>
            <a:ext cx="10342960" cy="78105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2"/>
                </a:solidFill>
              </a:rPr>
              <a:t>Introduction to Decentralized Voting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327A7A3-5C61-8804-DB8E-7A88888017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7314" y="2133600"/>
            <a:ext cx="1133356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Issues with Traditional Voting: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Centralization, fraud, lack of transparency.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Blockchain Voting?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offers transparency, security, and immutability for a fairer voting proces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68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5C68-47D1-9FF5-8CBB-C1FB6C16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94" y="152400"/>
            <a:ext cx="11875294" cy="762000"/>
          </a:xfrm>
        </p:spPr>
        <p:txBody>
          <a:bodyPr>
            <a:noAutofit/>
          </a:bodyPr>
          <a:lstStyle/>
          <a:p>
            <a:r>
              <a:rPr lang="en-IN" sz="4400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6441-73B5-1056-0D0E-9FA82C96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90600"/>
            <a:ext cx="12129246" cy="5481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Goals:</a:t>
            </a:r>
          </a:p>
          <a:p>
            <a:pPr marL="0" indent="0">
              <a:buNone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Secure and transparent voting platform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Prevent fraud and ensure voter anonymity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Immutable and decentralized record of votes</a:t>
            </a:r>
          </a:p>
          <a:p>
            <a:pPr marL="0" indent="0">
              <a:buNone/>
            </a:pP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245845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81FCA4A-2F0F-E1DB-FC69-B1F875F1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Key Features of the System</a:t>
            </a:r>
            <a:endParaRPr lang="en-IN" sz="32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6FB36BC-49FA-7545-D78D-8DF7CA68F4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1231106" y="3526117"/>
            <a:ext cx="152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74A7ED0-7648-4CE1-0540-9DDDA2A9C02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59694" y="1479746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ACF6FC-5EF9-C7F3-8D02-9FA2D19278E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97694" y="1695488"/>
            <a:ext cx="1133609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Transparency: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Open, verifiable voting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Immutable vote storage on blockchain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Anonymity: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Voter identity protection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Decentralization: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Removal of central authorities </a:t>
            </a:r>
          </a:p>
        </p:txBody>
      </p:sp>
    </p:spTree>
    <p:extLst>
      <p:ext uri="{BB962C8B-B14F-4D97-AF65-F5344CB8AC3E}">
        <p14:creationId xmlns:p14="http://schemas.microsoft.com/office/powerpoint/2010/main" val="99133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F7FE-B419-23EB-77C7-1B2DA140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Technology Stack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D5743C-E30B-47E1-EF2E-BAABD05492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89" y="1693417"/>
            <a:ext cx="838120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Platform: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Ethereum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Truffle and Ganache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Node.js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user and contract interactions </a:t>
            </a:r>
          </a:p>
        </p:txBody>
      </p:sp>
    </p:spTree>
    <p:extLst>
      <p:ext uri="{BB962C8B-B14F-4D97-AF65-F5344CB8AC3E}">
        <p14:creationId xmlns:p14="http://schemas.microsoft.com/office/powerpoint/2010/main" val="189378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B894-517B-8287-FBB4-041C6AED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System Architecture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871F-FB30-110B-A371-83C2C6B42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94" y="1600200"/>
            <a:ext cx="11951494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Web-based for ease of access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 voting logic and data storage on Ethereum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Server: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Manages API requests and communicates with blockchain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Network: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immutable voting data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87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907A-37B1-12FD-A0CB-18B65A7B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Voting Process Workflow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9505A93-F796-2B6D-46E5-541851FAC9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6294" y="2057400"/>
            <a:ext cx="868801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Verify voter identity securely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Vote Submission: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Record votes on blockchain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Vote Counting: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on the blockchain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Access results transparently from the blockchain </a:t>
            </a:r>
          </a:p>
        </p:txBody>
      </p:sp>
    </p:spTree>
    <p:extLst>
      <p:ext uri="{BB962C8B-B14F-4D97-AF65-F5344CB8AC3E}">
        <p14:creationId xmlns:p14="http://schemas.microsoft.com/office/powerpoint/2010/main" val="424431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4899-72EE-ACD1-6491-6907678B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Smart Contract Development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B2A08F-A6E5-1487-F60F-8F421CFB7A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6794" y="1736229"/>
            <a:ext cx="1013460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Solidity, Ethereum’s primary smart contract 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Functions: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Register voters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and retrieve votes securely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safeguards to prevent duplicate votes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2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0D3C735-0FE6-4C02-B46D-4FCF3314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19" y="-76200"/>
            <a:ext cx="10951369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and Web3.js Integration</a:t>
            </a:r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99CEFB-A0DB-C1D0-7BDC-7B230D03E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494" y="1874728"/>
            <a:ext cx="989647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Web3.js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Connects the frontend and backend to the Ethereum network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Services: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Node.js handles requests for vote submission and status retrieval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Vote Storage: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Interact with Ethereum to securely log votes </a:t>
            </a:r>
          </a:p>
        </p:txBody>
      </p:sp>
    </p:spTree>
    <p:extLst>
      <p:ext uri="{BB962C8B-B14F-4D97-AF65-F5344CB8AC3E}">
        <p14:creationId xmlns:p14="http://schemas.microsoft.com/office/powerpoint/2010/main" val="395413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405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Arimo</vt:lpstr>
      <vt:lpstr>Calibri</vt:lpstr>
      <vt:lpstr>Times New Roman</vt:lpstr>
      <vt:lpstr>Tinos</vt:lpstr>
      <vt:lpstr>Office Theme</vt:lpstr>
      <vt:lpstr>PowerPoint Presentation</vt:lpstr>
      <vt:lpstr>Introduction to Decentralized Voting</vt:lpstr>
      <vt:lpstr>Project Objectives</vt:lpstr>
      <vt:lpstr>Key Features of the System</vt:lpstr>
      <vt:lpstr>Technology Stack</vt:lpstr>
      <vt:lpstr>System Architecture</vt:lpstr>
      <vt:lpstr>Voting Process Workflow</vt:lpstr>
      <vt:lpstr>Smart Contract Development</vt:lpstr>
      <vt:lpstr>Node.js and Web3.js Integration</vt:lpstr>
      <vt:lpstr>Frontend Design </vt:lpstr>
      <vt:lpstr>Security and Privacy Considerations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vishwash kumar</dc:creator>
  <cp:lastModifiedBy>Gracy Sahai</cp:lastModifiedBy>
  <cp:revision>201</cp:revision>
  <dcterms:created xsi:type="dcterms:W3CDTF">2006-08-16T00:00:00Z</dcterms:created>
  <dcterms:modified xsi:type="dcterms:W3CDTF">2024-10-26T06:31:23Z</dcterms:modified>
</cp:coreProperties>
</file>