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8" r:id="rId4"/>
    <p:sldId id="260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4035D-74B9-5C05-74D4-C0FEC789CAC0}" v="103" dt="2025-05-06T19:22:52.396"/>
    <p1510:client id="{8B155604-323D-EFA9-8215-A925D8FCA587}" v="917" dt="2025-05-06T18:43:21.225"/>
    <p1510:client id="{EB6B4BAD-5E7E-48C3-86EE-D11F3E926370}" v="1" dt="2025-05-06T19:04:35.904"/>
    <p1510:client id="{F65828A4-881F-A48E-80D4-E44898D5F932}" v="500" dt="2025-05-06T19:02:48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4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11536 2540 16383 0 0,'5'0'0'0'0,"6"0"0"0"0,7 0 0 0 0,5 0 0 0 0,3 0 0 0 0,8 0 0 0 0,2 0 0 0 0,0 0 0 0 0,0 0 0 0 0,-3 0 0 0 0,-1 0 0 0 0,-1 0 0 0 0,4 0 0 0 0,0 0 0 0 0,1 0 0 0 0,-3 0 0 0 0,-1 0 0 0 0,-1 0 0 0 0,-1 0 0 0 0,5 0 0 0 0,0 0 0 0 0,0 0 0 0 0,-1 0 0 0 0,-2 0 0 0 0,-1 0 0 0 0,-1 0 0 0 0,0 0 0 0 0,4 0 0 0 0,1 0 0 0 0,0 0 0 0 0,-1 0 0 0 0,-2 0 0 0 0,-1 0 0 0 0,-1 0 0 0 0,5 0 0 0 0,0 0 0 0 0,0 0 0 0 0,-1 0 0 0 0,-2 0 0 0 0,-1 0 0 0 0,-1 0 0 0 0,5 0 0 0 0,0 0 0 0 0,0 0 0 0 0,-1 0 0 0 0,-2 0 0 0 0,-1 0 0 0 0,-1 0 0 0 0,4 0 0 0 0,2 0 0 0 0,-1 0 0 0 0,-1 0 0 0 0,-2 0 0 0 0,-1 0 0 0 0,-1 0 0 0 0,0 0 0 0 0,3 0 0 0 0,3 0 0 0 0,-1 0 0 0 0,-2 0 0 0 0,0 0 0 0 0,-2 0 0 0 0,-1 0 0 0 0,4 0 0 0 0,2 0 0 0 0,-1 0 0 0 0,-1 0 0 0 0,-2 0 0 0 0,-1 0 0 0 0,-1 0 0 0 0,4 0 0 0 0,2 0 0 0 0,-1 0 0 0 0,-1 0 0 0 0,-2 0 0 0 0,-1 0 0 0 0,-1 0 0 0 0,-1 0 0 0 0,5 5 0 0 0,2 1 0 0 0,-1 1 0 0 0,-2-2 0 0 0,-5-2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5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26114 2752 16383 0 0,'5'0'0'0'0,"7"0"0"0"0,6 0 0 0 0,4 0 0 0 0,10 0 0 0 0,3 0 0 0 0,1 0 0 0 0,-1 0 0 0 0,-1 0 0 0 0,-2 0 0 0 0,-1 0 0 0 0,4 0 0 0 0,1 0 0 0 0,-1 0 0 0 0,-1 0 0 0 0,-2 0 0 0 0,-1 0 0 0 0,-1 0 0 0 0,4 0 0 0 0,2 0 0 0 0,-1 0 0 0 0,-2 0 0 0 0,0 0 0 0 0,-2 0 0 0 0,-1 0 0 0 0,4 0 0 0 0,2 0 0 0 0,-1 0 0 0 0,-2 0 0 0 0,0 0 0 0 0,-2 0 0 0 0,-1 0 0 0 0,-1 0 0 0 0,5 0 0 0 0,1 0 0 0 0,0 0 0 0 0,-1 0 0 0 0,-1 0 0 0 0,-2 0 0 0 0,-1 0 0 0 0,4 0 0 0 0,2 0 0 0 0,-1 0 0 0 0,-2 0 0 0 0,0 0 0 0 0,-2 0 0 0 0,-1 0 0 0 0,4 0 0 0 0,2 0 0 0 0,-1 0 0 0 0,-2 0 0 0 0,0 5 0 0 0,-2 1 0 0 0,-1 0 0 0 0,4 4 0 0 0,2 1 0 0 0,-1-3 0 0 0,-2-2 0 0 0,0-2 0 0 0,-2-1 0 0 0,-1-2 0 0 0,-6-1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24315 3281 16383 0 0,'5'0'0'0'0,"7"0"0"0"0,5 0 0 0 0,6 0 0 0 0,8 0 0 0 0,5 0 0 0 0,0 0 0 0 0,-1 0 0 0 0,-1 0 0 0 0,-2 0 0 0 0,-1 0 0 0 0,-1 0 0 0 0,4 0 0 0 0,2 0 0 0 0,-1 0 0 0 0,-2 0 0 0 0,0 0 0 0 0,-2 0 0 0 0,-1 0 0 0 0,4 0 0 0 0,2 0 0 0 0,-1 0 0 0 0,-2 0 0 0 0,0 0 0 0 0,-2 0 0 0 0,-1 0 0 0 0,4 0 0 0 0,1 0 0 0 0,1 0 0 0 0,-3 0 0 0 0,0 0 0 0 0,-2 0 0 0 0,-1 0 0 0 0,4 0 0 0 0,1 0 0 0 0,0 0 0 0 0,-1 0 0 0 0,-1 0 0 0 0,-2 0 0 0 0,-1 0 0 0 0,-1 0 0 0 0,5 0 0 0 0,1 0 0 0 0,0 0 0 0 0,-1 0 0 0 0,-2 0 0 0 0,-1 5 0 0 0,-1 1 0 0 0,5 1 0 0 0,0-2 0 0 0,0-2 0 0 0,-1-1 0 0 0,-2 9 0 0 0,0 3 0 0 0,-2-1 0 0 0,-6-4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11571 2884 16383 0 0,'-5'0'0'0'0,"-11"0"0"0"0,-9 0 0 0 0,-4 0 0 0 0,8 0 0 0 0,17 0 0 0 0,14 0 0 0 0,10 0 0 0 0,7 0 0 0 0,4 0 0 0 0,1 0 0 0 0,0 0 0 0 0,0 0 0 0 0,5 0 0 0 0,0 0 0 0 0,-1 0 0 0 0,-2 0 0 0 0,-1 0 0 0 0,-2 0 0 0 0,-1 0 0 0 0,4 0 0 0 0,2 0 0 0 0,-1 0 0 0 0,-2 0 0 0 0,0 0 0 0 0,-2 0 0 0 0,-1 0 0 0 0,4 0 0 0 0,1 0 0 0 0,0 0 0 0 0,-1 0 0 0 0,-2 0 0 0 0,0 0 0 0 0,-2 0 0 0 0,-1 0 0 0 0,5 0 0 0 0,1 0 0 0 0,0 0 0 0 0,-1 0 0 0 0,3 0 0 0 0,6 0 0 0 0,0 0 0 0 0,-3 0 0 0 0,-2 0 0 0 0,-3 0 0 0 0,-3 0 0 0 0,-2 0 0 0 0,4 0 0 0 0,2 0 0 0 0,-2 0 0 0 0,0 0 0 0 0,-2 0 0 0 0,-1 0 0 0 0,-2 0 0 0 0,6 0 0 0 0,0 0 0 0 0,0 0 0 0 0,-1 0 0 0 0,-2 0 0 0 0,-1 0 0 0 0,-1 0 0 0 0,0 0 0 0 0,4 0 0 0 0,1 0 0 0 0,0 0 0 0 0,-1 0 0 0 0,-2 0 0 0 0,-1 0 0 0 0,-1 0 0 0 0,5 0 0 0 0,0 0 0 0 0,0 0 0 0 0,-1 0 0 0 0,-2 0 0 0 0,-1 0 0 0 0,-1 0 0 0 0,5 0 0 0 0,0 0 0 0 0,0 0 0 0 0,-1 0 0 0 0,-2 0 0 0 0,-1 0 0 0 0,-1 0 0 0 0,5 0 0 0 0,0 0 0 0 0,0 0 0 0 0,-1 0 0 0 0,-2 0 0 0 0,-1 0 0 0 0,-6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7646 5424 16383 0 0,'5'0'0'0'0,"7"0"0"0"0,6 0 0 0 0,4 0 0 0 0,10 0 0 0 0,3 0 0 0 0,1 0 0 0 0,-1 0 0 0 0,-1 0 0 0 0,-2 0 0 0 0,-1 0 0 0 0,4 0 0 0 0,1 0 0 0 0,-1 0 0 0 0,-1 0 0 0 0,-2 0 0 0 0,-1 0 0 0 0,-1 0 0 0 0,-1 0 0 0 0,5 0 0 0 0,2 0 0 0 0,-1 0 0 0 0,-2 0 0 0 0,0 0 0 0 0,-2 10 0 0 0,-1 3 0 0 0,4-1 0 0 0,2-1 0 0 0,-1-4 0 0 0,-1-3 0 0 0,-2 3 0 0 0,-1 1 0 0 0,-1-2 0 0 0,4-1 0 0 0,2-2 0 0 0,-1-1 0 0 0,-2-2 0 0 0,0 0 0 0 0,-2 0 0 0 0,-1 0 0 0 0,4 0 0 0 0,2 4 0 0 0,4 3 0 0 0,0-1 0 0 0,-1-1 0 0 0,-3-2 0 0 0,2-1 0 0 0,0 0 0 0 0,-1-2 0 0 0,-3 0 0 0 0,-2 0 0 0 0,9 0 0 0 0,2-1 0 0 0,3 1 0 0 0,9 0 0 0 0,5 0 0 0 0,7 0 0 0 0,-3 0 0 0 0,-2 0 0 0 0,-2 0 0 0 0,-7 0 0 0 0,-2 0 0 0 0,6 0 0 0 0,-3 0 0 0 0,-6 0 0 0 0,-5 0 0 0 0,-6 0 0 0 0,-3 0 0 0 0,-4 0 0 0 0,4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7858 7678 16383 0 0,'5'0'0'0'0,"11"0"0"0"0,9 0 0 0 0,4 0 0 0 0,2 0 0 0 0,1 0 0 0 0,0 0 0 0 0,0 0 0 0 0,3 0 0 0 0,2 0 0 0 0,-1 0 0 0 0,-2 0 0 0 0,-1 0 0 0 0,-2 0 0 0 0,-1 0 0 0 0,-1 0 0 0 0,5 0 0 0 0,1 0 0 0 0,0 0 0 0 0,-1 0 0 0 0,-2 0 0 0 0,-1 0 0 0 0,0 0 0 0 0,3 0 0 0 0,1 0 0 0 0,0 0 0 0 0,-1 0 0 0 0,-1 0 0 0 0,7 0 0 0 0,4 0 0 0 0,-3 0 0 0 0,-2 0 0 0 0,-3 0 0 0 0,-2 0 0 0 0,-3-5 0 0 0,3-1 0 0 0,2-1 0 0 0,-1 2 0 0 0,-2 2 0 0 0,-1 1 0 0 0,-1 0 0 0 0,-1 2 0 0 0,-1 0 0 0 0,5 0 0 0 0,1 0 0 0 0,0 1 0 0 0,-1-1 0 0 0,8-5 0 0 0,2-1 0 0 0,-1-1 0 0 0,-4 2 0 0 0,-3 2 0 0 0,-2 1 0 0 0,-3 0 0 0 0,3 2 0 0 0,7 0 0 0 0,0 0 0 0 0,-1 0 0 0 0,-3 1 0 0 0,-3-1 0 0 0,3 0 0 0 0,0 0 0 0 0,-1 0 0 0 0,-3 0 0 0 0,0 0 0 0 0,-3 0 0 0 0,0 0 0 0 0,4 0 0 0 0,1 0 0 0 0,0 0 0 0 0,-1 0 0 0 0,-2 0 0 0 0,-1 0 0 0 0,-1 0 0 0 0,5 0 0 0 0,-5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11800 2355 16383 0 0,'5'0'0'0'0,"7"0"0"0"0,6 0 0 0 0,9 0 0 0 0,6 0 0 0 0,2 0 0 0 0,0 0 0 0 0,-1 0 0 0 0,-2 0 0 0 0,-1 0 0 0 0,0 0 0 0 0,3 0 0 0 0,2 0 0 0 0,-1 0 0 0 0,-1 0 0 0 0,-2 0 0 0 0,-1 0 0 0 0,-1 0 0 0 0,4 0 0 0 0,2 0 0 0 0,-1 0 0 0 0,-1 0 0 0 0,-2 0 0 0 0,-1 0 0 0 0,-1 0 0 0 0,4 0 0 0 0,2 0 0 0 0,-1 0 0 0 0,-2 0 0 0 0,0 0 0 0 0,-2 0 0 0 0,-1 0 0 0 0,4 0 0 0 0,2 0 0 0 0,-1 0 0 0 0,-2 0 0 0 0,0 0 0 0 0,-2 0 0 0 0,-1 0 0 0 0,-1 0 0 0 0,5 0 0 0 0,1 0 0 0 0,0 0 0 0 0,-1 0 0 0 0,-1 0 0 0 0,-2 0 0 0 0,-1 0 0 0 0,4 0 0 0 0,2 0 0 0 0,-1 0 0 0 0,-2 0 0 0 0,0 0 0 0 0,-2 0 0 0 0,-1 0 0 0 0,4 0 0 0 0,2 0 0 0 0,-1 0 0 0 0,-2 0 0 0 0,0 0 0 0 0,-2 0 0 0 0,-1 0 0 0 0,4 0 0 0 0,2 0 0 0 0,-1 0 0 0 0,-2 0 0 0 0,0 0 0 0 0,-2 0 0 0 0,-1 0 0 0 0,-1 0 0 0 0,5 0 0 0 0,1 0 0 0 0,0 0 0 0 0,-1 0 0 0 0,-2 0 0 0 0,-1 0 0 0 0,0 0 0 0 0,3 0 0 0 0,1 0 0 0 0,0 0 0 0 0,-1 0 0 0 0,-1 0 0 0 0,-2 0 0 0 0,-1 0 0 0 0,4 0 0 0 0,1 0 0 0 0,0 0 0 0 0,-1 0 0 0 0,-2 0 0 0 0,0 0 0 0 0,-2 0 0 0 0,4 0 0 0 0,1 0 0 0 0,0 0 0 0 0,-1 0 0 0 0,-2 0 0 0 0,-1 0 0 0 0,0 0 0 0 0,-2 0 0 0 0,5 0 0 0 0,1 0 0 0 0,0 0 0 0 0,-1 0 0 0 0,-2 0 0 0 0,-1 0 0 0 0,14 0 0 0 0,14 0 0 0 0,7 0 0 0 0,-3 0 0 0 0,-2 0 0 0 0,-7 0 0 0 0,-8 0 0 0 0,-6 0 0 0 0,-5 0 0 0 0,-4 0 0 0 0,-7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7567 9472 16383 0 0,'5'0'0'0'0,"6"0"0"0"0,12 0 0 0 0,7 0 0 0 0,2 0 0 0 0,2 0 0 0 0,-1 0 0 0 0,0 0 0 0 0,-2 0 0 0 0,0 0 0 0 0,3 0 0 0 0,2 0 0 0 0,-1 0 0 0 0,-1 0 0 0 0,-1 0 0 0 0,-2 0 0 0 0,-1 0 0 0 0,4 0 0 0 0,1 0 0 0 0,0 0 0 0 0,-1 0 0 0 0,-1 0 0 0 0,-2 0 0 0 0,-1 0 0 0 0,4 0 0 0 0,1 0 0 0 0,0 0 0 0 0,-1 0 0 0 0,-2 0 0 0 0,-1 0 0 0 0,0 0 0 0 0,3 0 0 0 0,1 0 0 0 0,0 0 0 0 0,-1 0 0 0 0,-2 0 0 0 0,-1 0 0 0 0,-1 0 0 0 0,0 0 0 0 0,4 0 0 0 0,1 0 0 0 0,0 0 0 0 0,-1 0 0 0 0,-2 0 0 0 0,-1 0 0 0 0,-1 0 0 0 0,5 0 0 0 0,0 0 0 0 0,0 0 0 0 0,-1 0 0 0 0,-2 0 0 0 0,-1 0 0 0 0,-1 0 0 0 0,5 0 0 0 0,0 0 0 0 0,0 0 0 0 0,-1 0 0 0 0,-2 0 0 0 0,-1 0 0 0 0,-1 0 0 0 0,5 0 0 0 0,0 0 0 0 0,0 0 0 0 0,-1 0 0 0 0,-2 0 0 0 0,-1 0 0 0 0,-1 0 0 0 0,0 0 0 0 0,4 0 0 0 0,1 0 0 0 0,-5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11536 2778 16383 0 0,'5'0'0'0'0,"6"0"0"0"0,7 0 0 0 0,10 0 0 0 0,5 0 0 0 0,1 0 0 0 0,1 0 0 0 0,-1 0 0 0 0,-1 0 0 0 0,8 0 0 0 0,2 0 0 0 0,-1 0 0 0 0,2 0 0 0 0,4 0 0 0 0,-2 0 0 0 0,-4 0 0 0 0,-4 0 0 0 0,-3 0 0 0 0,-3 0 0 0 0,-2 0 0 0 0,4 0 0 0 0,1 0 0 0 0,-1 0 0 0 0,-1 0 0 0 0,-1 0 0 0 0,-1 0 0 0 0,-1 0 0 0 0,0 0 0 0 0,3 0 0 0 0,3 0 0 0 0,-1 0 0 0 0,-1 0 0 0 0,-2 0 0 0 0,-1 0 0 0 0,-1 0 0 0 0,4 0 0 0 0,2 0 0 0 0,-1 0 0 0 0,-1 0 0 0 0,-2 0 0 0 0,-1 0 0 0 0,-1 0 0 0 0,5 0 0 0 0,0 0 0 0 0,0 0 0 0 0,-1 0 0 0 0,-2 0 0 0 0,-1 0 0 0 0,-1 0 0 0 0,4 0 0 0 0,2 0 0 0 0,-1 0 0 0 0,-1 0 0 0 0,-2 0 0 0 0,-1 0 0 0 0,-1 0 0 0 0,-1 0 0 0 0,5 5 0 0 0,2 2 0 0 0,-1-1 0 0 0,-2-1 0 0 0,0-2 0 0 0,-2 0 0 0 0,-1-2 0 0 0,4-1 0 0 0,2 0 0 0 0,-1 0 0 0 0,-1 0 0 0 0,-2 0 0 0 0,-1-1 0 0 0,-1 1 0 0 0,4 0 0 0 0,2 0 0 0 0,-6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7699 11483 16383 0 0,'10'0'0'0'0,"8"0"0"0"0,6 0 0 0 0,4 0 0 0 0,2 0 0 0 0,1 0 0 0 0,0 0 0 0 0,4 0 0 0 0,2 0 0 0 0,-1 0 0 0 0,-1 0 0 0 0,-2 0 0 0 0,-2 0 0 0 0,-1 0 0 0 0,4 0 0 0 0,2 0 0 0 0,-1 0 0 0 0,-1 0 0 0 0,-2 0 0 0 0,-1 0 0 0 0,-1 0 0 0 0,4 0 0 0 0,2 0 0 0 0,-1 0 0 0 0,-2 0 0 0 0,0 0 0 0 0,-2 0 0 0 0,-1 0 0 0 0,-1 0 0 0 0,5 0 0 0 0,1 0 0 0 0,0 0 0 0 0,-1 0 0 0 0,-1 0 0 0 0,-2 0 0 0 0,-1 0 0 0 0,4 0 0 0 0,2 0 0 0 0,-1 0 0 0 0,-2 0 0 0 0,0 0 0 0 0,-2 0 0 0 0,-1 0 0 0 0,4 0 0 0 0,2 0 0 0 0,-1 0 0 0 0,-2 0 0 0 0,0 0 0 0 0,-2 0 0 0 0,-1 0 0 0 0,9 0 0 0 0,3 0 0 0 0,-1 0 0 0 0,-2 0 0 0 0,-3 0 0 0 0,-3 0 0 0 0,3 0 0 0 0,6 0 0 0 0,-1 0 0 0 0,-1 0 0 0 0,-3 0 0 0 0,3 0 0 0 0,-2 0 0 0 0,-1 0 0 0 0,-3 0 0 0 0,-2 0 0 0 0,-1 0 0 0 0,-1 0 0 0 0,4 0 0 0 0,1 0 0 0 0,0 0 0 0 0,-2 0 0 0 0,-1 0 0 0 0,-1 0 0 0 0,-1 0 0 0 0,5 0 0 0 0,0 0 0 0 0,0 0 0 0 0,-1 0 0 0 0,-2 0 0 0 0,0 0 0 0 0,-2 0 0 0 0,-1 0 0 0 0,5 0 0 0 0,1 0 0 0 0,0 0 0 0 0,-1 0 0 0 0,-2 0 0 0 0,-1 5 0 0 0,-1 1 0 0 0,5 1 0 0 0,0-2 0 0 0,0-2 0 0 0,-1 0 0 0 0,-2-2 0 0 0,-1-1 0 0 0,-1 0 0 0 0,5 0 0 0 0,0 0 0 0 0,0-1 0 0 0,-1 1 0 0 0,-2 0 0 0 0,-1 0 0 0 0,-1 0 0 0 0,0 0 0 0 0,-6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9:23:07.5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11986 2725 16383 0 0,'5'0'0'0'0,"6"0"0"0"0,7 0 0 0 0,5 0 0 0 0,3 0 0 0 0,3 0 0 0 0,5 0 0 0 0,3 0 0 0 0,0 0 0 0 0,-2 0 0 0 0,-2 0 0 0 0,-1 0 0 0 0,-2 0 0 0 0,10 0 0 0 0,2 0 0 0 0,4 0 0 0 0,4 0 0 0 0,-1 0 0 0 0,0 0 0 0 0,7 0 0 0 0,-1 0 0 0 0,0 0 0 0 0,-4 0 0 0 0,3 0 0 0 0,3 0 0 0 0,-3 0 0 0 0,3 0 0 0 0,3 0 0 0 0,5 0 0 0 0,-3 0 0 0 0,2 0 0 0 0,1 0 0 0 0,-6 0 0 0 0,-8 0 0 0 0,1 0 0 0 0,3 0 0 0 0,7 0 0 0 0,-4 0 0 0 0,-5 0 0 0 0,3 0 0 0 0,-4 0 0 0 0,-5 0 0 0 0,-6 0 0 0 0,0 0 0 0 0,3 0 0 0 0,-2 0 0 0 0,-2 0 0 0 0,-3 0 0 0 0,-3 0 0 0 0,-3 0 0 0 0,-1 0 0 0 0,4 0 0 0 0,1 0 0 0 0,-1 0 0 0 0,0 0 0 0 0,-2 0 0 0 0,-1 0 0 0 0,-1 0 0 0 0,4 0 0 0 0,6 0 0 0 0,2 0 0 0 0,-2 0 0 0 0,7 0 0 0 0,1 0 0 0 0,-3 0 0 0 0,-5 0 0 0 0,2 0 0 0 0,3 0 0 0 0,-2 0 0 0 0,3 0 0 0 0,-2 0 0 0 0,-4 0 0 0 0,2 0 0 0 0,-2 0 0 0 0,2 0 0 0 0,-1 0 0 0 0,-2 0 0 0 0,2 0 0 0 0,-2 0 0 0 0,-2 0 0 0 0,-2 0 0 0 0,-2 0 0 0 0,-3 0 0 0 0,0 0 0 0 0,4 0 0 0 0,1 0 0 0 0,0 0 0 0 0,-2 0 0 0 0,0 0 0 0 0,-2 0 0 0 0,-1 0 0 0 0,-1 0 0 0 0,5 0 0 0 0,1 0 0 0 0,0 0 0 0 0,-1 0 0 0 0,-2 0 0 0 0,-1 0 0 0 0,-1 0 0 0 0,5 0 0 0 0,0 0 0 0 0,0 0 0 0 0,-1 0 0 0 0,-6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customXml" Target="../ink/ink1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8B770-561C-7CCB-EC1E-C0956559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Manual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88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1776" y="133101"/>
            <a:ext cx="3664078" cy="65866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Upon your first visit to our site, you must sign up for an account. Please click </a:t>
            </a:r>
            <a:r>
              <a:rPr lang="en-US" sz="4400" i="1">
                <a:solidFill>
                  <a:srgbClr val="FFFFFF"/>
                </a:solidFill>
              </a:rPr>
              <a:t>sign up</a:t>
            </a:r>
            <a:r>
              <a:rPr lang="en-US" sz="4400">
                <a:solidFill>
                  <a:srgbClr val="FFFFFF"/>
                </a:solidFill>
              </a:rPr>
              <a:t>- then follow the prompts with the proper information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D7ECC9-F9A2-96B1-DBD7-B643020E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" y="-3176"/>
            <a:ext cx="8540060" cy="672547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6E11C77-C035-8352-E894-7334BA74A663}"/>
              </a:ext>
            </a:extLst>
          </p:cNvPr>
          <p:cNvSpPr/>
          <p:nvPr/>
        </p:nvSpPr>
        <p:spPr>
          <a:xfrm>
            <a:off x="6391445" y="4218548"/>
            <a:ext cx="1513561" cy="12734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9A008-F4EC-B2C3-B14C-D8A52271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CEAECC-8853-2AF7-33DC-82A4BE1C5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17B38-0566-A84C-0C1A-578450C99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79DF5-0975-C827-E543-C32FD17D1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76" y="133101"/>
            <a:ext cx="3664078" cy="658669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3800">
                <a:solidFill>
                  <a:srgbClr val="FFFFFF"/>
                </a:solidFill>
              </a:rPr>
              <a:t>Alternatively, if you have already created an account, simply sign in.</a:t>
            </a:r>
          </a:p>
          <a:p>
            <a:pPr algn="l"/>
            <a:r>
              <a:rPr lang="en-US" sz="3800">
                <a:solidFill>
                  <a:srgbClr val="FFFFFF"/>
                </a:solidFill>
              </a:rPr>
              <a:t>If you need assistance with your login information, please reach out to your system rep and they will be able to assist.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994DCB-B054-84C0-17BD-DE730A240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FF47DB6-BFD2-8DE6-B8C3-A9840CFA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4" y="9646"/>
            <a:ext cx="8262158" cy="68469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4CDBFD3-6A4D-244A-CA33-258C1839BAE8}"/>
              </a:ext>
            </a:extLst>
          </p:cNvPr>
          <p:cNvSpPr/>
          <p:nvPr/>
        </p:nvSpPr>
        <p:spPr>
          <a:xfrm>
            <a:off x="6239494" y="3956005"/>
            <a:ext cx="1283917" cy="12943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66829-342E-EC6D-646C-AB2ECE70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21C77-B956-8AB0-5FDA-8468EB38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A7BF1-21B1-4BBF-8542-5C21C33F1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76" y="133101"/>
            <a:ext cx="3664078" cy="65866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3800">
                <a:solidFill>
                  <a:srgbClr val="FFFFFF"/>
                </a:solidFill>
              </a:rPr>
              <a:t>Once signed in your home page will display your dashboard, consisting of; monthly recap report, sales and percentage of sales by category. There is also a sidebar menu  with other options to choose from.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BAA19-CA70-38AB-B53E-B2E2D8C0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129154-5D8D-F1BD-9FD3-558F785E1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" y="0"/>
            <a:ext cx="8332396" cy="68469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3217BE-F936-DC91-A9DD-BD07D4FADABA}"/>
                  </a:ext>
                </a:extLst>
              </p14:cNvPr>
              <p14:cNvContentPartPr/>
              <p14:nvPr/>
            </p14:nvContentPartPr>
            <p14:xfrm>
              <a:off x="2025041" y="438411"/>
              <a:ext cx="958307" cy="1043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3217BE-F936-DC91-A9DD-BD07D4FADA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062" y="322433"/>
                <a:ext cx="1065905" cy="242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7E6295-534E-A764-8B97-EF3C1F6B2A1A}"/>
                  </a:ext>
                </a:extLst>
              </p14:cNvPr>
              <p14:cNvContentPartPr/>
              <p14:nvPr/>
            </p14:nvContentPartPr>
            <p14:xfrm>
              <a:off x="1999304" y="574109"/>
              <a:ext cx="995662" cy="1043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7E6295-534E-A764-8B97-EF3C1F6B2A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5309" y="-2557291"/>
                <a:ext cx="1103291" cy="6262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7C6E363-BFE3-C60C-5B07-A95E3F8D50F2}"/>
              </a:ext>
            </a:extLst>
          </p:cNvPr>
          <p:cNvSpPr/>
          <p:nvPr/>
        </p:nvSpPr>
        <p:spPr>
          <a:xfrm>
            <a:off x="1805835" y="156574"/>
            <a:ext cx="292273" cy="27139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FB38F38-F0B1-A751-EF4C-2A3B5A64A177}"/>
                  </a:ext>
                </a:extLst>
              </p14:cNvPr>
              <p14:cNvContentPartPr/>
              <p14:nvPr/>
            </p14:nvContentPartPr>
            <p14:xfrm>
              <a:off x="490603" y="1576191"/>
              <a:ext cx="943920" cy="4219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FB38F38-F0B1-A751-EF4C-2A3B5A64A1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624" y="1468910"/>
                <a:ext cx="1051519" cy="2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29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FA650-53B5-6B32-0C0D-1676F6FC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BC7A90-D160-7C28-FC3D-E480B3070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EDC33-C51A-C32D-842D-ED0C23626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76" y="133101"/>
            <a:ext cx="2933394" cy="659713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en-US" sz="3800">
                <a:solidFill>
                  <a:srgbClr val="FFFFFF"/>
                </a:solidFill>
              </a:rPr>
              <a:t>After selecting products, you will be taken to your product information page.</a:t>
            </a:r>
          </a:p>
          <a:p>
            <a:pPr algn="l"/>
            <a:r>
              <a:rPr lang="en-US" sz="3800">
                <a:solidFill>
                  <a:srgbClr val="FFFFFF"/>
                </a:solidFill>
              </a:rPr>
              <a:t>If you wish to add a product, simply entered the requested information and click 'Add Product'.</a:t>
            </a:r>
          </a:p>
          <a:p>
            <a:pPr algn="l"/>
            <a:r>
              <a:rPr lang="en-US" sz="3800">
                <a:solidFill>
                  <a:srgbClr val="FFFFFF"/>
                </a:solidFill>
              </a:rPr>
              <a:t>If you are searching for a previously inputted product, you can use the search bar for its name on top.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A13DD7-D57F-CE77-6363-C7F2AEDC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CC55E71-5261-F120-089E-DDA8E857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" y="3244"/>
            <a:ext cx="8516041" cy="68404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A54396-C010-F1A0-340D-28A9181C67EC}"/>
              </a:ext>
            </a:extLst>
          </p:cNvPr>
          <p:cNvCxnSpPr/>
          <p:nvPr/>
        </p:nvCxnSpPr>
        <p:spPr>
          <a:xfrm flipH="1" flipV="1">
            <a:off x="1565752" y="2557397"/>
            <a:ext cx="1231726" cy="480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68957EDC-A7D5-76CC-6275-171097573369}"/>
              </a:ext>
            </a:extLst>
          </p:cNvPr>
          <p:cNvSpPr/>
          <p:nvPr/>
        </p:nvSpPr>
        <p:spPr>
          <a:xfrm>
            <a:off x="2651342" y="6002054"/>
            <a:ext cx="240082" cy="29227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EBBED1-13B5-7FAB-4281-9324CBE45738}"/>
              </a:ext>
            </a:extLst>
          </p:cNvPr>
          <p:cNvSpPr/>
          <p:nvPr/>
        </p:nvSpPr>
        <p:spPr>
          <a:xfrm>
            <a:off x="7077205" y="1586630"/>
            <a:ext cx="1450931" cy="1430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5372810-147E-31CE-E53E-5FDA6218ECCE}"/>
                  </a:ext>
                </a:extLst>
              </p14:cNvPr>
              <p14:cNvContentPartPr/>
              <p14:nvPr/>
            </p14:nvContentPartPr>
            <p14:xfrm>
              <a:off x="574109" y="2442124"/>
              <a:ext cx="921981" cy="21327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5372810-147E-31CE-E53E-5FDA6218EC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129" y="2335489"/>
                <a:ext cx="1029581" cy="2342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799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5D713-C999-78CC-3A63-E028742EA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29DE33-E4EE-6016-72B9-9E758E4A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3DA87-DA04-3BE3-EE8D-1DE008ED9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76" y="133101"/>
            <a:ext cx="2933394" cy="65971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n-US" sz="3800">
                <a:solidFill>
                  <a:srgbClr val="FFFFFF"/>
                </a:solidFill>
              </a:rPr>
              <a:t>Once finding a product, you can select it and will be redirected to  this next page. Here will show the same reporting tools as found in the dashboard - on this product alone. </a:t>
            </a:r>
          </a:p>
          <a:p>
            <a:pPr algn="l"/>
            <a:r>
              <a:rPr lang="en-US" sz="3800">
                <a:solidFill>
                  <a:srgbClr val="FFFFFF"/>
                </a:solidFill>
              </a:rPr>
              <a:t>Also, you can customize the product's options, descriptors, title, cost, etc.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6193A9-478F-A1DC-1F0C-544610C8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9AA993-F2F6-B020-4D6C-BBF6C1D6D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3" y="4763"/>
            <a:ext cx="8440945" cy="6848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78764D-DB6D-2E97-91A5-C742E4B10D93}"/>
                  </a:ext>
                </a:extLst>
              </p14:cNvPr>
              <p14:cNvContentPartPr/>
              <p14:nvPr/>
            </p14:nvContentPartPr>
            <p14:xfrm>
              <a:off x="2129424" y="365342"/>
              <a:ext cx="1399897" cy="10438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78764D-DB6D-2E97-91A5-C742E4B10D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5443" y="-2766058"/>
                <a:ext cx="1507498" cy="626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285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87236-EEE3-DA8A-5C47-934A1692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A5BFAC3-4D2D-8F86-C9DD-33DAC7AC7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5C8AD-C194-DCE3-6E51-2151C3F7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5721" y="133101"/>
            <a:ext cx="2839449" cy="658669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/>
            <a:r>
              <a:rPr lang="en-US" sz="3800">
                <a:solidFill>
                  <a:srgbClr val="FFFFFF"/>
                </a:solidFill>
              </a:rPr>
              <a:t>If selecting the 'orders' tab you will be able to find your recent orders. </a:t>
            </a:r>
            <a:endParaRPr lang="en-US">
              <a:solidFill>
                <a:srgbClr val="000000"/>
              </a:solidFill>
            </a:endParaRPr>
          </a:p>
          <a:p>
            <a:pPr algn="l"/>
            <a:r>
              <a:rPr lang="en-US" sz="3800">
                <a:solidFill>
                  <a:srgbClr val="FFFFFF"/>
                </a:solidFill>
              </a:rPr>
              <a:t>If you are searching for a specific or an older order, you must fill out the information on table and click 'Order'.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87EB01-02B2-3F41-26FC-613DCFC10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3D1290F-C1F7-8C24-85B4-AF00426D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" y="0"/>
            <a:ext cx="8615964" cy="67223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491C89-711E-DC71-453B-10EBE8C6D846}"/>
                  </a:ext>
                </a:extLst>
              </p14:cNvPr>
              <p14:cNvContentPartPr/>
              <p14:nvPr/>
            </p14:nvContentPartPr>
            <p14:xfrm>
              <a:off x="459287" y="3173260"/>
              <a:ext cx="819677" cy="10438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491C89-711E-DC71-453B-10EBE8C6D8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314" y="41860"/>
                <a:ext cx="927264" cy="6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DB3890-5A8F-4BFC-B1FF-65B01D1CADDC}"/>
                  </a:ext>
                </a:extLst>
              </p14:cNvPr>
              <p14:cNvContentPartPr/>
              <p14:nvPr/>
            </p14:nvContentPartPr>
            <p14:xfrm>
              <a:off x="2025041" y="532355"/>
              <a:ext cx="882409" cy="1089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DB3890-5A8F-4BFC-B1FF-65B01D1CAD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1060" y="426939"/>
                <a:ext cx="990011" cy="221374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BAA18E-C755-341D-CB22-66232D0EE6A7}"/>
              </a:ext>
            </a:extLst>
          </p:cNvPr>
          <p:cNvCxnSpPr/>
          <p:nvPr/>
        </p:nvCxnSpPr>
        <p:spPr>
          <a:xfrm flipH="1" flipV="1">
            <a:off x="1482246" y="3110629"/>
            <a:ext cx="1085590" cy="647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F0476281-FE0B-060F-C1B3-4A99D1D82E14}"/>
              </a:ext>
            </a:extLst>
          </p:cNvPr>
          <p:cNvSpPr/>
          <p:nvPr/>
        </p:nvSpPr>
        <p:spPr>
          <a:xfrm>
            <a:off x="2306875" y="4655507"/>
            <a:ext cx="323589" cy="292273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3B651-1DD1-40F1-0545-0E487C47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AD0613A-9731-1859-4C28-73D217C10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F9C60-6C62-F8A4-4A03-CE409B7BB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5721" y="133101"/>
            <a:ext cx="3434435" cy="65866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3800">
                <a:solidFill>
                  <a:srgbClr val="FFFFFF"/>
                </a:solidFill>
              </a:rPr>
              <a:t>The last menu option will be the AI/Analysis page.</a:t>
            </a:r>
            <a:endParaRPr lang="en-US">
              <a:solidFill>
                <a:srgbClr val="000000"/>
              </a:solidFill>
            </a:endParaRPr>
          </a:p>
          <a:p>
            <a:pPr algn="l"/>
            <a:r>
              <a:rPr lang="en-US" sz="3800">
                <a:solidFill>
                  <a:srgbClr val="FFFFFF"/>
                </a:solidFill>
              </a:rPr>
              <a:t>Here will predict which products you may need to order. Which products are underperforming in sales and the corresponding sales and profit forecasts.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1747EF-376A-1529-F9EB-C670F1CF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F25EAEE-B78B-7586-9D49-8EC90BE1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" y="0"/>
            <a:ext cx="8486988" cy="68475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7280DA-598D-6C6B-7079-0AAD36EB49ED}"/>
                  </a:ext>
                </a:extLst>
              </p14:cNvPr>
              <p14:cNvContentPartPr/>
              <p14:nvPr/>
            </p14:nvContentPartPr>
            <p14:xfrm>
              <a:off x="511479" y="3966574"/>
              <a:ext cx="1262322" cy="10893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7280DA-598D-6C6B-7079-0AAD36EB49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503" y="3861158"/>
                <a:ext cx="1369914" cy="221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EAED69-C75B-577C-A6AE-FA5407FD9761}"/>
                  </a:ext>
                </a:extLst>
              </p14:cNvPr>
              <p14:cNvContentPartPr/>
              <p14:nvPr/>
            </p14:nvContentPartPr>
            <p14:xfrm>
              <a:off x="2202492" y="511479"/>
              <a:ext cx="1511621" cy="1043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EAED69-C75B-577C-A6AE-FA5407FD97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8506" y="-2619921"/>
                <a:ext cx="1619234" cy="6262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tar: 5 Points 5">
            <a:extLst>
              <a:ext uri="{FF2B5EF4-FFF2-40B4-BE49-F238E27FC236}">
                <a16:creationId xmlns:a16="http://schemas.microsoft.com/office/drawing/2014/main" id="{0B1D9179-A01B-EE8A-F950-CD0CE161AA82}"/>
              </a:ext>
            </a:extLst>
          </p:cNvPr>
          <p:cNvSpPr/>
          <p:nvPr/>
        </p:nvSpPr>
        <p:spPr>
          <a:xfrm>
            <a:off x="3486411" y="1503122"/>
            <a:ext cx="417534" cy="323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99C449-2D8B-79C4-39ED-98F3F8833C12}"/>
              </a:ext>
            </a:extLst>
          </p:cNvPr>
          <p:cNvSpPr/>
          <p:nvPr/>
        </p:nvSpPr>
        <p:spPr>
          <a:xfrm>
            <a:off x="3048000" y="4217095"/>
            <a:ext cx="292273" cy="323588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1C4A26-B0F7-4327-3DFF-0839B7B42A2C}"/>
              </a:ext>
            </a:extLst>
          </p:cNvPr>
          <p:cNvCxnSpPr/>
          <p:nvPr/>
        </p:nvCxnSpPr>
        <p:spPr>
          <a:xfrm>
            <a:off x="7098082" y="3256767"/>
            <a:ext cx="20876" cy="762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8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7F804-3C0E-4ED3-A75C-4EB423908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E3091-E9E5-13DD-EC79-B8A239588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133F1-AE42-80CD-6500-332BAE416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5721" y="133101"/>
            <a:ext cx="3434435" cy="65866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3800">
                <a:solidFill>
                  <a:srgbClr val="FFFFFF"/>
                </a:solidFill>
              </a:rPr>
              <a:t>Lastly, if you wish to customize your profile picture simply click on the photo (or the + button if none) to edit/add a photo.</a:t>
            </a:r>
          </a:p>
          <a:p>
            <a:pPr algn="l"/>
            <a:r>
              <a:rPr lang="en-US" sz="3800">
                <a:solidFill>
                  <a:srgbClr val="FFFFFF"/>
                </a:solidFill>
              </a:rPr>
              <a:t>Remember to always click 'Logout' once leaving this page.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99C37B-A5C5-3076-095A-B4D67202E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02BB5FB-0063-FA98-A991-A5DDC8E6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" y="0"/>
            <a:ext cx="8232478" cy="68475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F2829A-1094-ABEC-26AE-17988A17726A}"/>
                  </a:ext>
                </a:extLst>
              </p14:cNvPr>
              <p14:cNvContentPartPr/>
              <p14:nvPr/>
            </p14:nvContentPartPr>
            <p14:xfrm>
              <a:off x="7776575" y="521917"/>
              <a:ext cx="709099" cy="2160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F2829A-1094-ABEC-26AE-17988A1772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2610" y="415668"/>
                <a:ext cx="816669" cy="233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E6DC09-B18D-11ED-3782-19FDD303370A}"/>
                  </a:ext>
                </a:extLst>
              </p14:cNvPr>
              <p14:cNvContentPartPr/>
              <p14:nvPr/>
            </p14:nvContentPartPr>
            <p14:xfrm>
              <a:off x="7066766" y="730684"/>
              <a:ext cx="636033" cy="2722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E6DC09-B18D-11ED-3782-19FDD30337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8779" y="712775"/>
                <a:ext cx="671648" cy="6268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29DB38-EAC0-1472-F6AF-6B13390B5730}"/>
              </a:ext>
            </a:extLst>
          </p:cNvPr>
          <p:cNvCxnSpPr/>
          <p:nvPr/>
        </p:nvCxnSpPr>
        <p:spPr>
          <a:xfrm flipV="1">
            <a:off x="6764054" y="605425"/>
            <a:ext cx="1231726" cy="1826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D377F1-53BE-6CC8-6AFE-7E3760567F16}"/>
              </a:ext>
            </a:extLst>
          </p:cNvPr>
          <p:cNvCxnSpPr>
            <a:cxnSpLocks/>
          </p:cNvCxnSpPr>
          <p:nvPr/>
        </p:nvCxnSpPr>
        <p:spPr>
          <a:xfrm flipH="1" flipV="1">
            <a:off x="8173232" y="678492"/>
            <a:ext cx="354904" cy="1148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FA217-EE2E-3441-0CDA-E4838E2BDADC}"/>
              </a:ext>
            </a:extLst>
          </p:cNvPr>
          <p:cNvCxnSpPr>
            <a:cxnSpLocks/>
          </p:cNvCxnSpPr>
          <p:nvPr/>
        </p:nvCxnSpPr>
        <p:spPr>
          <a:xfrm flipV="1">
            <a:off x="5240054" y="626301"/>
            <a:ext cx="2588712" cy="772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13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95f1b23-abaf-45ee-821d-b7ab251ab3bf}" enabled="0" method="" siteId="{e95f1b23-abaf-45ee-821d-b7ab251ab3b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User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Delucci, Leena A.</dc:creator>
  <cp:revision>2</cp:revision>
  <dcterms:created xsi:type="dcterms:W3CDTF">2025-05-06T18:10:51Z</dcterms:created>
  <dcterms:modified xsi:type="dcterms:W3CDTF">2025-05-06T21:15:11Z</dcterms:modified>
</cp:coreProperties>
</file>