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6" r:id="rId4"/>
  </p:sldMasterIdLst>
  <p:notesMasterIdLst>
    <p:notesMasterId r:id="rId42"/>
  </p:notesMasterIdLst>
  <p:handoutMasterIdLst>
    <p:handoutMasterId r:id="rId43"/>
  </p:handoutMasterIdLst>
  <p:sldIdLst>
    <p:sldId id="256" r:id="rId5"/>
    <p:sldId id="264" r:id="rId6"/>
    <p:sldId id="266" r:id="rId7"/>
    <p:sldId id="258" r:id="rId8"/>
    <p:sldId id="275" r:id="rId9"/>
    <p:sldId id="303" r:id="rId10"/>
    <p:sldId id="298" r:id="rId11"/>
    <p:sldId id="299" r:id="rId12"/>
    <p:sldId id="300" r:id="rId13"/>
    <p:sldId id="274" r:id="rId14"/>
    <p:sldId id="259" r:id="rId15"/>
    <p:sldId id="276" r:id="rId16"/>
    <p:sldId id="260" r:id="rId17"/>
    <p:sldId id="269" r:id="rId18"/>
    <p:sldId id="280" r:id="rId19"/>
    <p:sldId id="291" r:id="rId20"/>
    <p:sldId id="282" r:id="rId21"/>
    <p:sldId id="283" r:id="rId22"/>
    <p:sldId id="290" r:id="rId23"/>
    <p:sldId id="301" r:id="rId24"/>
    <p:sldId id="284" r:id="rId25"/>
    <p:sldId id="285" r:id="rId26"/>
    <p:sldId id="286" r:id="rId27"/>
    <p:sldId id="287" r:id="rId28"/>
    <p:sldId id="288" r:id="rId29"/>
    <p:sldId id="281" r:id="rId30"/>
    <p:sldId id="289" r:id="rId31"/>
    <p:sldId id="263" r:id="rId32"/>
    <p:sldId id="279" r:id="rId33"/>
    <p:sldId id="294" r:id="rId34"/>
    <p:sldId id="293" r:id="rId35"/>
    <p:sldId id="292" r:id="rId36"/>
    <p:sldId id="302" r:id="rId37"/>
    <p:sldId id="297" r:id="rId38"/>
    <p:sldId id="296" r:id="rId39"/>
    <p:sldId id="295" r:id="rId40"/>
    <p:sldId id="257" r:id="rId41"/>
  </p:sldIdLst>
  <p:sldSz cx="12192000" cy="6858000"/>
  <p:notesSz cx="6735763" cy="9866313"/>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Jolanta Majewska" initials="JM" lastIdx="1" clrIdx="9">
    <p:extLst>
      <p:ext uri="{19B8F6BF-5375-455C-9EA6-DF929625EA0E}">
        <p15:presenceInfo xmlns:p15="http://schemas.microsoft.com/office/powerpoint/2012/main" userId="Jolanta Majewska" providerId="None"/>
      </p:ext>
    </p:extLst>
  </p:cmAuthor>
  <p:cmAuthor id="1" name="Anna Łukasik" initials="AŁ" lastIdx="1" clrIdx="3">
    <p:extLst>
      <p:ext uri="{19B8F6BF-5375-455C-9EA6-DF929625EA0E}">
        <p15:presenceInfo xmlns:p15="http://schemas.microsoft.com/office/powerpoint/2012/main" userId="S-1-5-21-3038642101-839689442-2106669901-2040" providerId="AD"/>
      </p:ext>
    </p:extLst>
  </p:cmAuthor>
  <p:cmAuthor id="8" name="Anna Krężelok-Pochopień" initials="AKP" lastIdx="1" clrIdx="10">
    <p:extLst>
      <p:ext uri="{19B8F6BF-5375-455C-9EA6-DF929625EA0E}">
        <p15:presenceInfo xmlns:p15="http://schemas.microsoft.com/office/powerpoint/2012/main" userId="S::akrezelok@altkom.pl::2cad0f7e-4a1c-434c-b2bd-648112b5c39a" providerId="AD"/>
      </p:ext>
    </p:extLst>
  </p:cmAuthor>
  <p:cmAuthor id="2" name="Anna Grudzień" initials="AG" lastIdx="2" clrIdx="4">
    <p:extLst>
      <p:ext uri="{19B8F6BF-5375-455C-9EA6-DF929625EA0E}">
        <p15:presenceInfo xmlns:p15="http://schemas.microsoft.com/office/powerpoint/2012/main" userId="S::agrudzien@altkom.pl::f56289fe-e8b5-4a8c-b5be-61631f6336ec" providerId="AD"/>
      </p:ext>
    </p:extLst>
  </p:cmAuthor>
  <p:cmAuthor id="9" name="Jolanta" initials="J" lastIdx="1" clrIdx="11">
    <p:extLst>
      <p:ext uri="{19B8F6BF-5375-455C-9EA6-DF929625EA0E}">
        <p15:presenceInfo xmlns:p15="http://schemas.microsoft.com/office/powerpoint/2012/main" userId="Jolanta" providerId="None"/>
      </p:ext>
    </p:extLst>
  </p:cmAuthor>
  <p:cmAuthor id="3" name="Katarzyna Zych" initials="KZ" lastIdx="2" clrIdx="5">
    <p:extLst>
      <p:ext uri="{19B8F6BF-5375-455C-9EA6-DF929625EA0E}">
        <p15:presenceInfo xmlns:p15="http://schemas.microsoft.com/office/powerpoint/2012/main" userId="S::kzych@altkom.pl::79c9b44b-bc14-4c3e-a7e2-2ad77038c86e" providerId="AD"/>
      </p:ext>
    </p:extLst>
  </p:cmAuthor>
  <p:cmAuthor id="10" name="Karolina Jakrzewska" initials="KJ" lastIdx="2" clrIdx="12">
    <p:extLst>
      <p:ext uri="{19B8F6BF-5375-455C-9EA6-DF929625EA0E}">
        <p15:presenceInfo xmlns:p15="http://schemas.microsoft.com/office/powerpoint/2012/main" userId="S::kjakrzewska@altkom.pl::a2ebefa0-d358-4725-a931-479e5e704d72" providerId="AD"/>
      </p:ext>
    </p:extLst>
  </p:cmAuthor>
  <p:cmAuthor id="4" name="Ewa Garbaczewska" initials="EG" lastIdx="2" clrIdx="6">
    <p:extLst>
      <p:ext uri="{19B8F6BF-5375-455C-9EA6-DF929625EA0E}">
        <p15:presenceInfo xmlns:p15="http://schemas.microsoft.com/office/powerpoint/2012/main" userId="S::egarbaczewska@altkom.pl::95472ed1-abc9-4aaa-9ecf-7c0f6706c844" providerId="AD"/>
      </p:ext>
    </p:extLst>
  </p:cmAuthor>
  <p:cmAuthor id="5" name="Greta Nykiel" initials="GN" lastIdx="1" clrIdx="7">
    <p:extLst>
      <p:ext uri="{19B8F6BF-5375-455C-9EA6-DF929625EA0E}">
        <p15:presenceInfo xmlns:p15="http://schemas.microsoft.com/office/powerpoint/2012/main" userId="S::gnykiel@altkom.pl::dc34fb2b-3d73-4dad-913d-180a62bdc24b" providerId="AD"/>
      </p:ext>
    </p:extLst>
  </p:cmAuthor>
  <p:cmAuthor id="6" name="Anna Łukasik" initials="AŁ [2]" lastIdx="1" clrIdx="8">
    <p:extLst>
      <p:ext uri="{19B8F6BF-5375-455C-9EA6-DF929625EA0E}">
        <p15:presenceInfo xmlns:p15="http://schemas.microsoft.com/office/powerpoint/2012/main" userId="S::alukasik@altkom.pl::2dd4a8b7-157d-4761-8cb4-835e506d29d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60D4"/>
    <a:srgbClr val="D3F11F"/>
    <a:srgbClr val="FF9966"/>
    <a:srgbClr val="0000CC"/>
    <a:srgbClr val="FF3300"/>
    <a:srgbClr val="A10F89"/>
    <a:srgbClr val="99FF99"/>
    <a:srgbClr val="5C0000"/>
    <a:srgbClr val="CCFFCC"/>
    <a:srgbClr val="FC6E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5282" autoAdjust="0"/>
  </p:normalViewPr>
  <p:slideViewPr>
    <p:cSldViewPr snapToGrid="0">
      <p:cViewPr varScale="1">
        <p:scale>
          <a:sx n="94" d="100"/>
          <a:sy n="94" d="100"/>
        </p:scale>
        <p:origin x="78" y="942"/>
      </p:cViewPr>
      <p:guideLst>
        <p:guide orient="horz" pos="2160"/>
        <p:guide pos="3840"/>
      </p:guideLst>
    </p:cSldViewPr>
  </p:slideViewPr>
  <p:notesTextViewPr>
    <p:cViewPr>
      <p:scale>
        <a:sx n="3" d="2"/>
        <a:sy n="3" d="2"/>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y User" userId="f08e0c7b-9ba6-4966-bf08-e8955317903c" providerId="ADAL" clId="{66E97288-2676-46D6-B530-5C546CAD322B}"/>
    <pc:docChg chg="undo redo custSel addSld delSld modSld sldOrd">
      <pc:chgData name="my User" userId="f08e0c7b-9ba6-4966-bf08-e8955317903c" providerId="ADAL" clId="{66E97288-2676-46D6-B530-5C546CAD322B}" dt="2022-03-11T06:23:55.087" v="1230" actId="1076"/>
      <pc:docMkLst>
        <pc:docMk/>
      </pc:docMkLst>
      <pc:sldChg chg="modSp mod">
        <pc:chgData name="my User" userId="f08e0c7b-9ba6-4966-bf08-e8955317903c" providerId="ADAL" clId="{66E97288-2676-46D6-B530-5C546CAD322B}" dt="2022-03-10T09:13:38.016" v="648" actId="14100"/>
        <pc:sldMkLst>
          <pc:docMk/>
          <pc:sldMk cId="2611523376" sldId="260"/>
        </pc:sldMkLst>
        <pc:spChg chg="mod">
          <ac:chgData name="my User" userId="f08e0c7b-9ba6-4966-bf08-e8955317903c" providerId="ADAL" clId="{66E97288-2676-46D6-B530-5C546CAD322B}" dt="2022-03-10T09:13:38.016" v="648" actId="14100"/>
          <ac:spMkLst>
            <pc:docMk/>
            <pc:sldMk cId="2611523376" sldId="260"/>
            <ac:spMk id="2" creationId="{A0CED2E2-42A4-4809-8CFD-90DC352C43E9}"/>
          </ac:spMkLst>
        </pc:spChg>
      </pc:sldChg>
      <pc:sldChg chg="addSp delSp modSp mod">
        <pc:chgData name="my User" userId="f08e0c7b-9ba6-4966-bf08-e8955317903c" providerId="ADAL" clId="{66E97288-2676-46D6-B530-5C546CAD322B}" dt="2022-03-10T13:50:56.097" v="1096" actId="14100"/>
        <pc:sldMkLst>
          <pc:docMk/>
          <pc:sldMk cId="3702340997" sldId="275"/>
        </pc:sldMkLst>
        <pc:spChg chg="mod">
          <ac:chgData name="my User" userId="f08e0c7b-9ba6-4966-bf08-e8955317903c" providerId="ADAL" clId="{66E97288-2676-46D6-B530-5C546CAD322B}" dt="2022-03-10T12:25:25.039" v="792" actId="14100"/>
          <ac:spMkLst>
            <pc:docMk/>
            <pc:sldMk cId="3702340997" sldId="275"/>
            <ac:spMk id="2" creationId="{64BA9E20-05E1-43F8-AA0C-3ACB2B3DB6CB}"/>
          </ac:spMkLst>
        </pc:spChg>
        <pc:spChg chg="mod">
          <ac:chgData name="my User" userId="f08e0c7b-9ba6-4966-bf08-e8955317903c" providerId="ADAL" clId="{66E97288-2676-46D6-B530-5C546CAD322B}" dt="2022-03-10T12:15:43.858" v="680" actId="20577"/>
          <ac:spMkLst>
            <pc:docMk/>
            <pc:sldMk cId="3702340997" sldId="275"/>
            <ac:spMk id="3" creationId="{EA3DF8E1-118D-4AAE-A21D-60D082A0AA50}"/>
          </ac:spMkLst>
        </pc:spChg>
        <pc:spChg chg="add mod">
          <ac:chgData name="my User" userId="f08e0c7b-9ba6-4966-bf08-e8955317903c" providerId="ADAL" clId="{66E97288-2676-46D6-B530-5C546CAD322B}" dt="2022-03-10T12:26:03.617" v="799" actId="1076"/>
          <ac:spMkLst>
            <pc:docMk/>
            <pc:sldMk cId="3702340997" sldId="275"/>
            <ac:spMk id="9" creationId="{E4C5F25F-C1AD-4F5F-9EDB-1D14F1B9DFCD}"/>
          </ac:spMkLst>
        </pc:spChg>
        <pc:spChg chg="add mod">
          <ac:chgData name="my User" userId="f08e0c7b-9ba6-4966-bf08-e8955317903c" providerId="ADAL" clId="{66E97288-2676-46D6-B530-5C546CAD322B}" dt="2022-03-10T13:50:31.817" v="1094" actId="120"/>
          <ac:spMkLst>
            <pc:docMk/>
            <pc:sldMk cId="3702340997" sldId="275"/>
            <ac:spMk id="10" creationId="{35E561EC-9587-4BD8-89C9-BCC71D064D72}"/>
          </ac:spMkLst>
        </pc:spChg>
        <pc:spChg chg="add del mod">
          <ac:chgData name="my User" userId="f08e0c7b-9ba6-4966-bf08-e8955317903c" providerId="ADAL" clId="{66E97288-2676-46D6-B530-5C546CAD322B}" dt="2022-03-10T13:40:50.396" v="982" actId="478"/>
          <ac:spMkLst>
            <pc:docMk/>
            <pc:sldMk cId="3702340997" sldId="275"/>
            <ac:spMk id="11" creationId="{262E03DC-8434-4529-B182-E1AF8EE06838}"/>
          </ac:spMkLst>
        </pc:spChg>
        <pc:spChg chg="add mod">
          <ac:chgData name="my User" userId="f08e0c7b-9ba6-4966-bf08-e8955317903c" providerId="ADAL" clId="{66E97288-2676-46D6-B530-5C546CAD322B}" dt="2022-03-10T12:26:00.308" v="798" actId="1076"/>
          <ac:spMkLst>
            <pc:docMk/>
            <pc:sldMk cId="3702340997" sldId="275"/>
            <ac:spMk id="12" creationId="{1F52E8D2-F855-4C02-BB38-D2625D7A71B2}"/>
          </ac:spMkLst>
        </pc:spChg>
        <pc:spChg chg="add mod">
          <ac:chgData name="my User" userId="f08e0c7b-9ba6-4966-bf08-e8955317903c" providerId="ADAL" clId="{66E97288-2676-46D6-B530-5C546CAD322B}" dt="2022-03-10T13:50:06.500" v="1088" actId="1076"/>
          <ac:spMkLst>
            <pc:docMk/>
            <pc:sldMk cId="3702340997" sldId="275"/>
            <ac:spMk id="13" creationId="{60A87F67-42C5-4A3E-976F-A8A6175F32BD}"/>
          </ac:spMkLst>
        </pc:spChg>
        <pc:spChg chg="del mod">
          <ac:chgData name="my User" userId="f08e0c7b-9ba6-4966-bf08-e8955317903c" providerId="ADAL" clId="{66E97288-2676-46D6-B530-5C546CAD322B}" dt="2022-03-10T12:17:41.238" v="707" actId="478"/>
          <ac:spMkLst>
            <pc:docMk/>
            <pc:sldMk cId="3702340997" sldId="275"/>
            <ac:spMk id="13" creationId="{FE00753E-54CE-469A-82C8-DDA67D634A80}"/>
          </ac:spMkLst>
        </pc:spChg>
        <pc:spChg chg="del">
          <ac:chgData name="my User" userId="f08e0c7b-9ba6-4966-bf08-e8955317903c" providerId="ADAL" clId="{66E97288-2676-46D6-B530-5C546CAD322B}" dt="2022-03-10T12:15:52.873" v="682" actId="478"/>
          <ac:spMkLst>
            <pc:docMk/>
            <pc:sldMk cId="3702340997" sldId="275"/>
            <ac:spMk id="17" creationId="{34D5B234-4FCD-4BC1-80E0-B90AAF92FB32}"/>
          </ac:spMkLst>
        </pc:spChg>
        <pc:picChg chg="add mod">
          <ac:chgData name="my User" userId="f08e0c7b-9ba6-4966-bf08-e8955317903c" providerId="ADAL" clId="{66E97288-2676-46D6-B530-5C546CAD322B}" dt="2022-03-10T13:50:56.097" v="1096" actId="14100"/>
          <ac:picMkLst>
            <pc:docMk/>
            <pc:sldMk cId="3702340997" sldId="275"/>
            <ac:picMk id="6" creationId="{01A39DD3-CE60-4AB0-9FD0-E10C37D93788}"/>
          </ac:picMkLst>
        </pc:picChg>
        <pc:picChg chg="del">
          <ac:chgData name="my User" userId="f08e0c7b-9ba6-4966-bf08-e8955317903c" providerId="ADAL" clId="{66E97288-2676-46D6-B530-5C546CAD322B}" dt="2022-03-10T12:15:49.852" v="681" actId="478"/>
          <ac:picMkLst>
            <pc:docMk/>
            <pc:sldMk cId="3702340997" sldId="275"/>
            <ac:picMk id="1026" creationId="{5054C92F-C2E4-474E-A2A3-739079F5E238}"/>
          </ac:picMkLst>
        </pc:picChg>
      </pc:sldChg>
      <pc:sldChg chg="modSp mod">
        <pc:chgData name="my User" userId="f08e0c7b-9ba6-4966-bf08-e8955317903c" providerId="ADAL" clId="{66E97288-2676-46D6-B530-5C546CAD322B}" dt="2022-03-10T13:34:20.895" v="879" actId="20577"/>
        <pc:sldMkLst>
          <pc:docMk/>
          <pc:sldMk cId="1271330494" sldId="276"/>
        </pc:sldMkLst>
        <pc:spChg chg="mod">
          <ac:chgData name="my User" userId="f08e0c7b-9ba6-4966-bf08-e8955317903c" providerId="ADAL" clId="{66E97288-2676-46D6-B530-5C546CAD322B}" dt="2022-03-10T13:34:20.895" v="879" actId="20577"/>
          <ac:spMkLst>
            <pc:docMk/>
            <pc:sldMk cId="1271330494" sldId="276"/>
            <ac:spMk id="2" creationId="{93B8BB11-20D2-472B-A3A7-1BFB6BF4EAA6}"/>
          </ac:spMkLst>
        </pc:spChg>
      </pc:sldChg>
      <pc:sldChg chg="modSp mod">
        <pc:chgData name="my User" userId="f08e0c7b-9ba6-4966-bf08-e8955317903c" providerId="ADAL" clId="{66E97288-2676-46D6-B530-5C546CAD322B}" dt="2022-03-11T05:57:26.095" v="1163" actId="20577"/>
        <pc:sldMkLst>
          <pc:docMk/>
          <pc:sldMk cId="3478789877" sldId="279"/>
        </pc:sldMkLst>
        <pc:spChg chg="mod">
          <ac:chgData name="my User" userId="f08e0c7b-9ba6-4966-bf08-e8955317903c" providerId="ADAL" clId="{66E97288-2676-46D6-B530-5C546CAD322B}" dt="2022-03-11T05:57:26.095" v="1163" actId="20577"/>
          <ac:spMkLst>
            <pc:docMk/>
            <pc:sldMk cId="3478789877" sldId="279"/>
            <ac:spMk id="7" creationId="{AF8DC3BC-C726-4AD4-9091-7C556FE6E24D}"/>
          </ac:spMkLst>
        </pc:spChg>
      </pc:sldChg>
      <pc:sldChg chg="modSp mod">
        <pc:chgData name="my User" userId="f08e0c7b-9ba6-4966-bf08-e8955317903c" providerId="ADAL" clId="{66E97288-2676-46D6-B530-5C546CAD322B}" dt="2022-03-10T09:19:46.838" v="649" actId="1076"/>
        <pc:sldMkLst>
          <pc:docMk/>
          <pc:sldMk cId="1375827326" sldId="281"/>
        </pc:sldMkLst>
        <pc:spChg chg="mod">
          <ac:chgData name="my User" userId="f08e0c7b-9ba6-4966-bf08-e8955317903c" providerId="ADAL" clId="{66E97288-2676-46D6-B530-5C546CAD322B}" dt="2022-03-10T09:19:46.838" v="649" actId="1076"/>
          <ac:spMkLst>
            <pc:docMk/>
            <pc:sldMk cId="1375827326" sldId="281"/>
            <ac:spMk id="8" creationId="{1387F071-0A23-4E8A-9830-17F6CA28F758}"/>
          </ac:spMkLst>
        </pc:spChg>
      </pc:sldChg>
      <pc:sldChg chg="modSp mod">
        <pc:chgData name="my User" userId="f08e0c7b-9ba6-4966-bf08-e8955317903c" providerId="ADAL" clId="{66E97288-2676-46D6-B530-5C546CAD322B}" dt="2022-03-10T07:02:24.729" v="70" actId="14100"/>
        <pc:sldMkLst>
          <pc:docMk/>
          <pc:sldMk cId="1912012519" sldId="283"/>
        </pc:sldMkLst>
        <pc:spChg chg="mod">
          <ac:chgData name="my User" userId="f08e0c7b-9ba6-4966-bf08-e8955317903c" providerId="ADAL" clId="{66E97288-2676-46D6-B530-5C546CAD322B}" dt="2022-03-10T07:02:24.729" v="70" actId="14100"/>
          <ac:spMkLst>
            <pc:docMk/>
            <pc:sldMk cId="1912012519" sldId="283"/>
            <ac:spMk id="14" creationId="{FA44B521-7D5E-4198-88CE-94E12D869796}"/>
          </ac:spMkLst>
        </pc:spChg>
      </pc:sldChg>
      <pc:sldChg chg="modSp mod">
        <pc:chgData name="my User" userId="f08e0c7b-9ba6-4966-bf08-e8955317903c" providerId="ADAL" clId="{66E97288-2676-46D6-B530-5C546CAD322B}" dt="2022-03-10T07:02:52.504" v="75" actId="14100"/>
        <pc:sldMkLst>
          <pc:docMk/>
          <pc:sldMk cId="3484206784" sldId="284"/>
        </pc:sldMkLst>
        <pc:spChg chg="mod">
          <ac:chgData name="my User" userId="f08e0c7b-9ba6-4966-bf08-e8955317903c" providerId="ADAL" clId="{66E97288-2676-46D6-B530-5C546CAD322B}" dt="2022-03-10T07:02:52.504" v="75" actId="14100"/>
          <ac:spMkLst>
            <pc:docMk/>
            <pc:sldMk cId="3484206784" sldId="284"/>
            <ac:spMk id="2" creationId="{3D38ADDC-005C-4BF8-98DA-09062942DE8B}"/>
          </ac:spMkLst>
        </pc:spChg>
      </pc:sldChg>
      <pc:sldChg chg="addSp delSp modSp mod">
        <pc:chgData name="my User" userId="f08e0c7b-9ba6-4966-bf08-e8955317903c" providerId="ADAL" clId="{66E97288-2676-46D6-B530-5C546CAD322B}" dt="2022-03-10T12:46:59.114" v="857" actId="478"/>
        <pc:sldMkLst>
          <pc:docMk/>
          <pc:sldMk cId="1363649505" sldId="285"/>
        </pc:sldMkLst>
        <pc:spChg chg="del mod">
          <ac:chgData name="my User" userId="f08e0c7b-9ba6-4966-bf08-e8955317903c" providerId="ADAL" clId="{66E97288-2676-46D6-B530-5C546CAD322B}" dt="2022-03-10T12:46:30.986" v="854" actId="478"/>
          <ac:spMkLst>
            <pc:docMk/>
            <pc:sldMk cId="1363649505" sldId="285"/>
            <ac:spMk id="8" creationId="{C966C1B0-7B1B-4839-9CD7-EF78EC1C5A79}"/>
          </ac:spMkLst>
        </pc:spChg>
        <pc:spChg chg="add mod">
          <ac:chgData name="my User" userId="f08e0c7b-9ba6-4966-bf08-e8955317903c" providerId="ADAL" clId="{66E97288-2676-46D6-B530-5C546CAD322B}" dt="2022-03-10T12:45:01.111" v="853" actId="1076"/>
          <ac:spMkLst>
            <pc:docMk/>
            <pc:sldMk cId="1363649505" sldId="285"/>
            <ac:spMk id="10" creationId="{DF9F0E14-77C3-4A04-A626-880E583A8979}"/>
          </ac:spMkLst>
        </pc:spChg>
        <pc:spChg chg="add mod">
          <ac:chgData name="my User" userId="f08e0c7b-9ba6-4966-bf08-e8955317903c" providerId="ADAL" clId="{66E97288-2676-46D6-B530-5C546CAD322B}" dt="2022-03-10T07:46:13.992" v="397" actId="1076"/>
          <ac:spMkLst>
            <pc:docMk/>
            <pc:sldMk cId="1363649505" sldId="285"/>
            <ac:spMk id="11" creationId="{67570829-704B-489C-9A82-E72E3AE447A2}"/>
          </ac:spMkLst>
        </pc:spChg>
        <pc:spChg chg="add del mod">
          <ac:chgData name="my User" userId="f08e0c7b-9ba6-4966-bf08-e8955317903c" providerId="ADAL" clId="{66E97288-2676-46D6-B530-5C546CAD322B}" dt="2022-03-10T12:46:59.114" v="857" actId="478"/>
          <ac:spMkLst>
            <pc:docMk/>
            <pc:sldMk cId="1363649505" sldId="285"/>
            <ac:spMk id="12" creationId="{0128EAB2-C945-4800-AA1C-725ED0B268A2}"/>
          </ac:spMkLst>
        </pc:spChg>
        <pc:spChg chg="add del mod">
          <ac:chgData name="my User" userId="f08e0c7b-9ba6-4966-bf08-e8955317903c" providerId="ADAL" clId="{66E97288-2676-46D6-B530-5C546CAD322B}" dt="2022-03-10T07:46:01.736" v="381"/>
          <ac:spMkLst>
            <pc:docMk/>
            <pc:sldMk cId="1363649505" sldId="285"/>
            <ac:spMk id="12" creationId="{A2D8E6CD-F2D7-4C8D-9361-4305687EC4A1}"/>
          </ac:spMkLst>
        </pc:spChg>
        <pc:spChg chg="add mod">
          <ac:chgData name="my User" userId="f08e0c7b-9ba6-4966-bf08-e8955317903c" providerId="ADAL" clId="{66E97288-2676-46D6-B530-5C546CAD322B}" dt="2022-03-10T12:46:37.640" v="856" actId="1076"/>
          <ac:spMkLst>
            <pc:docMk/>
            <pc:sldMk cId="1363649505" sldId="285"/>
            <ac:spMk id="13" creationId="{E98C0112-89D3-4FDB-AADD-466BAFA0AF41}"/>
          </ac:spMkLst>
        </pc:spChg>
        <pc:spChg chg="add del mod">
          <ac:chgData name="my User" userId="f08e0c7b-9ba6-4966-bf08-e8955317903c" providerId="ADAL" clId="{66E97288-2676-46D6-B530-5C546CAD322B}" dt="2022-03-10T07:51:32.222" v="405" actId="21"/>
          <ac:spMkLst>
            <pc:docMk/>
            <pc:sldMk cId="1363649505" sldId="285"/>
            <ac:spMk id="13" creationId="{EAB020E7-9260-456D-BF19-0A5836360C5A}"/>
          </ac:spMkLst>
        </pc:spChg>
        <pc:spChg chg="mod">
          <ac:chgData name="my User" userId="f08e0c7b-9ba6-4966-bf08-e8955317903c" providerId="ADAL" clId="{66E97288-2676-46D6-B530-5C546CAD322B}" dt="2022-03-10T07:45:50.005" v="377" actId="20577"/>
          <ac:spMkLst>
            <pc:docMk/>
            <pc:sldMk cId="1363649505" sldId="285"/>
            <ac:spMk id="14" creationId="{B0FC099F-9D92-40A7-842F-A77BFE967A66}"/>
          </ac:spMkLst>
        </pc:spChg>
        <pc:picChg chg="mod">
          <ac:chgData name="my User" userId="f08e0c7b-9ba6-4966-bf08-e8955317903c" providerId="ADAL" clId="{66E97288-2676-46D6-B530-5C546CAD322B}" dt="2022-03-10T07:37:14.323" v="343" actId="1076"/>
          <ac:picMkLst>
            <pc:docMk/>
            <pc:sldMk cId="1363649505" sldId="285"/>
            <ac:picMk id="6" creationId="{2C9B4A5F-39EB-4FFD-AA9D-F09006A8B9E5}"/>
          </ac:picMkLst>
        </pc:picChg>
      </pc:sldChg>
      <pc:sldChg chg="addSp delSp modSp mod">
        <pc:chgData name="my User" userId="f08e0c7b-9ba6-4966-bf08-e8955317903c" providerId="ADAL" clId="{66E97288-2676-46D6-B530-5C546CAD322B}" dt="2022-03-10T07:52:24.028" v="420" actId="20577"/>
        <pc:sldMkLst>
          <pc:docMk/>
          <pc:sldMk cId="2423190610" sldId="286"/>
        </pc:sldMkLst>
        <pc:spChg chg="add del mod">
          <ac:chgData name="my User" userId="f08e0c7b-9ba6-4966-bf08-e8955317903c" providerId="ADAL" clId="{66E97288-2676-46D6-B530-5C546CAD322B}" dt="2022-03-10T07:51:54.569" v="410" actId="478"/>
          <ac:spMkLst>
            <pc:docMk/>
            <pc:sldMk cId="2423190610" sldId="286"/>
            <ac:spMk id="6" creationId="{866233C6-495A-492C-A367-C1971A607E78}"/>
          </ac:spMkLst>
        </pc:spChg>
        <pc:spChg chg="mod">
          <ac:chgData name="my User" userId="f08e0c7b-9ba6-4966-bf08-e8955317903c" providerId="ADAL" clId="{66E97288-2676-46D6-B530-5C546CAD322B}" dt="2022-03-10T07:52:24.028" v="420" actId="20577"/>
          <ac:spMkLst>
            <pc:docMk/>
            <pc:sldMk cId="2423190610" sldId="286"/>
            <ac:spMk id="7" creationId="{7172B67A-549F-4983-9791-A347D53A021C}"/>
          </ac:spMkLst>
        </pc:spChg>
      </pc:sldChg>
      <pc:sldChg chg="addSp modSp mod">
        <pc:chgData name="my User" userId="f08e0c7b-9ba6-4966-bf08-e8955317903c" providerId="ADAL" clId="{66E97288-2676-46D6-B530-5C546CAD322B}" dt="2022-03-10T08:59:09.139" v="543" actId="1076"/>
        <pc:sldMkLst>
          <pc:docMk/>
          <pc:sldMk cId="2608970579" sldId="289"/>
        </pc:sldMkLst>
        <pc:spChg chg="mod">
          <ac:chgData name="my User" userId="f08e0c7b-9ba6-4966-bf08-e8955317903c" providerId="ADAL" clId="{66E97288-2676-46D6-B530-5C546CAD322B}" dt="2022-03-10T08:59:09.139" v="543" actId="1076"/>
          <ac:spMkLst>
            <pc:docMk/>
            <pc:sldMk cId="2608970579" sldId="289"/>
            <ac:spMk id="7" creationId="{9B1B4D17-262E-4B33-9738-BFE4A53949C4}"/>
          </ac:spMkLst>
        </pc:spChg>
        <pc:spChg chg="add mod">
          <ac:chgData name="my User" userId="f08e0c7b-9ba6-4966-bf08-e8955317903c" providerId="ADAL" clId="{66E97288-2676-46D6-B530-5C546CAD322B}" dt="2022-03-10T08:59:04.901" v="542" actId="1076"/>
          <ac:spMkLst>
            <pc:docMk/>
            <pc:sldMk cId="2608970579" sldId="289"/>
            <ac:spMk id="8" creationId="{2692B497-F38E-43D2-980E-EF7B0EBF6CF6}"/>
          </ac:spMkLst>
        </pc:spChg>
      </pc:sldChg>
      <pc:sldChg chg="ord">
        <pc:chgData name="my User" userId="f08e0c7b-9ba6-4966-bf08-e8955317903c" providerId="ADAL" clId="{66E97288-2676-46D6-B530-5C546CAD322B}" dt="2022-03-10T07:27:32.828" v="234"/>
        <pc:sldMkLst>
          <pc:docMk/>
          <pc:sldMk cId="68270416" sldId="292"/>
        </pc:sldMkLst>
      </pc:sldChg>
      <pc:sldChg chg="addSp modSp mod">
        <pc:chgData name="my User" userId="f08e0c7b-9ba6-4966-bf08-e8955317903c" providerId="ADAL" clId="{66E97288-2676-46D6-B530-5C546CAD322B}" dt="2022-03-10T07:59:11.207" v="482" actId="6549"/>
        <pc:sldMkLst>
          <pc:docMk/>
          <pc:sldMk cId="4061825308" sldId="293"/>
        </pc:sldMkLst>
        <pc:spChg chg="mod">
          <ac:chgData name="my User" userId="f08e0c7b-9ba6-4966-bf08-e8955317903c" providerId="ADAL" clId="{66E97288-2676-46D6-B530-5C546CAD322B}" dt="2022-03-10T07:59:11.207" v="482" actId="6549"/>
          <ac:spMkLst>
            <pc:docMk/>
            <pc:sldMk cId="4061825308" sldId="293"/>
            <ac:spMk id="7" creationId="{AF8DC3BC-C726-4AD4-9091-7C556FE6E24D}"/>
          </ac:spMkLst>
        </pc:spChg>
        <pc:spChg chg="add mod">
          <ac:chgData name="my User" userId="f08e0c7b-9ba6-4966-bf08-e8955317903c" providerId="ADAL" clId="{66E97288-2676-46D6-B530-5C546CAD322B}" dt="2022-03-10T07:43:02.691" v="346" actId="1076"/>
          <ac:spMkLst>
            <pc:docMk/>
            <pc:sldMk cId="4061825308" sldId="293"/>
            <ac:spMk id="12" creationId="{F3293AA0-CFCF-4AED-B525-89E45DA2F0DB}"/>
          </ac:spMkLst>
        </pc:spChg>
      </pc:sldChg>
      <pc:sldChg chg="addSp modSp mod">
        <pc:chgData name="my User" userId="f08e0c7b-9ba6-4966-bf08-e8955317903c" providerId="ADAL" clId="{66E97288-2676-46D6-B530-5C546CAD322B}" dt="2022-03-11T06:23:55.087" v="1230" actId="1076"/>
        <pc:sldMkLst>
          <pc:docMk/>
          <pc:sldMk cId="1229336283" sldId="297"/>
        </pc:sldMkLst>
        <pc:spChg chg="add mod">
          <ac:chgData name="my User" userId="f08e0c7b-9ba6-4966-bf08-e8955317903c" providerId="ADAL" clId="{66E97288-2676-46D6-B530-5C546CAD322B}" dt="2022-03-10T07:56:57.230" v="456" actId="1076"/>
          <ac:spMkLst>
            <pc:docMk/>
            <pc:sldMk cId="1229336283" sldId="297"/>
            <ac:spMk id="2" creationId="{84BBF66C-D78A-4DA7-8C61-9E064F69321E}"/>
          </ac:spMkLst>
        </pc:spChg>
        <pc:spChg chg="add mod">
          <ac:chgData name="my User" userId="f08e0c7b-9ba6-4966-bf08-e8955317903c" providerId="ADAL" clId="{66E97288-2676-46D6-B530-5C546CAD322B}" dt="2022-03-11T06:01:07.353" v="1228" actId="20577"/>
          <ac:spMkLst>
            <pc:docMk/>
            <pc:sldMk cId="1229336283" sldId="297"/>
            <ac:spMk id="6" creationId="{488A042E-FF5F-4BEC-9217-BB9FAEC17454}"/>
          </ac:spMkLst>
        </pc:spChg>
        <pc:spChg chg="mod">
          <ac:chgData name="my User" userId="f08e0c7b-9ba6-4966-bf08-e8955317903c" providerId="ADAL" clId="{66E97288-2676-46D6-B530-5C546CAD322B}" dt="2022-03-10T07:56:54.499" v="455" actId="1076"/>
          <ac:spMkLst>
            <pc:docMk/>
            <pc:sldMk cId="1229336283" sldId="297"/>
            <ac:spMk id="7" creationId="{7172B67A-549F-4983-9791-A347D53A021C}"/>
          </ac:spMkLst>
        </pc:spChg>
        <pc:spChg chg="add mod">
          <ac:chgData name="my User" userId="f08e0c7b-9ba6-4966-bf08-e8955317903c" providerId="ADAL" clId="{66E97288-2676-46D6-B530-5C546CAD322B}" dt="2022-03-11T06:23:55.087" v="1230" actId="1076"/>
          <ac:spMkLst>
            <pc:docMk/>
            <pc:sldMk cId="1229336283" sldId="297"/>
            <ac:spMk id="8" creationId="{F69AD793-5ABD-440A-A944-7D997F26446E}"/>
          </ac:spMkLst>
        </pc:spChg>
      </pc:sldChg>
      <pc:sldChg chg="addSp delSp modSp add mod">
        <pc:chgData name="my User" userId="f08e0c7b-9ba6-4966-bf08-e8955317903c" providerId="ADAL" clId="{66E97288-2676-46D6-B530-5C546CAD322B}" dt="2022-03-10T07:25:31.202" v="188" actId="3626"/>
        <pc:sldMkLst>
          <pc:docMk/>
          <pc:sldMk cId="116290471" sldId="301"/>
        </pc:sldMkLst>
        <pc:spChg chg="mod">
          <ac:chgData name="my User" userId="f08e0c7b-9ba6-4966-bf08-e8955317903c" providerId="ADAL" clId="{66E97288-2676-46D6-B530-5C546CAD322B}" dt="2022-03-10T06:43:47.064" v="11" actId="20577"/>
          <ac:spMkLst>
            <pc:docMk/>
            <pc:sldMk cId="116290471" sldId="301"/>
            <ac:spMk id="3" creationId="{A9108940-6CA2-4772-B400-63A591B23013}"/>
          </ac:spMkLst>
        </pc:spChg>
        <pc:spChg chg="mod">
          <ac:chgData name="my User" userId="f08e0c7b-9ba6-4966-bf08-e8955317903c" providerId="ADAL" clId="{66E97288-2676-46D6-B530-5C546CAD322B}" dt="2022-03-10T07:25:31.202" v="188" actId="3626"/>
          <ac:spMkLst>
            <pc:docMk/>
            <pc:sldMk cId="116290471" sldId="301"/>
            <ac:spMk id="9" creationId="{38437BEC-A7E5-4266-B60A-44CD477FE293}"/>
          </ac:spMkLst>
        </pc:spChg>
        <pc:spChg chg="del">
          <ac:chgData name="my User" userId="f08e0c7b-9ba6-4966-bf08-e8955317903c" providerId="ADAL" clId="{66E97288-2676-46D6-B530-5C546CAD322B}" dt="2022-03-10T06:52:57.148" v="41" actId="478"/>
          <ac:spMkLst>
            <pc:docMk/>
            <pc:sldMk cId="116290471" sldId="301"/>
            <ac:spMk id="10" creationId="{A8DE9CB4-576B-4029-AD20-4550799B501A}"/>
          </ac:spMkLst>
        </pc:spChg>
        <pc:spChg chg="add mod">
          <ac:chgData name="my User" userId="f08e0c7b-9ba6-4966-bf08-e8955317903c" providerId="ADAL" clId="{66E97288-2676-46D6-B530-5C546CAD322B}" dt="2022-03-10T07:19:39.307" v="186" actId="1035"/>
          <ac:spMkLst>
            <pc:docMk/>
            <pc:sldMk cId="116290471" sldId="301"/>
            <ac:spMk id="11" creationId="{78EE4DAA-F427-4481-A250-5DADF96140BE}"/>
          </ac:spMkLst>
        </pc:spChg>
        <pc:picChg chg="del">
          <ac:chgData name="my User" userId="f08e0c7b-9ba6-4966-bf08-e8955317903c" providerId="ADAL" clId="{66E97288-2676-46D6-B530-5C546CAD322B}" dt="2022-03-10T06:52:07.440" v="36" actId="478"/>
          <ac:picMkLst>
            <pc:docMk/>
            <pc:sldMk cId="116290471" sldId="301"/>
            <ac:picMk id="5" creationId="{94B0F187-279F-4C6E-A86A-D1450875F482}"/>
          </ac:picMkLst>
        </pc:picChg>
        <pc:picChg chg="add mod">
          <ac:chgData name="my User" userId="f08e0c7b-9ba6-4966-bf08-e8955317903c" providerId="ADAL" clId="{66E97288-2676-46D6-B530-5C546CAD322B}" dt="2022-03-10T06:52:13.825" v="39" actId="1076"/>
          <ac:picMkLst>
            <pc:docMk/>
            <pc:sldMk cId="116290471" sldId="301"/>
            <ac:picMk id="6" creationId="{9E3102B9-A933-44F9-88DE-B632D4BA89C6}"/>
          </ac:picMkLst>
        </pc:picChg>
      </pc:sldChg>
      <pc:sldChg chg="addSp delSp modSp add mod">
        <pc:chgData name="my User" userId="f08e0c7b-9ba6-4966-bf08-e8955317903c" providerId="ADAL" clId="{66E97288-2676-46D6-B530-5C546CAD322B}" dt="2022-03-10T07:35:02.789" v="339" actId="1076"/>
        <pc:sldMkLst>
          <pc:docMk/>
          <pc:sldMk cId="521999681" sldId="302"/>
        </pc:sldMkLst>
        <pc:spChg chg="mod">
          <ac:chgData name="my User" userId="f08e0c7b-9ba6-4966-bf08-e8955317903c" providerId="ADAL" clId="{66E97288-2676-46D6-B530-5C546CAD322B}" dt="2022-03-10T07:27:58.029" v="242" actId="20577"/>
          <ac:spMkLst>
            <pc:docMk/>
            <pc:sldMk cId="521999681" sldId="302"/>
            <ac:spMk id="3" creationId="{F5BC8E01-5077-4545-8519-AFA5E8828771}"/>
          </ac:spMkLst>
        </pc:spChg>
        <pc:spChg chg="del">
          <ac:chgData name="my User" userId="f08e0c7b-9ba6-4966-bf08-e8955317903c" providerId="ADAL" clId="{66E97288-2676-46D6-B530-5C546CAD322B}" dt="2022-03-10T07:32:20.300" v="310" actId="478"/>
          <ac:spMkLst>
            <pc:docMk/>
            <pc:sldMk cId="521999681" sldId="302"/>
            <ac:spMk id="5" creationId="{C2B08B5A-7E4D-489A-825F-165199BC1CA7}"/>
          </ac:spMkLst>
        </pc:spChg>
        <pc:spChg chg="mod">
          <ac:chgData name="my User" userId="f08e0c7b-9ba6-4966-bf08-e8955317903c" providerId="ADAL" clId="{66E97288-2676-46D6-B530-5C546CAD322B}" dt="2022-03-10T07:30:18.577" v="306" actId="6549"/>
          <ac:spMkLst>
            <pc:docMk/>
            <pc:sldMk cId="521999681" sldId="302"/>
            <ac:spMk id="7" creationId="{AF8DC3BC-C726-4AD4-9091-7C556FE6E24D}"/>
          </ac:spMkLst>
        </pc:spChg>
        <pc:spChg chg="del">
          <ac:chgData name="my User" userId="f08e0c7b-9ba6-4966-bf08-e8955317903c" providerId="ADAL" clId="{66E97288-2676-46D6-B530-5C546CAD322B}" dt="2022-03-10T07:32:24.995" v="314" actId="478"/>
          <ac:spMkLst>
            <pc:docMk/>
            <pc:sldMk cId="521999681" sldId="302"/>
            <ac:spMk id="9" creationId="{CAD8B144-7497-462E-91D5-7F582926DAB0}"/>
          </ac:spMkLst>
        </pc:spChg>
        <pc:spChg chg="del mod">
          <ac:chgData name="my User" userId="f08e0c7b-9ba6-4966-bf08-e8955317903c" providerId="ADAL" clId="{66E97288-2676-46D6-B530-5C546CAD322B}" dt="2022-03-10T07:32:23.152" v="313" actId="478"/>
          <ac:spMkLst>
            <pc:docMk/>
            <pc:sldMk cId="521999681" sldId="302"/>
            <ac:spMk id="11" creationId="{2F1C57FF-C552-433C-9002-58EA8B00CE7F}"/>
          </ac:spMkLst>
        </pc:spChg>
        <pc:spChg chg="add del mod">
          <ac:chgData name="my User" userId="f08e0c7b-9ba6-4966-bf08-e8955317903c" providerId="ADAL" clId="{66E97288-2676-46D6-B530-5C546CAD322B}" dt="2022-03-10T07:33:17.152" v="321" actId="478"/>
          <ac:spMkLst>
            <pc:docMk/>
            <pc:sldMk cId="521999681" sldId="302"/>
            <ac:spMk id="12" creationId="{E1B507A1-14C1-46CE-953B-8C31F423649F}"/>
          </ac:spMkLst>
        </pc:spChg>
        <pc:spChg chg="del">
          <ac:chgData name="my User" userId="f08e0c7b-9ba6-4966-bf08-e8955317903c" providerId="ADAL" clId="{66E97288-2676-46D6-B530-5C546CAD322B}" dt="2022-03-10T07:32:21.506" v="311" actId="478"/>
          <ac:spMkLst>
            <pc:docMk/>
            <pc:sldMk cId="521999681" sldId="302"/>
            <ac:spMk id="13" creationId="{75B31E43-49B0-4F06-A843-C390A122202F}"/>
          </ac:spMkLst>
        </pc:spChg>
        <pc:spChg chg="add mod">
          <ac:chgData name="my User" userId="f08e0c7b-9ba6-4966-bf08-e8955317903c" providerId="ADAL" clId="{66E97288-2676-46D6-B530-5C546CAD322B}" dt="2022-03-10T07:34:54.281" v="338" actId="1076"/>
          <ac:spMkLst>
            <pc:docMk/>
            <pc:sldMk cId="521999681" sldId="302"/>
            <ac:spMk id="14" creationId="{AD1E9C3A-06C8-4488-A9BA-FAAD48E01A1B}"/>
          </ac:spMkLst>
        </pc:spChg>
        <pc:spChg chg="add del">
          <ac:chgData name="my User" userId="f08e0c7b-9ba6-4966-bf08-e8955317903c" providerId="ADAL" clId="{66E97288-2676-46D6-B530-5C546CAD322B}" dt="2022-03-10T07:34:23.829" v="334" actId="478"/>
          <ac:spMkLst>
            <pc:docMk/>
            <pc:sldMk cId="521999681" sldId="302"/>
            <ac:spMk id="16" creationId="{DCABDEEA-3182-40F4-A916-4662BA22F7B4}"/>
          </ac:spMkLst>
        </pc:spChg>
        <pc:spChg chg="add mod">
          <ac:chgData name="my User" userId="f08e0c7b-9ba6-4966-bf08-e8955317903c" providerId="ADAL" clId="{66E97288-2676-46D6-B530-5C546CAD322B}" dt="2022-03-10T07:35:02.789" v="339" actId="1076"/>
          <ac:spMkLst>
            <pc:docMk/>
            <pc:sldMk cId="521999681" sldId="302"/>
            <ac:spMk id="18" creationId="{4C2A9BF0-FA9B-4A56-8C89-08FC872596C7}"/>
          </ac:spMkLst>
        </pc:spChg>
        <pc:picChg chg="add mod">
          <ac:chgData name="my User" userId="f08e0c7b-9ba6-4966-bf08-e8955317903c" providerId="ADAL" clId="{66E97288-2676-46D6-B530-5C546CAD322B}" dt="2022-03-10T07:32:34.919" v="317" actId="1076"/>
          <ac:picMkLst>
            <pc:docMk/>
            <pc:sldMk cId="521999681" sldId="302"/>
            <ac:picMk id="6" creationId="{1BCF1D4B-F935-455D-B79A-CD62FC7BE761}"/>
          </ac:picMkLst>
        </pc:picChg>
      </pc:sldChg>
      <pc:sldChg chg="add">
        <pc:chgData name="my User" userId="f08e0c7b-9ba6-4966-bf08-e8955317903c" providerId="ADAL" clId="{66E97288-2676-46D6-B530-5C546CAD322B}" dt="2022-03-10T12:15:32.378" v="650" actId="2890"/>
        <pc:sldMkLst>
          <pc:docMk/>
          <pc:sldMk cId="79440407" sldId="303"/>
        </pc:sldMkLst>
      </pc:sldChg>
      <pc:sldChg chg="addSp delSp modSp add del mod">
        <pc:chgData name="my User" userId="f08e0c7b-9ba6-4966-bf08-e8955317903c" providerId="ADAL" clId="{66E97288-2676-46D6-B530-5C546CAD322B}" dt="2022-03-11T05:56:19.926" v="1135" actId="2890"/>
        <pc:sldMkLst>
          <pc:docMk/>
          <pc:sldMk cId="45309951" sldId="304"/>
        </pc:sldMkLst>
        <pc:spChg chg="mod">
          <ac:chgData name="my User" userId="f08e0c7b-9ba6-4966-bf08-e8955317903c" providerId="ADAL" clId="{66E97288-2676-46D6-B530-5C546CAD322B}" dt="2022-03-11T05:56:17.925" v="1133" actId="20577"/>
          <ac:spMkLst>
            <pc:docMk/>
            <pc:sldMk cId="45309951" sldId="304"/>
            <ac:spMk id="3" creationId="{F5BC8E01-5077-4545-8519-AFA5E8828771}"/>
          </ac:spMkLst>
        </pc:spChg>
        <pc:picChg chg="add del">
          <ac:chgData name="my User" userId="f08e0c7b-9ba6-4966-bf08-e8955317903c" providerId="ADAL" clId="{66E97288-2676-46D6-B530-5C546CAD322B}" dt="2022-03-11T05:56:18.979" v="1134" actId="478"/>
          <ac:picMkLst>
            <pc:docMk/>
            <pc:sldMk cId="45309951" sldId="304"/>
            <ac:picMk id="6" creationId="{1BCF1D4B-F935-455D-B79A-CD62FC7BE76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3" y="6"/>
            <a:ext cx="2918830" cy="495029"/>
          </a:xfrm>
          <a:prstGeom prst="rect">
            <a:avLst/>
          </a:prstGeom>
        </p:spPr>
        <p:txBody>
          <a:bodyPr vert="horz" lIns="90754" tIns="45377" rIns="90754" bIns="45377" rtlCol="0"/>
          <a:lstStyle>
            <a:lvl1pPr algn="l">
              <a:defRPr sz="1200"/>
            </a:lvl1pPr>
          </a:lstStyle>
          <a:p>
            <a:endParaRPr lang="pl-PL"/>
          </a:p>
        </p:txBody>
      </p:sp>
      <p:sp>
        <p:nvSpPr>
          <p:cNvPr id="3" name="Symbol zastępczy daty 2"/>
          <p:cNvSpPr>
            <a:spLocks noGrp="1"/>
          </p:cNvSpPr>
          <p:nvPr>
            <p:ph type="dt" sz="quarter" idx="1"/>
          </p:nvPr>
        </p:nvSpPr>
        <p:spPr>
          <a:xfrm>
            <a:off x="3815376" y="6"/>
            <a:ext cx="2918830" cy="495029"/>
          </a:xfrm>
          <a:prstGeom prst="rect">
            <a:avLst/>
          </a:prstGeom>
        </p:spPr>
        <p:txBody>
          <a:bodyPr vert="horz" lIns="90754" tIns="45377" rIns="90754" bIns="45377" rtlCol="0"/>
          <a:lstStyle>
            <a:lvl1pPr algn="r">
              <a:defRPr sz="1200"/>
            </a:lvl1pPr>
          </a:lstStyle>
          <a:p>
            <a:fld id="{D63A09D0-DCA6-45B7-90C4-48C9FB8BE48C}" type="datetimeFigureOut">
              <a:rPr lang="pl-PL" smtClean="0"/>
              <a:t>11.03.2022</a:t>
            </a:fld>
            <a:endParaRPr lang="pl-PL"/>
          </a:p>
        </p:txBody>
      </p:sp>
      <p:sp>
        <p:nvSpPr>
          <p:cNvPr id="4" name="Symbol zastępczy stopki 3"/>
          <p:cNvSpPr>
            <a:spLocks noGrp="1"/>
          </p:cNvSpPr>
          <p:nvPr>
            <p:ph type="ftr" sz="quarter" idx="2"/>
          </p:nvPr>
        </p:nvSpPr>
        <p:spPr>
          <a:xfrm>
            <a:off x="3" y="9371294"/>
            <a:ext cx="2918830" cy="495029"/>
          </a:xfrm>
          <a:prstGeom prst="rect">
            <a:avLst/>
          </a:prstGeom>
        </p:spPr>
        <p:txBody>
          <a:bodyPr vert="horz" lIns="90754" tIns="45377" rIns="90754" bIns="45377" rtlCol="0" anchor="b"/>
          <a:lstStyle>
            <a:lvl1pPr algn="l">
              <a:defRPr sz="1200"/>
            </a:lvl1pPr>
          </a:lstStyle>
          <a:p>
            <a:endParaRPr lang="pl-PL"/>
          </a:p>
        </p:txBody>
      </p:sp>
      <p:sp>
        <p:nvSpPr>
          <p:cNvPr id="5" name="Symbol zastępczy numeru slajdu 4"/>
          <p:cNvSpPr>
            <a:spLocks noGrp="1"/>
          </p:cNvSpPr>
          <p:nvPr>
            <p:ph type="sldNum" sz="quarter" idx="3"/>
          </p:nvPr>
        </p:nvSpPr>
        <p:spPr>
          <a:xfrm>
            <a:off x="3815376" y="9371294"/>
            <a:ext cx="2918830" cy="495029"/>
          </a:xfrm>
          <a:prstGeom prst="rect">
            <a:avLst/>
          </a:prstGeom>
        </p:spPr>
        <p:txBody>
          <a:bodyPr vert="horz" lIns="90754" tIns="45377" rIns="90754" bIns="45377" rtlCol="0" anchor="b"/>
          <a:lstStyle>
            <a:lvl1pPr algn="r">
              <a:defRPr sz="1200"/>
            </a:lvl1pPr>
          </a:lstStyle>
          <a:p>
            <a:fld id="{1B425DAF-57C7-439A-9139-86647EC0AB13}" type="slidenum">
              <a:rPr lang="pl-PL" smtClean="0"/>
              <a:t>‹#›</a:t>
            </a:fld>
            <a:endParaRPr lang="pl-PL"/>
          </a:p>
        </p:txBody>
      </p:sp>
    </p:spTree>
    <p:extLst>
      <p:ext uri="{BB962C8B-B14F-4D97-AF65-F5344CB8AC3E}">
        <p14:creationId xmlns:p14="http://schemas.microsoft.com/office/powerpoint/2010/main" val="11639598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3" y="6"/>
            <a:ext cx="2918830" cy="495029"/>
          </a:xfrm>
          <a:prstGeom prst="rect">
            <a:avLst/>
          </a:prstGeom>
        </p:spPr>
        <p:txBody>
          <a:bodyPr vert="horz" lIns="90754" tIns="45377" rIns="90754" bIns="45377" rtlCol="0"/>
          <a:lstStyle>
            <a:lvl1pPr algn="l">
              <a:defRPr sz="1200"/>
            </a:lvl1pPr>
          </a:lstStyle>
          <a:p>
            <a:endParaRPr lang="pl-PL"/>
          </a:p>
        </p:txBody>
      </p:sp>
      <p:sp>
        <p:nvSpPr>
          <p:cNvPr id="3" name="Symbol zastępczy daty 2"/>
          <p:cNvSpPr>
            <a:spLocks noGrp="1"/>
          </p:cNvSpPr>
          <p:nvPr>
            <p:ph type="dt" idx="1"/>
          </p:nvPr>
        </p:nvSpPr>
        <p:spPr>
          <a:xfrm>
            <a:off x="3815376" y="6"/>
            <a:ext cx="2918830" cy="495029"/>
          </a:xfrm>
          <a:prstGeom prst="rect">
            <a:avLst/>
          </a:prstGeom>
        </p:spPr>
        <p:txBody>
          <a:bodyPr vert="horz" lIns="90754" tIns="45377" rIns="90754" bIns="45377" rtlCol="0"/>
          <a:lstStyle>
            <a:lvl1pPr algn="r">
              <a:defRPr sz="1200"/>
            </a:lvl1pPr>
          </a:lstStyle>
          <a:p>
            <a:fld id="{6D7BD193-0633-41F9-B43C-CC7EC92D5F5D}" type="datetimeFigureOut">
              <a:rPr lang="pl-PL" smtClean="0"/>
              <a:t>11.03.2022</a:t>
            </a:fld>
            <a:endParaRPr lang="pl-PL"/>
          </a:p>
        </p:txBody>
      </p:sp>
      <p:sp>
        <p:nvSpPr>
          <p:cNvPr id="4" name="Symbol zastępczy obrazu slajdu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0754" tIns="45377" rIns="90754" bIns="45377" rtlCol="0" anchor="ctr"/>
          <a:lstStyle/>
          <a:p>
            <a:endParaRPr lang="pl-PL"/>
          </a:p>
        </p:txBody>
      </p:sp>
      <p:sp>
        <p:nvSpPr>
          <p:cNvPr id="5" name="Symbol zastępczy notatek 4"/>
          <p:cNvSpPr>
            <a:spLocks noGrp="1"/>
          </p:cNvSpPr>
          <p:nvPr>
            <p:ph type="body" sz="quarter" idx="3"/>
          </p:nvPr>
        </p:nvSpPr>
        <p:spPr>
          <a:xfrm>
            <a:off x="673577" y="4748166"/>
            <a:ext cx="5388610" cy="3884862"/>
          </a:xfrm>
          <a:prstGeom prst="rect">
            <a:avLst/>
          </a:prstGeom>
        </p:spPr>
        <p:txBody>
          <a:bodyPr vert="horz" lIns="90754" tIns="45377" rIns="90754" bIns="45377"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3" y="9371294"/>
            <a:ext cx="2918830" cy="495029"/>
          </a:xfrm>
          <a:prstGeom prst="rect">
            <a:avLst/>
          </a:prstGeom>
        </p:spPr>
        <p:txBody>
          <a:bodyPr vert="horz" lIns="90754" tIns="45377" rIns="90754" bIns="45377"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15376" y="9371294"/>
            <a:ext cx="2918830" cy="495029"/>
          </a:xfrm>
          <a:prstGeom prst="rect">
            <a:avLst/>
          </a:prstGeom>
        </p:spPr>
        <p:txBody>
          <a:bodyPr vert="horz" lIns="90754" tIns="45377" rIns="90754" bIns="45377" rtlCol="0" anchor="b"/>
          <a:lstStyle>
            <a:lvl1pPr algn="r">
              <a:defRPr sz="1200"/>
            </a:lvl1pPr>
          </a:lstStyle>
          <a:p>
            <a:fld id="{67693640-F9AE-417C-84B7-E14FD59A5E9A}" type="slidenum">
              <a:rPr lang="pl-PL" smtClean="0"/>
              <a:t>‹#›</a:t>
            </a:fld>
            <a:endParaRPr lang="pl-PL"/>
          </a:p>
        </p:txBody>
      </p:sp>
    </p:spTree>
    <p:extLst>
      <p:ext uri="{BB962C8B-B14F-4D97-AF65-F5344CB8AC3E}">
        <p14:creationId xmlns:p14="http://schemas.microsoft.com/office/powerpoint/2010/main" val="1229088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67693640-F9AE-417C-84B7-E14FD59A5E9A}" type="slidenum">
              <a:rPr lang="pl-PL" smtClean="0"/>
              <a:t>5</a:t>
            </a:fld>
            <a:endParaRPr lang="pl-PL"/>
          </a:p>
        </p:txBody>
      </p:sp>
    </p:spTree>
    <p:extLst>
      <p:ext uri="{BB962C8B-B14F-4D97-AF65-F5344CB8AC3E}">
        <p14:creationId xmlns:p14="http://schemas.microsoft.com/office/powerpoint/2010/main" val="1766193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a:t>● </a:t>
            </a:r>
            <a:r>
              <a:rPr lang="en-US" sz="1000" dirty="0"/>
              <a:t>Free trial</a:t>
            </a:r>
            <a:endParaRPr lang="pl-PL" sz="1000" dirty="0"/>
          </a:p>
          <a:p>
            <a:r>
              <a:rPr lang="en-US" sz="1000" dirty="0"/>
              <a:t>A free trial subscription provides you with 12 months of popular free services, a credit to explore any Azure service for 30 days, and more than 25 services that are always free. Your Azure services are disabled when the trial ends or when your credit expires for paid products, unless you upgrade to a paid subscription.</a:t>
            </a:r>
            <a:endParaRPr lang="pl-PL" sz="1000" dirty="0"/>
          </a:p>
          <a:p>
            <a:endParaRPr lang="pl-PL" sz="1000" dirty="0"/>
          </a:p>
          <a:p>
            <a:r>
              <a:rPr lang="en-US" sz="1000" dirty="0"/>
              <a:t>● Member offers</a:t>
            </a:r>
            <a:endParaRPr lang="pl-PL" sz="1000" dirty="0"/>
          </a:p>
          <a:p>
            <a:r>
              <a:rPr lang="en-US" sz="1000" dirty="0"/>
              <a:t>Your existing membership to certain Microsoft products and services might provide you with credits for your Azure account and reduced rates on Azure services. For example, member offers are available to Visual Studio subscribers, Microsoft Partner Network members, Microsoft for Startups members, and</a:t>
            </a:r>
            <a:r>
              <a:rPr lang="pl-PL" sz="1000" dirty="0"/>
              <a:t> </a:t>
            </a:r>
            <a:r>
              <a:rPr lang="en-US" sz="1000" dirty="0"/>
              <a:t>Microsoft Imagine members</a:t>
            </a:r>
            <a:endParaRPr lang="pl-PL" sz="1000" dirty="0"/>
          </a:p>
          <a:p>
            <a:endParaRPr lang="en-US" sz="1000" dirty="0"/>
          </a:p>
          <a:p>
            <a:r>
              <a:rPr lang="en-US" sz="1000" dirty="0"/>
              <a:t>● Pay-as-you-go</a:t>
            </a:r>
            <a:endParaRPr lang="pl-PL" sz="1000" dirty="0"/>
          </a:p>
          <a:p>
            <a:r>
              <a:rPr lang="en-US" sz="1000" dirty="0"/>
              <a:t>A pay-as-you-go subscription enables you to pay for what you use by attaching a </a:t>
            </a:r>
            <a:r>
              <a:rPr lang="pl-PL" sz="1000" dirty="0"/>
              <a:t> </a:t>
            </a:r>
            <a:r>
              <a:rPr lang="en-US" sz="1000" dirty="0"/>
              <a:t>credit or debit card to your account. Organizations can apply for volume discounts and prepaid </a:t>
            </a:r>
            <a:r>
              <a:rPr lang="pl-PL" sz="1000" dirty="0"/>
              <a:t> </a:t>
            </a:r>
            <a:r>
              <a:rPr lang="en-US" sz="1000" dirty="0"/>
              <a:t>invoicing.</a:t>
            </a:r>
            <a:endParaRPr lang="pl-PL" sz="1000" dirty="0"/>
          </a:p>
        </p:txBody>
      </p:sp>
      <p:sp>
        <p:nvSpPr>
          <p:cNvPr id="4" name="Symbol zastępczy numeru slajdu 3"/>
          <p:cNvSpPr>
            <a:spLocks noGrp="1"/>
          </p:cNvSpPr>
          <p:nvPr>
            <p:ph type="sldNum" sz="quarter" idx="5"/>
          </p:nvPr>
        </p:nvSpPr>
        <p:spPr/>
        <p:txBody>
          <a:bodyPr/>
          <a:lstStyle/>
          <a:p>
            <a:fld id="{67693640-F9AE-417C-84B7-E14FD59A5E9A}" type="slidenum">
              <a:rPr lang="pl-PL" smtClean="0"/>
              <a:t>11</a:t>
            </a:fld>
            <a:endParaRPr lang="pl-PL"/>
          </a:p>
        </p:txBody>
      </p:sp>
    </p:spTree>
    <p:extLst>
      <p:ext uri="{BB962C8B-B14F-4D97-AF65-F5344CB8AC3E}">
        <p14:creationId xmlns:p14="http://schemas.microsoft.com/office/powerpoint/2010/main" val="30007877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5.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ajd tytułowy">
    <p:spTree>
      <p:nvGrpSpPr>
        <p:cNvPr id="1" name=""/>
        <p:cNvGrpSpPr/>
        <p:nvPr/>
      </p:nvGrpSpPr>
      <p:grpSpPr>
        <a:xfrm>
          <a:off x="0" y="0"/>
          <a:ext cx="0" cy="0"/>
          <a:chOff x="0" y="0"/>
          <a:chExt cx="0" cy="0"/>
        </a:xfrm>
      </p:grpSpPr>
      <p:sp>
        <p:nvSpPr>
          <p:cNvPr id="2" name="Rectangle 9"/>
          <p:cNvSpPr>
            <a:spLocks noChangeArrowheads="1"/>
          </p:cNvSpPr>
          <p:nvPr/>
        </p:nvSpPr>
        <p:spPr bwMode="auto">
          <a:xfrm>
            <a:off x="2351619" y="2492376"/>
            <a:ext cx="8925983"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a:endParaRPr lang="pl-PL" sz="4267"/>
          </a:p>
        </p:txBody>
      </p:sp>
      <p:sp>
        <p:nvSpPr>
          <p:cNvPr id="3" name="Rectangle 10"/>
          <p:cNvSpPr>
            <a:spLocks noChangeArrowheads="1"/>
          </p:cNvSpPr>
          <p:nvPr/>
        </p:nvSpPr>
        <p:spPr bwMode="auto">
          <a:xfrm>
            <a:off x="2351619" y="5229226"/>
            <a:ext cx="801158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FontTx/>
              <a:buChar char="•"/>
            </a:pPr>
            <a:endParaRPr lang="pl-PL" sz="3467">
              <a:solidFill>
                <a:schemeClr val="tx1"/>
              </a:solidFill>
            </a:endParaRPr>
          </a:p>
        </p:txBody>
      </p:sp>
      <p:sp>
        <p:nvSpPr>
          <p:cNvPr id="4" name="Prostokąt 3"/>
          <p:cNvSpPr/>
          <p:nvPr userDrawn="1"/>
        </p:nvSpPr>
        <p:spPr bwMode="auto">
          <a:xfrm>
            <a:off x="6733565" y="6140741"/>
            <a:ext cx="2372337" cy="1048624"/>
          </a:xfrm>
          <a:prstGeom prst="rect">
            <a:avLst/>
          </a:prstGeom>
          <a:no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r" defTabSz="1219170" rtl="0" eaLnBrk="1" fontAlgn="base" latinLnBrk="0" hangingPunct="1">
              <a:lnSpc>
                <a:spcPct val="100000"/>
              </a:lnSpc>
              <a:spcBef>
                <a:spcPct val="0"/>
              </a:spcBef>
              <a:spcAft>
                <a:spcPct val="0"/>
              </a:spcAft>
              <a:buClrTx/>
              <a:buSzTx/>
              <a:buFontTx/>
              <a:buNone/>
              <a:tabLst/>
            </a:pPr>
            <a:endParaRPr kumimoji="0" lang="pl-PL" sz="2667" b="1" i="0" u="none" strike="noStrike" cap="none" normalizeH="0" baseline="0">
              <a:ln>
                <a:noFill/>
              </a:ln>
              <a:solidFill>
                <a:srgbClr val="F41921"/>
              </a:solidFill>
              <a:effectLst/>
              <a:latin typeface="Arial Narrow" pitchFamily="34" charset="0"/>
            </a:endParaRPr>
          </a:p>
        </p:txBody>
      </p:sp>
      <p:sp>
        <p:nvSpPr>
          <p:cNvPr id="5" name="Prostokąt 4"/>
          <p:cNvSpPr/>
          <p:nvPr userDrawn="1"/>
        </p:nvSpPr>
        <p:spPr bwMode="auto">
          <a:xfrm>
            <a:off x="6357410" y="6014907"/>
            <a:ext cx="2748492" cy="1174459"/>
          </a:xfrm>
          <a:prstGeom prst="rect">
            <a:avLst/>
          </a:prstGeom>
          <a:no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r" defTabSz="1219170" rtl="0" eaLnBrk="1" fontAlgn="base" latinLnBrk="0" hangingPunct="1">
              <a:lnSpc>
                <a:spcPct val="100000"/>
              </a:lnSpc>
              <a:spcBef>
                <a:spcPct val="0"/>
              </a:spcBef>
              <a:spcAft>
                <a:spcPct val="0"/>
              </a:spcAft>
              <a:buClrTx/>
              <a:buSzTx/>
              <a:buFontTx/>
              <a:buNone/>
              <a:tabLst/>
            </a:pPr>
            <a:endParaRPr kumimoji="0" lang="pl-PL" sz="2667" b="1" i="0" u="none" strike="noStrike" cap="none" normalizeH="0" baseline="0">
              <a:ln>
                <a:noFill/>
              </a:ln>
              <a:solidFill>
                <a:srgbClr val="F41921"/>
              </a:solidFill>
              <a:effectLst/>
              <a:latin typeface="Arial Narrow" pitchFamily="34" charset="0"/>
            </a:endParaRPr>
          </a:p>
        </p:txBody>
      </p:sp>
      <p:pic>
        <p:nvPicPr>
          <p:cNvPr id="13" name="Obraz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75455" y="6178457"/>
            <a:ext cx="2656396" cy="541979"/>
          </a:xfrm>
          <a:prstGeom prst="rect">
            <a:avLst/>
          </a:prstGeom>
        </p:spPr>
      </p:pic>
      <p:pic>
        <p:nvPicPr>
          <p:cNvPr id="9" name="Obraz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98963" y="6151615"/>
            <a:ext cx="2786743" cy="513439"/>
          </a:xfrm>
          <a:prstGeom prst="rect">
            <a:avLst/>
          </a:prstGeom>
        </p:spPr>
      </p:pic>
      <p:pic>
        <p:nvPicPr>
          <p:cNvPr id="7" name="Obraz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
            <a:ext cx="12192000" cy="6857193"/>
          </a:xfrm>
          <a:prstGeom prst="rect">
            <a:avLst/>
          </a:prstGeom>
        </p:spPr>
      </p:pic>
      <p:pic>
        <p:nvPicPr>
          <p:cNvPr id="11" name="Obraz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80915" y="6158760"/>
            <a:ext cx="2070704" cy="494269"/>
          </a:xfrm>
          <a:prstGeom prst="rect">
            <a:avLst/>
          </a:prstGeom>
        </p:spPr>
      </p:pic>
      <p:sp>
        <p:nvSpPr>
          <p:cNvPr id="21" name="Symbol zastępczy tekstu 19"/>
          <p:cNvSpPr>
            <a:spLocks noGrp="1"/>
          </p:cNvSpPr>
          <p:nvPr>
            <p:ph type="body" sz="quarter" idx="10" hasCustomPrompt="1"/>
          </p:nvPr>
        </p:nvSpPr>
        <p:spPr>
          <a:xfrm>
            <a:off x="2351619" y="5599501"/>
            <a:ext cx="9464100" cy="618257"/>
          </a:xfrm>
        </p:spPr>
        <p:txBody>
          <a:bodyPr/>
          <a:lstStyle>
            <a:lvl1pPr marL="0" indent="0" algn="r">
              <a:buNone/>
              <a:defRPr lang="pl-PL" sz="3200" b="1" kern="1200" dirty="0" err="1" smtClean="0">
                <a:solidFill>
                  <a:schemeClr val="tx1"/>
                </a:solidFill>
                <a:latin typeface="Arial Narrow" pitchFamily="34" charset="0"/>
                <a:ea typeface="+mn-ea"/>
                <a:cs typeface="+mn-cs"/>
              </a:defRPr>
            </a:lvl1pPr>
            <a:lvl2pPr marL="609585" indent="0">
              <a:buNone/>
              <a:defRPr/>
            </a:lvl2pPr>
            <a:lvl3pPr marL="1219170" indent="0">
              <a:buNone/>
              <a:defRPr/>
            </a:lvl3pPr>
            <a:lvl4pPr marL="1828754" indent="0">
              <a:buFont typeface="Arial" panose="020B0604020202020204" pitchFamily="34" charset="0"/>
              <a:buNone/>
              <a:defRPr/>
            </a:lvl4pPr>
            <a:lvl5pPr marL="2438339" indent="0">
              <a:buNone/>
              <a:defRPr/>
            </a:lvl5pPr>
          </a:lstStyle>
          <a:p>
            <a:pPr lvl="0"/>
            <a:r>
              <a:rPr lang="pl-PL" dirty="0"/>
              <a:t>Wpisz swoje </a:t>
            </a:r>
            <a:r>
              <a:rPr lang="pl-PL" dirty="0" err="1"/>
              <a:t>Imie</a:t>
            </a:r>
            <a:r>
              <a:rPr lang="pl-PL" dirty="0"/>
              <a:t> i Nazwisko</a:t>
            </a:r>
          </a:p>
        </p:txBody>
      </p:sp>
      <p:sp>
        <p:nvSpPr>
          <p:cNvPr id="22" name="Symbol zastępczy tekstu 19"/>
          <p:cNvSpPr>
            <a:spLocks noGrp="1"/>
          </p:cNvSpPr>
          <p:nvPr>
            <p:ph type="body" sz="quarter" idx="11" hasCustomPrompt="1"/>
          </p:nvPr>
        </p:nvSpPr>
        <p:spPr>
          <a:xfrm>
            <a:off x="2351619" y="6097098"/>
            <a:ext cx="9464100" cy="618257"/>
          </a:xfrm>
        </p:spPr>
        <p:txBody>
          <a:bodyPr/>
          <a:lstStyle>
            <a:lvl1pPr marL="0" indent="0" algn="r">
              <a:buNone/>
              <a:defRPr lang="pl-PL" sz="2667" b="0" kern="1200" dirty="0" err="1" smtClean="0">
                <a:solidFill>
                  <a:schemeClr val="tx1">
                    <a:lumMod val="95000"/>
                    <a:lumOff val="5000"/>
                  </a:schemeClr>
                </a:solidFill>
                <a:latin typeface="Arial Narrow" pitchFamily="34" charset="0"/>
                <a:ea typeface="+mn-ea"/>
                <a:cs typeface="+mn-cs"/>
              </a:defRPr>
            </a:lvl1pPr>
            <a:lvl2pPr marL="609585" indent="0">
              <a:buNone/>
              <a:defRPr/>
            </a:lvl2pPr>
            <a:lvl3pPr marL="1219170" indent="0">
              <a:buNone/>
              <a:defRPr/>
            </a:lvl3pPr>
            <a:lvl4pPr marL="1828754" indent="0">
              <a:buFont typeface="Arial" panose="020B0604020202020204" pitchFamily="34" charset="0"/>
              <a:buNone/>
              <a:defRPr/>
            </a:lvl4pPr>
            <a:lvl5pPr marL="2438339" indent="0">
              <a:buNone/>
              <a:defRPr/>
            </a:lvl5pPr>
          </a:lstStyle>
          <a:p>
            <a:pPr lvl="0"/>
            <a:r>
              <a:rPr lang="pl-PL" dirty="0"/>
              <a:t>Twoja Funkcja</a:t>
            </a:r>
          </a:p>
        </p:txBody>
      </p:sp>
      <p:sp>
        <p:nvSpPr>
          <p:cNvPr id="15" name="Tytuł 16"/>
          <p:cNvSpPr>
            <a:spLocks noGrp="1"/>
          </p:cNvSpPr>
          <p:nvPr>
            <p:ph type="title" hasCustomPrompt="1"/>
          </p:nvPr>
        </p:nvSpPr>
        <p:spPr>
          <a:xfrm>
            <a:off x="1505033" y="3350669"/>
            <a:ext cx="10310687" cy="1546384"/>
          </a:xfrm>
        </p:spPr>
        <p:txBody>
          <a:bodyPr anchor="t"/>
          <a:lstStyle>
            <a:lvl1pPr algn="r">
              <a:defRPr lang="pl-PL" sz="3733" b="1" kern="1200" baseline="0" dirty="0" smtClean="0">
                <a:solidFill>
                  <a:srgbClr val="E13C40"/>
                </a:solidFill>
                <a:latin typeface="Arial Narrow" pitchFamily="34" charset="0"/>
                <a:ea typeface="+mn-ea"/>
                <a:cs typeface="+mn-cs"/>
              </a:defRPr>
            </a:lvl1pPr>
          </a:lstStyle>
          <a:p>
            <a:r>
              <a:rPr lang="pl-PL" dirty="0"/>
              <a:t>Wpisz tytuł</a:t>
            </a:r>
          </a:p>
        </p:txBody>
      </p:sp>
    </p:spTree>
    <p:extLst>
      <p:ext uri="{BB962C8B-B14F-4D97-AF65-F5344CB8AC3E}">
        <p14:creationId xmlns:p14="http://schemas.microsoft.com/office/powerpoint/2010/main" val="2917026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ajd koncowy">
    <p:spTree>
      <p:nvGrpSpPr>
        <p:cNvPr id="1" name=""/>
        <p:cNvGrpSpPr/>
        <p:nvPr/>
      </p:nvGrpSpPr>
      <p:grpSpPr>
        <a:xfrm>
          <a:off x="0" y="0"/>
          <a:ext cx="0" cy="0"/>
          <a:chOff x="0" y="0"/>
          <a:chExt cx="0" cy="0"/>
        </a:xfrm>
      </p:grpSpPr>
      <p:sp>
        <p:nvSpPr>
          <p:cNvPr id="2" name="Rectangle 9"/>
          <p:cNvSpPr>
            <a:spLocks noChangeArrowheads="1"/>
          </p:cNvSpPr>
          <p:nvPr/>
        </p:nvSpPr>
        <p:spPr bwMode="auto">
          <a:xfrm>
            <a:off x="2351619" y="2492376"/>
            <a:ext cx="8925983"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a:endParaRPr lang="pl-PL" sz="4267"/>
          </a:p>
        </p:txBody>
      </p:sp>
      <p:sp>
        <p:nvSpPr>
          <p:cNvPr id="3" name="Rectangle 10"/>
          <p:cNvSpPr>
            <a:spLocks noChangeArrowheads="1"/>
          </p:cNvSpPr>
          <p:nvPr/>
        </p:nvSpPr>
        <p:spPr bwMode="auto">
          <a:xfrm>
            <a:off x="2351619" y="5229226"/>
            <a:ext cx="801158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FontTx/>
              <a:buChar char="•"/>
            </a:pPr>
            <a:endParaRPr lang="pl-PL" sz="3467">
              <a:solidFill>
                <a:schemeClr val="tx1"/>
              </a:solidFill>
            </a:endParaRPr>
          </a:p>
        </p:txBody>
      </p:sp>
      <p:sp>
        <p:nvSpPr>
          <p:cNvPr id="4" name="Prostokąt 3"/>
          <p:cNvSpPr/>
          <p:nvPr userDrawn="1"/>
        </p:nvSpPr>
        <p:spPr bwMode="auto">
          <a:xfrm>
            <a:off x="6733565" y="6140741"/>
            <a:ext cx="2372337" cy="1048624"/>
          </a:xfrm>
          <a:prstGeom prst="rect">
            <a:avLst/>
          </a:prstGeom>
          <a:no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r" defTabSz="1219170" rtl="0" eaLnBrk="1" fontAlgn="base" latinLnBrk="0" hangingPunct="1">
              <a:lnSpc>
                <a:spcPct val="100000"/>
              </a:lnSpc>
              <a:spcBef>
                <a:spcPct val="0"/>
              </a:spcBef>
              <a:spcAft>
                <a:spcPct val="0"/>
              </a:spcAft>
              <a:buClrTx/>
              <a:buSzTx/>
              <a:buFontTx/>
              <a:buNone/>
              <a:tabLst/>
            </a:pPr>
            <a:endParaRPr kumimoji="0" lang="pl-PL" sz="2667" b="1" i="0" u="none" strike="noStrike" cap="none" normalizeH="0" baseline="0">
              <a:ln>
                <a:noFill/>
              </a:ln>
              <a:solidFill>
                <a:srgbClr val="F41921"/>
              </a:solidFill>
              <a:effectLst/>
              <a:latin typeface="Arial Narrow" pitchFamily="34" charset="0"/>
            </a:endParaRPr>
          </a:p>
        </p:txBody>
      </p:sp>
      <p:sp>
        <p:nvSpPr>
          <p:cNvPr id="5" name="Prostokąt 4"/>
          <p:cNvSpPr/>
          <p:nvPr userDrawn="1"/>
        </p:nvSpPr>
        <p:spPr bwMode="auto">
          <a:xfrm>
            <a:off x="6357410" y="6014907"/>
            <a:ext cx="2748492" cy="1174459"/>
          </a:xfrm>
          <a:prstGeom prst="rect">
            <a:avLst/>
          </a:prstGeom>
          <a:no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r" defTabSz="1219170" rtl="0" eaLnBrk="1" fontAlgn="base" latinLnBrk="0" hangingPunct="1">
              <a:lnSpc>
                <a:spcPct val="100000"/>
              </a:lnSpc>
              <a:spcBef>
                <a:spcPct val="0"/>
              </a:spcBef>
              <a:spcAft>
                <a:spcPct val="0"/>
              </a:spcAft>
              <a:buClrTx/>
              <a:buSzTx/>
              <a:buFontTx/>
              <a:buNone/>
              <a:tabLst/>
            </a:pPr>
            <a:endParaRPr kumimoji="0" lang="pl-PL" sz="2667" b="1" i="0" u="none" strike="noStrike" cap="none" normalizeH="0" baseline="0">
              <a:ln>
                <a:noFill/>
              </a:ln>
              <a:solidFill>
                <a:srgbClr val="F41921"/>
              </a:solidFill>
              <a:effectLst/>
              <a:latin typeface="Arial Narrow" pitchFamily="34" charset="0"/>
            </a:endParaRPr>
          </a:p>
        </p:txBody>
      </p:sp>
      <p:pic>
        <p:nvPicPr>
          <p:cNvPr id="13" name="Obraz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75455" y="6178457"/>
            <a:ext cx="2656396" cy="541979"/>
          </a:xfrm>
          <a:prstGeom prst="rect">
            <a:avLst/>
          </a:prstGeom>
        </p:spPr>
      </p:pic>
      <p:pic>
        <p:nvPicPr>
          <p:cNvPr id="9" name="Obraz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98963" y="6151615"/>
            <a:ext cx="2786743" cy="513439"/>
          </a:xfrm>
          <a:prstGeom prst="rect">
            <a:avLst/>
          </a:prstGeom>
        </p:spPr>
      </p:pic>
      <p:pic>
        <p:nvPicPr>
          <p:cNvPr id="7" name="Obraz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1"/>
            <a:ext cx="12192000" cy="6857193"/>
          </a:xfrm>
          <a:prstGeom prst="rect">
            <a:avLst/>
          </a:prstGeom>
        </p:spPr>
      </p:pic>
      <p:pic>
        <p:nvPicPr>
          <p:cNvPr id="11" name="Obraz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80915" y="6158760"/>
            <a:ext cx="2070704" cy="494269"/>
          </a:xfrm>
          <a:prstGeom prst="rect">
            <a:avLst/>
          </a:prstGeom>
        </p:spPr>
      </p:pic>
      <p:sp>
        <p:nvSpPr>
          <p:cNvPr id="21" name="Symbol zastępczy tekstu 19"/>
          <p:cNvSpPr>
            <a:spLocks noGrp="1"/>
          </p:cNvSpPr>
          <p:nvPr>
            <p:ph type="body" sz="quarter" idx="10" hasCustomPrompt="1"/>
          </p:nvPr>
        </p:nvSpPr>
        <p:spPr>
          <a:xfrm>
            <a:off x="2351619" y="5599501"/>
            <a:ext cx="9464100" cy="618257"/>
          </a:xfrm>
        </p:spPr>
        <p:txBody>
          <a:bodyPr/>
          <a:lstStyle>
            <a:lvl1pPr marL="0" indent="0" algn="r">
              <a:buNone/>
              <a:defRPr lang="pl-PL" sz="3200" b="1" kern="1200" dirty="0" err="1" smtClean="0">
                <a:solidFill>
                  <a:schemeClr val="tx1"/>
                </a:solidFill>
                <a:latin typeface="Arial Narrow" pitchFamily="34" charset="0"/>
                <a:ea typeface="+mn-ea"/>
                <a:cs typeface="+mn-cs"/>
              </a:defRPr>
            </a:lvl1pPr>
            <a:lvl2pPr marL="609585" indent="0">
              <a:buNone/>
              <a:defRPr/>
            </a:lvl2pPr>
            <a:lvl3pPr marL="1219170" indent="0">
              <a:buNone/>
              <a:defRPr/>
            </a:lvl3pPr>
            <a:lvl4pPr marL="1828754" indent="0">
              <a:buFont typeface="Arial" panose="020B0604020202020204" pitchFamily="34" charset="0"/>
              <a:buNone/>
              <a:defRPr/>
            </a:lvl4pPr>
            <a:lvl5pPr marL="2438339" indent="0">
              <a:buNone/>
              <a:defRPr/>
            </a:lvl5pPr>
          </a:lstStyle>
          <a:p>
            <a:pPr lvl="0"/>
            <a:r>
              <a:rPr lang="pl-PL" dirty="0"/>
              <a:t>Wpisz swoje </a:t>
            </a:r>
            <a:r>
              <a:rPr lang="pl-PL" dirty="0" err="1"/>
              <a:t>Imie</a:t>
            </a:r>
            <a:r>
              <a:rPr lang="pl-PL" dirty="0"/>
              <a:t> i Nazwisko</a:t>
            </a:r>
          </a:p>
        </p:txBody>
      </p:sp>
      <p:sp>
        <p:nvSpPr>
          <p:cNvPr id="22" name="Symbol zastępczy tekstu 19"/>
          <p:cNvSpPr>
            <a:spLocks noGrp="1"/>
          </p:cNvSpPr>
          <p:nvPr>
            <p:ph type="body" sz="quarter" idx="11" hasCustomPrompt="1"/>
          </p:nvPr>
        </p:nvSpPr>
        <p:spPr>
          <a:xfrm>
            <a:off x="2351619" y="6097098"/>
            <a:ext cx="9464100" cy="618257"/>
          </a:xfrm>
        </p:spPr>
        <p:txBody>
          <a:bodyPr/>
          <a:lstStyle>
            <a:lvl1pPr marL="0" indent="0" algn="r">
              <a:buNone/>
              <a:defRPr lang="pl-PL" sz="2667" b="0" kern="1200" dirty="0" err="1" smtClean="0">
                <a:solidFill>
                  <a:schemeClr val="tx1">
                    <a:lumMod val="95000"/>
                    <a:lumOff val="5000"/>
                  </a:schemeClr>
                </a:solidFill>
                <a:latin typeface="Arial Narrow" pitchFamily="34" charset="0"/>
                <a:ea typeface="+mn-ea"/>
                <a:cs typeface="+mn-cs"/>
              </a:defRPr>
            </a:lvl1pPr>
            <a:lvl2pPr marL="609585" indent="0">
              <a:buNone/>
              <a:defRPr/>
            </a:lvl2pPr>
            <a:lvl3pPr marL="1219170" indent="0">
              <a:buNone/>
              <a:defRPr/>
            </a:lvl3pPr>
            <a:lvl4pPr marL="1828754" indent="0">
              <a:buFont typeface="Arial" panose="020B0604020202020204" pitchFamily="34" charset="0"/>
              <a:buNone/>
              <a:defRPr/>
            </a:lvl4pPr>
            <a:lvl5pPr marL="2438339" indent="0">
              <a:buNone/>
              <a:defRPr/>
            </a:lvl5pPr>
          </a:lstStyle>
          <a:p>
            <a:pPr lvl="0"/>
            <a:r>
              <a:rPr lang="pl-PL" dirty="0"/>
              <a:t>Twoja Funkcja</a:t>
            </a:r>
          </a:p>
        </p:txBody>
      </p:sp>
      <p:sp>
        <p:nvSpPr>
          <p:cNvPr id="14" name="pole tekstowe 15"/>
          <p:cNvSpPr txBox="1">
            <a:spLocks noChangeArrowheads="1"/>
          </p:cNvSpPr>
          <p:nvPr userDrawn="1"/>
        </p:nvSpPr>
        <p:spPr bwMode="auto">
          <a:xfrm>
            <a:off x="984955" y="3282463"/>
            <a:ext cx="10310688" cy="666786"/>
          </a:xfrm>
          <a:prstGeom prst="rect">
            <a:avLst/>
          </a:prstGeom>
          <a:noFill/>
          <a:ln w="9525">
            <a:noFill/>
            <a:miter lim="800000"/>
            <a:headEnd/>
            <a:tailEnd/>
          </a:ln>
        </p:spPr>
        <p:txBody>
          <a:bodyPr wrap="square">
            <a:spAutoFit/>
          </a:bodyPr>
          <a:lstStyle/>
          <a:p>
            <a:pPr algn="ctr"/>
            <a:r>
              <a:rPr lang="pl-PL" sz="3733" dirty="0">
                <a:solidFill>
                  <a:srgbClr val="E13C40"/>
                </a:solidFill>
              </a:rPr>
              <a:t>Dziękuję za uwagę</a:t>
            </a:r>
            <a:endParaRPr lang="pl-PL" altLang="pl-PL" sz="3733" dirty="0">
              <a:solidFill>
                <a:srgbClr val="E13C40"/>
              </a:solidFill>
            </a:endParaRPr>
          </a:p>
        </p:txBody>
      </p:sp>
    </p:spTree>
    <p:extLst>
      <p:ext uri="{BB962C8B-B14F-4D97-AF65-F5344CB8AC3E}">
        <p14:creationId xmlns:p14="http://schemas.microsoft.com/office/powerpoint/2010/main" val="70939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dstawowy z bulletami">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1012406" y="1635491"/>
            <a:ext cx="10881559" cy="4685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41294" indent="-241294">
              <a:defRPr/>
            </a:lvl1pPr>
            <a:lvl2pPr marL="480472" indent="-239178">
              <a:defRPr/>
            </a:lvl2pPr>
            <a:lvl3pPr marL="721766" indent="-241294">
              <a:defRPr/>
            </a:lvl3pPr>
          </a:lstStyle>
          <a:p>
            <a:pPr lvl="0"/>
            <a:r>
              <a:rPr lang="pl-PL"/>
              <a:t>Kliknij, aby edytować tekst</a:t>
            </a:r>
          </a:p>
          <a:p>
            <a:pPr lvl="1"/>
            <a:r>
              <a:rPr lang="pl-PL"/>
              <a:t>Drugi poziom</a:t>
            </a:r>
          </a:p>
          <a:p>
            <a:pPr lvl="2"/>
            <a:r>
              <a:rPr lang="pl-PL"/>
              <a:t>Trzeci poziom</a:t>
            </a:r>
          </a:p>
        </p:txBody>
      </p:sp>
      <p:sp>
        <p:nvSpPr>
          <p:cNvPr id="6" name="Rectangle 2"/>
          <p:cNvSpPr>
            <a:spLocks noGrp="1" noChangeArrowheads="1"/>
          </p:cNvSpPr>
          <p:nvPr>
            <p:ph type="title"/>
          </p:nvPr>
        </p:nvSpPr>
        <p:spPr bwMode="auto">
          <a:xfrm>
            <a:off x="1012405" y="994758"/>
            <a:ext cx="8502051"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l-PL"/>
              <a:t>Kliknij, aby edytować tytuł</a:t>
            </a:r>
          </a:p>
        </p:txBody>
      </p:sp>
      <p:sp>
        <p:nvSpPr>
          <p:cNvPr id="7" name="Symbol zastępczy numeru slajdu 2"/>
          <p:cNvSpPr>
            <a:spLocks noGrp="1"/>
          </p:cNvSpPr>
          <p:nvPr>
            <p:ph type="sldNum" sz="quarter" idx="4"/>
          </p:nvPr>
        </p:nvSpPr>
        <p:spPr>
          <a:xfrm>
            <a:off x="9150764" y="6222803"/>
            <a:ext cx="2743200" cy="366183"/>
          </a:xfrm>
          <a:prstGeom prst="rect">
            <a:avLst/>
          </a:prstGeom>
        </p:spPr>
        <p:txBody>
          <a:bodyPr vert="horz" lIns="91440" tIns="45720" rIns="91440" bIns="0" rtlCol="0" anchor="b"/>
          <a:lstStyle>
            <a:lvl1pPr algn="r">
              <a:defRPr sz="2667">
                <a:solidFill>
                  <a:srgbClr val="E13C40"/>
                </a:solidFill>
              </a:defRPr>
            </a:lvl1pPr>
          </a:lstStyle>
          <a:p>
            <a:fld id="{B2C9F720-B3AC-4F9F-A98C-36A14789045C}" type="slidenum">
              <a:rPr lang="pl-PL" smtClean="0"/>
              <a:pPr/>
              <a:t>‹#›</a:t>
            </a:fld>
            <a:endParaRPr lang="pl-PL"/>
          </a:p>
        </p:txBody>
      </p:sp>
    </p:spTree>
    <p:extLst>
      <p:ext uri="{BB962C8B-B14F-4D97-AF65-F5344CB8AC3E}">
        <p14:creationId xmlns:p14="http://schemas.microsoft.com/office/powerpoint/2010/main" val="2036024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odstawowy z tekstem">
    <p:spTree>
      <p:nvGrpSpPr>
        <p:cNvPr id="1" name=""/>
        <p:cNvGrpSpPr/>
        <p:nvPr/>
      </p:nvGrpSpPr>
      <p:grpSpPr>
        <a:xfrm>
          <a:off x="0" y="0"/>
          <a:ext cx="0" cy="0"/>
          <a:chOff x="0" y="0"/>
          <a:chExt cx="0" cy="0"/>
        </a:xfrm>
      </p:grpSpPr>
      <p:sp>
        <p:nvSpPr>
          <p:cNvPr id="3" name="Symbol zastępczy zawartości 2"/>
          <p:cNvSpPr>
            <a:spLocks noGrp="1"/>
          </p:cNvSpPr>
          <p:nvPr>
            <p:ph idx="1" hasCustomPrompt="1"/>
          </p:nvPr>
        </p:nvSpPr>
        <p:spPr>
          <a:xfrm>
            <a:off x="1001615" y="1635491"/>
            <a:ext cx="10821748" cy="3790341"/>
          </a:xfrm>
        </p:spPr>
        <p:txBody>
          <a:bodyPr/>
          <a:lstStyle>
            <a:lvl1pPr marL="0" indent="0">
              <a:buFont typeface="Arial" panose="020B0604020202020204" pitchFamily="34" charset="0"/>
              <a:buNone/>
              <a:defRPr b="0"/>
            </a:lvl1pPr>
            <a:lvl2pPr marL="241294" indent="-241294">
              <a:buFont typeface="Arial" panose="020B0604020202020204" pitchFamily="34" charset="0"/>
              <a:buChar char="•"/>
              <a:defRPr lang="pl-PL" sz="2667" b="1" kern="0" dirty="0" smtClean="0">
                <a:solidFill>
                  <a:schemeClr val="tx1"/>
                </a:solidFill>
                <a:latin typeface="+mn-lt"/>
                <a:ea typeface="+mn-ea"/>
                <a:cs typeface="+mn-cs"/>
              </a:defRPr>
            </a:lvl2pPr>
            <a:lvl3pPr marL="480472" indent="-239178">
              <a:buFont typeface="Arial Narrow" panose="020B0606020202030204" pitchFamily="34" charset="0"/>
              <a:buChar char="−"/>
              <a:defRPr lang="pl-PL" sz="1600" b="0" kern="0" dirty="0" smtClean="0">
                <a:solidFill>
                  <a:schemeClr val="tx1"/>
                </a:solidFill>
                <a:latin typeface="+mn-lt"/>
                <a:ea typeface="+mn-ea"/>
                <a:cs typeface="+mn-cs"/>
              </a:defRPr>
            </a:lvl3pPr>
            <a:lvl4pPr marL="721766" indent="-241294">
              <a:buFont typeface="Arial" panose="020B0604020202020204" pitchFamily="34" charset="0"/>
              <a:buChar char="•"/>
              <a:defRPr lang="pl-PL" sz="1600" b="0" kern="0" dirty="0" smtClean="0">
                <a:solidFill>
                  <a:schemeClr val="tx1"/>
                </a:solidFill>
                <a:latin typeface="+mn-lt"/>
                <a:ea typeface="+mn-ea"/>
                <a:cs typeface="+mn-cs"/>
              </a:defRPr>
            </a:lvl4pPr>
          </a:lstStyle>
          <a:p>
            <a:pPr lvl="0"/>
            <a:r>
              <a:rPr lang="pl-PL" dirty="0"/>
              <a:t>Zwykły tekst</a:t>
            </a:r>
          </a:p>
          <a:p>
            <a:pPr lvl="1"/>
            <a:r>
              <a:rPr lang="pl-PL" dirty="0"/>
              <a:t>Lista – pierwszy poziom</a:t>
            </a:r>
          </a:p>
          <a:p>
            <a:pPr lvl="2"/>
            <a:r>
              <a:rPr lang="pl-PL" dirty="0"/>
              <a:t>Lista – drugi poziom</a:t>
            </a:r>
          </a:p>
          <a:p>
            <a:pPr lvl="3"/>
            <a:r>
              <a:rPr lang="pl-PL" dirty="0"/>
              <a:t>Lista – trzeci poziom</a:t>
            </a:r>
          </a:p>
          <a:p>
            <a:pPr lvl="0"/>
            <a:endParaRPr lang="pl-PL" dirty="0"/>
          </a:p>
        </p:txBody>
      </p:sp>
      <p:sp>
        <p:nvSpPr>
          <p:cNvPr id="7" name="Rectangle 2"/>
          <p:cNvSpPr>
            <a:spLocks noGrp="1" noChangeArrowheads="1"/>
          </p:cNvSpPr>
          <p:nvPr>
            <p:ph type="title" hasCustomPrompt="1"/>
          </p:nvPr>
        </p:nvSpPr>
        <p:spPr bwMode="auto">
          <a:xfrm>
            <a:off x="1001615" y="1013191"/>
            <a:ext cx="8502051"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a:lvl1pPr>
          </a:lstStyle>
          <a:p>
            <a:pPr lvl="0"/>
            <a:r>
              <a:rPr lang="pl-PL" dirty="0"/>
              <a:t>Kliknij, aby edytować tytuł</a:t>
            </a:r>
          </a:p>
        </p:txBody>
      </p:sp>
      <p:sp>
        <p:nvSpPr>
          <p:cNvPr id="5" name="Symbol zastępczy numeru slajdu 2"/>
          <p:cNvSpPr>
            <a:spLocks noGrp="1"/>
          </p:cNvSpPr>
          <p:nvPr>
            <p:ph type="sldNum" sz="quarter" idx="4"/>
          </p:nvPr>
        </p:nvSpPr>
        <p:spPr>
          <a:xfrm>
            <a:off x="9150764" y="6222803"/>
            <a:ext cx="2743200" cy="366183"/>
          </a:xfrm>
          <a:prstGeom prst="rect">
            <a:avLst/>
          </a:prstGeom>
        </p:spPr>
        <p:txBody>
          <a:bodyPr vert="horz" lIns="91440" tIns="45720" rIns="91440" bIns="0" rtlCol="0" anchor="b"/>
          <a:lstStyle>
            <a:lvl1pPr algn="r">
              <a:defRPr sz="2667">
                <a:solidFill>
                  <a:srgbClr val="E13C40"/>
                </a:solidFill>
              </a:defRPr>
            </a:lvl1pPr>
          </a:lstStyle>
          <a:p>
            <a:fld id="{B2C9F720-B3AC-4F9F-A98C-36A14789045C}" type="slidenum">
              <a:rPr lang="pl-PL" smtClean="0"/>
              <a:pPr/>
              <a:t>‹#›</a:t>
            </a:fld>
            <a:endParaRPr lang="pl-PL" dirty="0"/>
          </a:p>
        </p:txBody>
      </p:sp>
    </p:spTree>
    <p:extLst>
      <p:ext uri="{BB962C8B-B14F-4D97-AF65-F5344CB8AC3E}">
        <p14:creationId xmlns:p14="http://schemas.microsoft.com/office/powerpoint/2010/main" val="3025723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dstawowy z grafika">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Kliknij, aby edytować styl</a:t>
            </a:r>
          </a:p>
        </p:txBody>
      </p:sp>
      <p:sp>
        <p:nvSpPr>
          <p:cNvPr id="4" name="Symbol zastępczy obrazu 3"/>
          <p:cNvSpPr>
            <a:spLocks noGrp="1"/>
          </p:cNvSpPr>
          <p:nvPr>
            <p:ph type="pic" sz="quarter" idx="10"/>
          </p:nvPr>
        </p:nvSpPr>
        <p:spPr>
          <a:xfrm>
            <a:off x="1012406" y="1820645"/>
            <a:ext cx="10076033" cy="4071767"/>
          </a:xfrm>
        </p:spPr>
        <p:txBody>
          <a:bodyPr/>
          <a:lstStyle/>
          <a:p>
            <a:endParaRPr lang="pl-PL"/>
          </a:p>
        </p:txBody>
      </p:sp>
      <p:sp>
        <p:nvSpPr>
          <p:cNvPr id="5" name="Symbol zastępczy numeru slajdu 2"/>
          <p:cNvSpPr>
            <a:spLocks noGrp="1"/>
          </p:cNvSpPr>
          <p:nvPr>
            <p:ph type="sldNum" sz="quarter" idx="4"/>
          </p:nvPr>
        </p:nvSpPr>
        <p:spPr>
          <a:xfrm>
            <a:off x="9150764" y="6222803"/>
            <a:ext cx="2743200" cy="366183"/>
          </a:xfrm>
          <a:prstGeom prst="rect">
            <a:avLst/>
          </a:prstGeom>
        </p:spPr>
        <p:txBody>
          <a:bodyPr vert="horz" lIns="91440" tIns="45720" rIns="91440" bIns="0" rtlCol="0" anchor="b"/>
          <a:lstStyle>
            <a:lvl1pPr algn="r">
              <a:defRPr sz="2667">
                <a:solidFill>
                  <a:srgbClr val="E13C40"/>
                </a:solidFill>
              </a:defRPr>
            </a:lvl1pPr>
          </a:lstStyle>
          <a:p>
            <a:fld id="{B2C9F720-B3AC-4F9F-A98C-36A14789045C}" type="slidenum">
              <a:rPr lang="pl-PL" smtClean="0"/>
              <a:pPr/>
              <a:t>‹#›</a:t>
            </a:fld>
            <a:endParaRPr lang="pl-PL" dirty="0"/>
          </a:p>
        </p:txBody>
      </p:sp>
    </p:spTree>
    <p:extLst>
      <p:ext uri="{BB962C8B-B14F-4D97-AF65-F5344CB8AC3E}">
        <p14:creationId xmlns:p14="http://schemas.microsoft.com/office/powerpoint/2010/main" val="3602082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8258DA3-D990-43E0-BA50-86F804F4136E}"/>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B80849B8-5518-4C77-9768-0AD885066605}"/>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04EDBB2C-A31C-426D-9F47-003E29E7B9B8}"/>
              </a:ext>
            </a:extLst>
          </p:cNvPr>
          <p:cNvSpPr>
            <a:spLocks noGrp="1"/>
          </p:cNvSpPr>
          <p:nvPr>
            <p:ph type="dt" sz="half" idx="10"/>
          </p:nvPr>
        </p:nvSpPr>
        <p:spPr/>
        <p:txBody>
          <a:bodyPr/>
          <a:lstStyle/>
          <a:p>
            <a:endParaRPr lang="pl-PL"/>
          </a:p>
        </p:txBody>
      </p:sp>
      <p:sp>
        <p:nvSpPr>
          <p:cNvPr id="5" name="Symbol zastępczy stopki 4">
            <a:extLst>
              <a:ext uri="{FF2B5EF4-FFF2-40B4-BE49-F238E27FC236}">
                <a16:creationId xmlns:a16="http://schemas.microsoft.com/office/drawing/2014/main" id="{A22C7DAC-3EB2-48C3-A2B8-F6105E75AA03}"/>
              </a:ext>
            </a:extLst>
          </p:cNvPr>
          <p:cNvSpPr>
            <a:spLocks noGrp="1"/>
          </p:cNvSpPr>
          <p:nvPr>
            <p:ph type="ftr" sz="quarter" idx="11"/>
          </p:nvPr>
        </p:nvSpPr>
        <p:spPr/>
        <p:txBody>
          <a:bodyPr/>
          <a:lstStyle/>
          <a:p>
            <a:r>
              <a:rPr lang="pl-PL"/>
              <a:t>Spotkanie Managementu 18.02.2021</a:t>
            </a:r>
          </a:p>
        </p:txBody>
      </p:sp>
      <p:sp>
        <p:nvSpPr>
          <p:cNvPr id="6" name="Symbol zastępczy numeru slajdu 5">
            <a:extLst>
              <a:ext uri="{FF2B5EF4-FFF2-40B4-BE49-F238E27FC236}">
                <a16:creationId xmlns:a16="http://schemas.microsoft.com/office/drawing/2014/main" id="{126082FA-6A01-4CA9-AA4E-1D8E5D6F2217}"/>
              </a:ext>
            </a:extLst>
          </p:cNvPr>
          <p:cNvSpPr>
            <a:spLocks noGrp="1"/>
          </p:cNvSpPr>
          <p:nvPr>
            <p:ph type="sldNum" sz="quarter" idx="12"/>
          </p:nvPr>
        </p:nvSpPr>
        <p:spPr/>
        <p:txBody>
          <a:bodyPr/>
          <a:lstStyle/>
          <a:p>
            <a:fld id="{A7F3D1D4-4EB7-45A6-940F-BB3B7C41BDEF}" type="slidenum">
              <a:rPr lang="pl-PL" smtClean="0"/>
              <a:t>‹#›</a:t>
            </a:fld>
            <a:endParaRPr lang="pl-PL"/>
          </a:p>
        </p:txBody>
      </p:sp>
    </p:spTree>
    <p:extLst>
      <p:ext uri="{BB962C8B-B14F-4D97-AF65-F5344CB8AC3E}">
        <p14:creationId xmlns:p14="http://schemas.microsoft.com/office/powerpoint/2010/main" val="907731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Obraz 1"/>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38707" y="1"/>
            <a:ext cx="5476723" cy="883656"/>
          </a:xfrm>
          <a:prstGeom prst="rect">
            <a:avLst/>
          </a:prstGeom>
        </p:spPr>
      </p:pic>
      <p:sp>
        <p:nvSpPr>
          <p:cNvPr id="1027" name="Rectangle 3"/>
          <p:cNvSpPr>
            <a:spLocks noGrp="1" noChangeArrowheads="1"/>
          </p:cNvSpPr>
          <p:nvPr>
            <p:ph type="body" idx="1"/>
          </p:nvPr>
        </p:nvSpPr>
        <p:spPr bwMode="auto">
          <a:xfrm>
            <a:off x="1012406" y="1635491"/>
            <a:ext cx="10881559" cy="4685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l-PL" dirty="0"/>
              <a:t>Kliknij, aby edytować tekst</a:t>
            </a:r>
          </a:p>
          <a:p>
            <a:pPr lvl="1"/>
            <a:r>
              <a:rPr lang="pl-PL" dirty="0"/>
              <a:t>Drugi poziom</a:t>
            </a:r>
          </a:p>
          <a:p>
            <a:pPr lvl="2"/>
            <a:r>
              <a:rPr lang="pl-PL" dirty="0"/>
              <a:t>Trzeci poziom</a:t>
            </a:r>
          </a:p>
        </p:txBody>
      </p:sp>
      <p:sp>
        <p:nvSpPr>
          <p:cNvPr id="1026" name="Rectangle 2"/>
          <p:cNvSpPr>
            <a:spLocks noGrp="1" noChangeArrowheads="1"/>
          </p:cNvSpPr>
          <p:nvPr>
            <p:ph type="title"/>
          </p:nvPr>
        </p:nvSpPr>
        <p:spPr bwMode="auto">
          <a:xfrm>
            <a:off x="1012405" y="994758"/>
            <a:ext cx="8502051"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l-PL" dirty="0"/>
              <a:t>Kliknij, aby edytować tytuł</a:t>
            </a:r>
          </a:p>
        </p:txBody>
      </p:sp>
      <p:pic>
        <p:nvPicPr>
          <p:cNvPr id="8" name="Obraz 7"/>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280915" y="6158760"/>
            <a:ext cx="2070704" cy="494269"/>
          </a:xfrm>
          <a:prstGeom prst="rect">
            <a:avLst/>
          </a:prstGeom>
        </p:spPr>
      </p:pic>
      <p:sp>
        <p:nvSpPr>
          <p:cNvPr id="9" name="Symbol zastępczy numeru slajdu 2"/>
          <p:cNvSpPr>
            <a:spLocks noGrp="1"/>
          </p:cNvSpPr>
          <p:nvPr>
            <p:ph type="sldNum" sz="quarter" idx="4"/>
          </p:nvPr>
        </p:nvSpPr>
        <p:spPr>
          <a:xfrm>
            <a:off x="9150764" y="6222803"/>
            <a:ext cx="2743200" cy="366183"/>
          </a:xfrm>
          <a:prstGeom prst="rect">
            <a:avLst/>
          </a:prstGeom>
        </p:spPr>
        <p:txBody>
          <a:bodyPr vert="horz" lIns="91440" tIns="45720" rIns="91440" bIns="0" rtlCol="0" anchor="b"/>
          <a:lstStyle>
            <a:lvl1pPr algn="r">
              <a:defRPr sz="2667">
                <a:solidFill>
                  <a:srgbClr val="E13C40"/>
                </a:solidFill>
              </a:defRPr>
            </a:lvl1pPr>
          </a:lstStyle>
          <a:p>
            <a:fld id="{B2C9F720-B3AC-4F9F-A98C-36A14789045C}" type="slidenum">
              <a:rPr lang="pl-PL" smtClean="0"/>
              <a:pPr/>
              <a:t>‹#›</a:t>
            </a:fld>
            <a:endParaRPr lang="pl-PL" dirty="0"/>
          </a:p>
        </p:txBody>
      </p:sp>
    </p:spTree>
    <p:extLst>
      <p:ext uri="{BB962C8B-B14F-4D97-AF65-F5344CB8AC3E}">
        <p14:creationId xmlns:p14="http://schemas.microsoft.com/office/powerpoint/2010/main" val="253523490"/>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Lst>
  <p:hf hdr="0" dt="0"/>
  <p:txStyles>
    <p:titleStyle>
      <a:lvl1pPr algn="l" rtl="0" eaLnBrk="1" fontAlgn="base" hangingPunct="1">
        <a:spcBef>
          <a:spcPct val="0"/>
        </a:spcBef>
        <a:spcAft>
          <a:spcPct val="0"/>
        </a:spcAft>
        <a:defRPr sz="4267" b="1">
          <a:solidFill>
            <a:schemeClr val="tx2"/>
          </a:solidFill>
          <a:latin typeface="+mj-lt"/>
          <a:ea typeface="+mj-ea"/>
          <a:cs typeface="+mj-cs"/>
        </a:defRPr>
      </a:lvl1pPr>
      <a:lvl2pPr algn="l" rtl="0" eaLnBrk="1" fontAlgn="base" hangingPunct="1">
        <a:spcBef>
          <a:spcPct val="0"/>
        </a:spcBef>
        <a:spcAft>
          <a:spcPct val="0"/>
        </a:spcAft>
        <a:defRPr sz="4267" b="1">
          <a:solidFill>
            <a:schemeClr val="tx2"/>
          </a:solidFill>
          <a:latin typeface="Arial Narrow" pitchFamily="34" charset="0"/>
        </a:defRPr>
      </a:lvl2pPr>
      <a:lvl3pPr algn="l" rtl="0" eaLnBrk="1" fontAlgn="base" hangingPunct="1">
        <a:spcBef>
          <a:spcPct val="0"/>
        </a:spcBef>
        <a:spcAft>
          <a:spcPct val="0"/>
        </a:spcAft>
        <a:defRPr sz="4267" b="1">
          <a:solidFill>
            <a:schemeClr val="tx2"/>
          </a:solidFill>
          <a:latin typeface="Arial Narrow" pitchFamily="34" charset="0"/>
        </a:defRPr>
      </a:lvl3pPr>
      <a:lvl4pPr algn="l" rtl="0" eaLnBrk="1" fontAlgn="base" hangingPunct="1">
        <a:spcBef>
          <a:spcPct val="0"/>
        </a:spcBef>
        <a:spcAft>
          <a:spcPct val="0"/>
        </a:spcAft>
        <a:defRPr sz="4267" b="1">
          <a:solidFill>
            <a:schemeClr val="tx2"/>
          </a:solidFill>
          <a:latin typeface="Arial Narrow" pitchFamily="34" charset="0"/>
        </a:defRPr>
      </a:lvl4pPr>
      <a:lvl5pPr algn="l" rtl="0" eaLnBrk="1" fontAlgn="base" hangingPunct="1">
        <a:spcBef>
          <a:spcPct val="0"/>
        </a:spcBef>
        <a:spcAft>
          <a:spcPct val="0"/>
        </a:spcAft>
        <a:defRPr sz="4267" b="1">
          <a:solidFill>
            <a:schemeClr val="tx2"/>
          </a:solidFill>
          <a:latin typeface="Arial Narrow" pitchFamily="34" charset="0"/>
        </a:defRPr>
      </a:lvl5pPr>
      <a:lvl6pPr marL="609585" algn="l" rtl="0" eaLnBrk="1" fontAlgn="base" hangingPunct="1">
        <a:spcBef>
          <a:spcPct val="0"/>
        </a:spcBef>
        <a:spcAft>
          <a:spcPct val="0"/>
        </a:spcAft>
        <a:defRPr sz="4267" b="1">
          <a:solidFill>
            <a:schemeClr val="tx2"/>
          </a:solidFill>
          <a:latin typeface="Arial Narrow" pitchFamily="34" charset="0"/>
        </a:defRPr>
      </a:lvl6pPr>
      <a:lvl7pPr marL="1219170" algn="l" rtl="0" eaLnBrk="1" fontAlgn="base" hangingPunct="1">
        <a:spcBef>
          <a:spcPct val="0"/>
        </a:spcBef>
        <a:spcAft>
          <a:spcPct val="0"/>
        </a:spcAft>
        <a:defRPr sz="4267" b="1">
          <a:solidFill>
            <a:schemeClr val="tx2"/>
          </a:solidFill>
          <a:latin typeface="Arial Narrow" pitchFamily="34" charset="0"/>
        </a:defRPr>
      </a:lvl7pPr>
      <a:lvl8pPr marL="1828754" algn="l" rtl="0" eaLnBrk="1" fontAlgn="base" hangingPunct="1">
        <a:spcBef>
          <a:spcPct val="0"/>
        </a:spcBef>
        <a:spcAft>
          <a:spcPct val="0"/>
        </a:spcAft>
        <a:defRPr sz="4267" b="1">
          <a:solidFill>
            <a:schemeClr val="tx2"/>
          </a:solidFill>
          <a:latin typeface="Arial Narrow" pitchFamily="34" charset="0"/>
        </a:defRPr>
      </a:lvl8pPr>
      <a:lvl9pPr marL="2438339" algn="l" rtl="0" eaLnBrk="1" fontAlgn="base" hangingPunct="1">
        <a:spcBef>
          <a:spcPct val="0"/>
        </a:spcBef>
        <a:spcAft>
          <a:spcPct val="0"/>
        </a:spcAft>
        <a:defRPr sz="4267" b="1">
          <a:solidFill>
            <a:schemeClr val="tx2"/>
          </a:solidFill>
          <a:latin typeface="Arial Narrow" pitchFamily="34" charset="0"/>
        </a:defRPr>
      </a:lvl9pPr>
    </p:titleStyle>
    <p:bodyStyle>
      <a:lvl1pPr marL="457189" marR="0" indent="-457189" algn="l" defTabSz="1219170" rtl="0" eaLnBrk="1" fontAlgn="base" latinLnBrk="0" hangingPunct="1">
        <a:lnSpc>
          <a:spcPct val="100000"/>
        </a:lnSpc>
        <a:spcBef>
          <a:spcPct val="20000"/>
        </a:spcBef>
        <a:spcAft>
          <a:spcPct val="0"/>
        </a:spcAft>
        <a:buClrTx/>
        <a:buSzTx/>
        <a:buFontTx/>
        <a:buChar char="•"/>
        <a:tabLst/>
        <a:defRPr lang="pl-PL" sz="2667" b="1" kern="0" dirty="0" smtClean="0">
          <a:solidFill>
            <a:schemeClr val="tx1"/>
          </a:solidFill>
          <a:latin typeface="+mn-lt"/>
          <a:ea typeface="+mn-ea"/>
          <a:cs typeface="+mn-cs"/>
        </a:defRPr>
      </a:lvl1pPr>
      <a:lvl2pPr marL="990575" indent="-380990" algn="l" rtl="0" eaLnBrk="1" fontAlgn="base" hangingPunct="1">
        <a:spcBef>
          <a:spcPct val="20000"/>
        </a:spcBef>
        <a:spcAft>
          <a:spcPct val="0"/>
        </a:spcAft>
        <a:buFont typeface="Arial Narrow" pitchFamily="34" charset="0"/>
        <a:buChar char="―"/>
        <a:defRPr lang="pl-PL" sz="1600" b="0" kern="0" dirty="0" smtClean="0">
          <a:solidFill>
            <a:schemeClr val="tx1"/>
          </a:solidFill>
          <a:latin typeface="+mn-lt"/>
          <a:ea typeface="+mn-ea"/>
          <a:cs typeface="+mn-cs"/>
        </a:defRPr>
      </a:lvl2pPr>
      <a:lvl3pPr marL="1523962" indent="-304792" algn="l" rtl="0" eaLnBrk="1" fontAlgn="base" hangingPunct="1">
        <a:spcBef>
          <a:spcPct val="20000"/>
        </a:spcBef>
        <a:spcAft>
          <a:spcPct val="0"/>
        </a:spcAft>
        <a:buChar char="•"/>
        <a:defRPr lang="pl-PL" sz="1600" b="0" kern="0" dirty="0" smtClean="0">
          <a:solidFill>
            <a:schemeClr val="tx1"/>
          </a:solidFill>
          <a:latin typeface="+mn-lt"/>
          <a:ea typeface="+mn-ea"/>
          <a:cs typeface="+mn-cs"/>
        </a:defRPr>
      </a:lvl3pPr>
      <a:lvl4pPr marL="2133547" indent="-304792" algn="l" rtl="0" eaLnBrk="1" fontAlgn="base" hangingPunct="1">
        <a:spcBef>
          <a:spcPct val="20000"/>
        </a:spcBef>
        <a:spcAft>
          <a:spcPct val="0"/>
        </a:spcAft>
        <a:defRPr sz="2667">
          <a:solidFill>
            <a:schemeClr val="tx1"/>
          </a:solidFill>
          <a:latin typeface="+mn-lt"/>
        </a:defRPr>
      </a:lvl4pPr>
      <a:lvl5pPr marL="2743131" indent="-304792" algn="l" rtl="0" eaLnBrk="1" fontAlgn="base" hangingPunct="1">
        <a:spcBef>
          <a:spcPct val="20000"/>
        </a:spcBef>
        <a:spcAft>
          <a:spcPct val="0"/>
        </a:spcAft>
        <a:buChar char="»"/>
        <a:defRPr sz="2667">
          <a:solidFill>
            <a:schemeClr val="tx1"/>
          </a:solidFill>
          <a:latin typeface="+mn-lt"/>
        </a:defRPr>
      </a:lvl5pPr>
      <a:lvl6pPr marL="3352716" indent="-304792" algn="l" rtl="0" eaLnBrk="1" fontAlgn="base" hangingPunct="1">
        <a:spcBef>
          <a:spcPct val="20000"/>
        </a:spcBef>
        <a:spcAft>
          <a:spcPct val="0"/>
        </a:spcAft>
        <a:buChar char="»"/>
        <a:defRPr sz="2667">
          <a:solidFill>
            <a:schemeClr val="tx1"/>
          </a:solidFill>
          <a:latin typeface="+mn-lt"/>
        </a:defRPr>
      </a:lvl6pPr>
      <a:lvl7pPr marL="3962301" indent="-304792" algn="l" rtl="0" eaLnBrk="1" fontAlgn="base" hangingPunct="1">
        <a:spcBef>
          <a:spcPct val="20000"/>
        </a:spcBef>
        <a:spcAft>
          <a:spcPct val="0"/>
        </a:spcAft>
        <a:buChar char="»"/>
        <a:defRPr sz="2667">
          <a:solidFill>
            <a:schemeClr val="tx1"/>
          </a:solidFill>
          <a:latin typeface="+mn-lt"/>
        </a:defRPr>
      </a:lvl7pPr>
      <a:lvl8pPr marL="4571886" indent="-304792" algn="l" rtl="0" eaLnBrk="1" fontAlgn="base" hangingPunct="1">
        <a:spcBef>
          <a:spcPct val="20000"/>
        </a:spcBef>
        <a:spcAft>
          <a:spcPct val="0"/>
        </a:spcAft>
        <a:buChar char="»"/>
        <a:defRPr sz="2667">
          <a:solidFill>
            <a:schemeClr val="tx1"/>
          </a:solidFill>
          <a:latin typeface="+mn-lt"/>
        </a:defRPr>
      </a:lvl8pPr>
      <a:lvl9pPr marL="5181470" indent="-304792" algn="l" rtl="0" eaLnBrk="1" fontAlgn="base" hangingPunct="1">
        <a:spcBef>
          <a:spcPct val="20000"/>
        </a:spcBef>
        <a:spcAft>
          <a:spcPct val="0"/>
        </a:spcAft>
        <a:buChar char="»"/>
        <a:defRPr sz="2667">
          <a:solidFill>
            <a:schemeClr val="tx1"/>
          </a:solidFill>
          <a:latin typeface="+mn-lt"/>
        </a:defRPr>
      </a:lvl9pPr>
    </p:bodyStyle>
    <p:otherStyle>
      <a:defPPr>
        <a:defRPr lang="pl-PL"/>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zure.microsoft.com/offers/ms-azr-0003p" TargetMode="External"/><Relationship Id="rId2" Type="http://schemas.openxmlformats.org/officeDocument/2006/relationships/hyperlink" Target="https://azure.microsoft.com/free/" TargetMode="External"/><Relationship Id="rId1" Type="http://schemas.openxmlformats.org/officeDocument/2006/relationships/slideLayout" Target="../slideLayouts/slideLayout4.xml"/><Relationship Id="rId6" Type="http://schemas.openxmlformats.org/officeDocument/2006/relationships/hyperlink" Target="https://docs.microsoft.com/pl-pl/azure/cost-management-billing/costs/cost-mgt-best-practices#azure-onboarding-options" TargetMode="External"/><Relationship Id="rId5" Type="http://schemas.openxmlformats.org/officeDocument/2006/relationships/hyperlink" Target="https://azure.microsoft.com/offers/ms-azr-0145p/" TargetMode="External"/><Relationship Id="rId4" Type="http://schemas.openxmlformats.org/officeDocument/2006/relationships/hyperlink" Target="https://azure.microsoft.com/pricing/enterprise-agreement/"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azure.microsoft.com/pl-pl/support/legal/offer-details/"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hyperlink" Target="https://docs.microsoft.com/pl-pl/azure/cost-management-billing/manage/spending-limit" TargetMode="Externa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hyperlink" Target="https://docs.microsoft.com/pl-pl/azure/azure-resource-manager/management/tag-resources?tabs=json#portal"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hyperlink" Target="https://cosmos.azure.com/capacitycalculator/" TargetMode="External"/><Relationship Id="rId3" Type="http://schemas.openxmlformats.org/officeDocument/2006/relationships/hyperlink" Target="https://azure.microsoft.com/pl-pl/pricing/tco/calculator/" TargetMode="External"/><Relationship Id="rId7" Type="http://schemas.openxmlformats.org/officeDocument/2006/relationships/hyperlink" Target="https://docs.microsoft.com/en-us/azure/cloud-adoption-framework/migrate/azure-best-practices/media/migrate-best-practices-costs/assess.png" TargetMode="External"/><Relationship Id="rId2" Type="http://schemas.openxmlformats.org/officeDocument/2006/relationships/hyperlink" Target="https://azure.microsoft.com/pl-pl/pricing/calculator/" TargetMode="External"/><Relationship Id="rId1" Type="http://schemas.openxmlformats.org/officeDocument/2006/relationships/slideLayout" Target="../slideLayouts/slideLayout4.xml"/><Relationship Id="rId6" Type="http://schemas.openxmlformats.org/officeDocument/2006/relationships/hyperlink" Target="https://docs.microsoft.com/pl-pl/azure/migrate/concepts-assessment-calculation#calculate-monthly-costs" TargetMode="External"/><Relationship Id="rId11" Type="http://schemas.openxmlformats.org/officeDocument/2006/relationships/hyperlink" Target="https://docs.microsoft.com/pl-pl/azure/cost-management-billing/cost-management-billing-overview" TargetMode="External"/><Relationship Id="rId5" Type="http://schemas.openxmlformats.org/officeDocument/2006/relationships/hyperlink" Target="https://azure.microsoft.com/pl-pl/pricing/hybrid-benefit/" TargetMode="External"/><Relationship Id="rId10" Type="http://schemas.openxmlformats.org/officeDocument/2006/relationships/hyperlink" Target="https://docs.microsoft.com/en-us/azure/site-recovery/site-recovery-vmware-deployment-planner-cost-estimation" TargetMode="External"/><Relationship Id="rId4" Type="http://schemas.openxmlformats.org/officeDocument/2006/relationships/hyperlink" Target="https://docs.microsoft.com/pl-pl/azure/advisor/advisor-overview" TargetMode="External"/><Relationship Id="rId9" Type="http://schemas.openxmlformats.org/officeDocument/2006/relationships/hyperlink" Target="https://docs.microsoft.com/en-us/azure/site-recovery/hyper-v-deployment-planner-cost-estimati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docs.microsoft.com/pl-pl/azure/cloud-adoption-framework/get-started/manage-costs"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pl-pl/azure/governance/policy/overview" TargetMode="External"/><Relationship Id="rId2" Type="http://schemas.openxmlformats.org/officeDocument/2006/relationships/hyperlink" Target="https://docs.microsoft.com/pl-pl/learn/modules/build-cloud-governance-strategy-azure/10-create-subscription-governance-strategy" TargetMode="Externa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hyperlink" Target="https://docs.microsoft.com/pl-pl/azure/governance/management-groups/overview"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pl-pl/azure/governance/policy/tutorials/create-and-manage" TargetMode="External"/><Relationship Id="rId2" Type="http://schemas.openxmlformats.org/officeDocument/2006/relationships/hyperlink" Target="https://docs.microsoft.com/pl-pl/azure/governance/management-groups/manage"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pl-pl/azure/cost-management-billing/manage/cost-management-budget-scenario" TargetMode="External"/><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pl-pl/azure/architecture/framework/cost/monitor-alert" TargetMode="External"/><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en-us/azure/azure-monitor/alerts/itsmc-connections-servicenow" TargetMode="External"/><Relationship Id="rId2" Type="http://schemas.openxmlformats.org/officeDocument/2006/relationships/hyperlink" Target="https://docs.microsoft.com/en-us/azure/azure-monitor/alerts/itsmc-overview" TargetMode="External"/><Relationship Id="rId1" Type="http://schemas.openxmlformats.org/officeDocument/2006/relationships/slideLayout" Target="../slideLayouts/slideLayout4.xml"/><Relationship Id="rId5" Type="http://schemas.openxmlformats.org/officeDocument/2006/relationships/hyperlink" Target="https://docs.microsoft.com/pl-pl/azure/cost-management-billing/costs/tutorial-acm-create-budgets#trigger-an-action-group" TargetMode="Externa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hyperlink" Target="https://docs.microsoft.com/pl-pl/azure/cost-management-billing/costs/tutorial-acm-create-budgets#create-a-budget-in-the-azure-portal"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pl-pl/azure/azure-resource-manager/management/tag-policies" TargetMode="External"/><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hyperlink" Target="https://docs.microsoft.com/pl-pl/azure/cost-management-billing/costs/understand-cost-mgt-data#how-tags-are-used-in-cost-and-usage-data"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pl-pl/azure/cost-management-billing/costs/cost-analysis-common-uses#view-costs-for-a-specific-tag" TargetMode="External"/><Relationship Id="rId2" Type="http://schemas.openxmlformats.org/officeDocument/2006/relationships/hyperlink" Target="https://docs.microsoft.com/pl-pl/azure/azure-resource-manager/management/tag-resources?tabs=json#portal" TargetMode="External"/><Relationship Id="rId1" Type="http://schemas.openxmlformats.org/officeDocument/2006/relationships/slideLayout" Target="../slideLayouts/slideLayout4.xml"/><Relationship Id="rId6" Type="http://schemas.openxmlformats.org/officeDocument/2006/relationships/hyperlink" Target="https://microsoftlearning.github.io/AZ-104-MicrosoftAzureAdministrator/Instructions/Labs/LAB_02b-Manage_Governance_via_Azure_Policy.html" TargetMode="External"/><Relationship Id="rId5" Type="http://schemas.openxmlformats.org/officeDocument/2006/relationships/hyperlink" Target="https://docs.microsoft.com/en-us/azure/governance/policy/tutorials/govern-tags" TargetMode="External"/><Relationship Id="rId4" Type="http://schemas.openxmlformats.org/officeDocument/2006/relationships/hyperlink" Target="https://docs.microsoft.com/pl-pl/azure/cost-management-billing/costs/allocate-costs#view-cost-allocation-for-tags"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docs.microsoft.com/en-us/azure/cloud-adoption-framework/migrate/azure-best-practices/migrate-best-practices-costs" TargetMode="External"/><Relationship Id="rId1" Type="http://schemas.openxmlformats.org/officeDocument/2006/relationships/slideLayout" Target="../slideLayouts/slideLayout4.xml"/><Relationship Id="rId4" Type="http://schemas.openxmlformats.org/officeDocument/2006/relationships/hyperlink" Target="https://docs.microsoft.com/en-us/azure/cloud-adoption-framework/govern/cost-management/best-practices"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s://docs.microsoft.com/en-us/azure/architecture/framework/cost/provision-networking-services" TargetMode="External"/><Relationship Id="rId3" Type="http://schemas.openxmlformats.org/officeDocument/2006/relationships/hyperlink" Target="https://docs.microsoft.com/en-us/azure/architecture/framework/cost/provision-analytics" TargetMode="External"/><Relationship Id="rId7" Type="http://schemas.openxmlformats.org/officeDocument/2006/relationships/hyperlink" Target="https://docs.microsoft.com/en-us/azure/architecture/framework/cost/provision-networking" TargetMode="External"/><Relationship Id="rId2" Type="http://schemas.openxmlformats.org/officeDocument/2006/relationships/hyperlink" Target="https://docs.microsoft.com/en-us/azure/architecture/framework/cost/provision-ai-ml" TargetMode="External"/><Relationship Id="rId1" Type="http://schemas.openxmlformats.org/officeDocument/2006/relationships/slideLayout" Target="../slideLayouts/slideLayout4.xml"/><Relationship Id="rId6" Type="http://schemas.openxmlformats.org/officeDocument/2006/relationships/hyperlink" Target="https://docs.microsoft.com/en-us/azure/architecture/framework/cost/provision-messaging" TargetMode="External"/><Relationship Id="rId5" Type="http://schemas.openxmlformats.org/officeDocument/2006/relationships/hyperlink" Target="https://docs.microsoft.com/en-us/azure/architecture/framework/cost/provision-datastores" TargetMode="External"/><Relationship Id="rId4" Type="http://schemas.openxmlformats.org/officeDocument/2006/relationships/hyperlink" Target="https://docs.microsoft.com/en-us/azure/architecture/framework/cost/provision-compute" TargetMode="External"/><Relationship Id="rId9" Type="http://schemas.openxmlformats.org/officeDocument/2006/relationships/hyperlink" Target="https://docs.microsoft.com/en-us/azure/architecture/framework/cost/provision-webapps"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en-us/azure/architecture/solution-ideas/articles/dev-test-microservice" TargetMode="External"/><Relationship Id="rId7" Type="http://schemas.openxmlformats.org/officeDocument/2006/relationships/hyperlink" Target="https://docs.microsoft.com/en-us/azure/devtest-labs/devtest-lab-set-lab-policy" TargetMode="External"/><Relationship Id="rId2" Type="http://schemas.openxmlformats.org/officeDocument/2006/relationships/image" Target="../media/image20.png"/><Relationship Id="rId1" Type="http://schemas.openxmlformats.org/officeDocument/2006/relationships/slideLayout" Target="../slideLayouts/slideLayout4.xml"/><Relationship Id="rId6" Type="http://schemas.openxmlformats.org/officeDocument/2006/relationships/hyperlink" Target="https://docs.microsoft.com/en-us/azure/devtest-labs/devtest-lab-configure-cost-management" TargetMode="External"/><Relationship Id="rId5" Type="http://schemas.openxmlformats.org/officeDocument/2006/relationships/hyperlink" Target="https://docs.microsoft.com/en-us/azure/devtest-labs/devtest-lab-overview" TargetMode="External"/><Relationship Id="rId4" Type="http://schemas.openxmlformats.org/officeDocument/2006/relationships/hyperlink" Target="https://docs.microsoft.com/en-us/azure/devtest-labs/devtest-lab-guidance-governance-cost-ownership"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docs.microsoft.com/en-us/azure/advisor/advisor-cost-recommendations" TargetMode="External"/><Relationship Id="rId1" Type="http://schemas.openxmlformats.org/officeDocument/2006/relationships/slideLayout" Target="../slideLayouts/slideLayout4.xml"/><Relationship Id="rId4" Type="http://schemas.openxmlformats.org/officeDocument/2006/relationships/hyperlink" Target="https://docs.microsoft.com/pl-pl/azure/advisor/advisor-reference-cost-recommendations"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pl-pl/azure/cost-management-billing/understand/review-enterprise-agreement-bill" TargetMode="External"/><Relationship Id="rId7" Type="http://schemas.openxmlformats.org/officeDocument/2006/relationships/hyperlink" Target="https://docs.microsoft.com/pl-pl/azure/cost-management-billing/understand/analyze-unexpected-charges" TargetMode="External"/><Relationship Id="rId2" Type="http://schemas.openxmlformats.org/officeDocument/2006/relationships/hyperlink" Target="https://docs.microsoft.com/pl-pl/azure/cost-management-billing/understand/review-individual-bill" TargetMode="External"/><Relationship Id="rId1" Type="http://schemas.openxmlformats.org/officeDocument/2006/relationships/slideLayout" Target="../slideLayouts/slideLayout4.xml"/><Relationship Id="rId6" Type="http://schemas.openxmlformats.org/officeDocument/2006/relationships/hyperlink" Target="https://docs.microsoft.com/pl-pl/azure/cost-management-billing/costs/tutorial-acm-opt-recommendations" TargetMode="External"/><Relationship Id="rId5" Type="http://schemas.openxmlformats.org/officeDocument/2006/relationships/hyperlink" Target="https://docs.microsoft.com/pl-pl/azure/cost-management-billing/understand/review-partner-agreement-bill" TargetMode="External"/><Relationship Id="rId4" Type="http://schemas.openxmlformats.org/officeDocument/2006/relationships/hyperlink" Target="https://docs.microsoft.com/pl-pl/azure/cost-management-billing/understand/review-customer-agreement-bill"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en-us/cli/azure/billing?view=azure-cli-latest" TargetMode="External"/><Relationship Id="rId2" Type="http://schemas.openxmlformats.org/officeDocument/2006/relationships/hyperlink" Target="https://docs.microsoft.com/en-us/powershell/module/az.billing/?view=azps-7.3.0#billing" TargetMode="External"/><Relationship Id="rId1" Type="http://schemas.openxmlformats.org/officeDocument/2006/relationships/slideLayout" Target="../slideLayouts/slideLayout4.xml"/><Relationship Id="rId4" Type="http://schemas.openxmlformats.org/officeDocument/2006/relationships/hyperlink" Target="https://docs.microsoft.com/en-us/azure/cost-management-billing/costs/manage-automation"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docs.microsoft.com/pl-pl/azure/cost-management-billing/costs/analyze-cost-data-azure-cost-management-power-bi-template-app" TargetMode="External"/><Relationship Id="rId1" Type="http://schemas.openxmlformats.org/officeDocument/2006/relationships/slideLayout" Target="../slideLayouts/slideLayout4.xml"/><Relationship Id="rId4" Type="http://schemas.openxmlformats.org/officeDocument/2006/relationships/hyperlink" Target="https://docs.microsoft.com/pl-PL/power-bi/connect-data/desktop-connect-azure-cost-management"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docs.microsoft.com/pl-PL/rest/api/cost-management/exports" TargetMode="External"/><Relationship Id="rId2" Type="http://schemas.openxmlformats.org/officeDocument/2006/relationships/hyperlink" Target="https://docs.microsoft.com/pl-pl/azure/cost-management-billing/costs/ingest-azure-usage-at-scale" TargetMode="External"/><Relationship Id="rId1" Type="http://schemas.openxmlformats.org/officeDocument/2006/relationships/slideLayout" Target="../slideLayouts/slideLayout4.xml"/><Relationship Id="rId6" Type="http://schemas.openxmlformats.org/officeDocument/2006/relationships/hyperlink" Target="https://docs.microsoft.com/pl-pl/azure/cost-management-billing/costs/export-cost-data-storage-account-sas-key" TargetMode="External"/><Relationship Id="rId5" Type="http://schemas.openxmlformats.org/officeDocument/2006/relationships/hyperlink" Target="https://docs.microsoft.com/en-us/powershell/module/az.costmanagement/?view=azps-7.3.0" TargetMode="Externa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hyperlink" Target="https://docs.microsoft.com/pl-pl/azure/cost-management-billing/manage/consumption-api-overview" TargetMode="External"/><Relationship Id="rId2" Type="http://schemas.openxmlformats.org/officeDocument/2006/relationships/hyperlink" Target="https://docs.microsoft.com/pl-pl/rest/api/cost-management/" TargetMode="External"/><Relationship Id="rId1" Type="http://schemas.openxmlformats.org/officeDocument/2006/relationships/slideLayout" Target="../slideLayouts/slideLayout4.xml"/><Relationship Id="rId5" Type="http://schemas.openxmlformats.org/officeDocument/2006/relationships/hyperlink" Target="https://docs.microsoft.com/en-us/azure/cost-management-billing/costs/manage-automation#example-usage-details-api-requests" TargetMode="External"/><Relationship Id="rId4" Type="http://schemas.openxmlformats.org/officeDocument/2006/relationships/hyperlink" Target="https://docs.microsoft.com/pl-pl/rest/api/consumption/"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docs.microsoft.com/en-us/azure/azure-monitor/alerts/itsmc-overview" TargetMode="External"/><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hyperlink" Target="https://docs.microsoft.com/en-us/azure/azure-monitor/alerts/itsmc-connections-servicenow" TargetMode="External"/></Relationships>
</file>

<file path=ppt/slides/_rels/slide34.xml.rels><?xml version="1.0" encoding="UTF-8" standalone="yes"?>
<Relationships xmlns="http://schemas.openxmlformats.org/package/2006/relationships"><Relationship Id="rId2" Type="http://schemas.openxmlformats.org/officeDocument/2006/relationships/hyperlink" Target="https://docs.microsoft.com/pl-pl/azure/cost-management-billing/costs/tutorial-export-acm-data?tabs=azure-portal" TargetMode="Externa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docs.microsoft.com/pl-pl/azure/active-directory/develop/quickstart-register-app" TargetMode="External"/><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hyperlink" Target="https://docs.microsoft.com/en-us/azure/cost-management-billing/manage/consumption-api-overview#usage-details-api"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docs.microsoft.com/pl-pl/azure/cloud-adoption-framework/govern/cost-management/" TargetMode="External"/><Relationship Id="rId7" Type="http://schemas.openxmlformats.org/officeDocument/2006/relationships/hyperlink" Target="https://docs.microsoft.com/pl-pl/learn/" TargetMode="External"/><Relationship Id="rId2" Type="http://schemas.openxmlformats.org/officeDocument/2006/relationships/hyperlink" Target="https://docs.microsoft.com/pl-pl/azure/cost-management-billing/" TargetMode="External"/><Relationship Id="rId1" Type="http://schemas.openxmlformats.org/officeDocument/2006/relationships/slideLayout" Target="../slideLayouts/slideLayout4.xml"/><Relationship Id="rId6" Type="http://schemas.openxmlformats.org/officeDocument/2006/relationships/hyperlink" Target="https://docs.microsoft.com/pl-pl/learn/modules/configure-subscriptions/" TargetMode="External"/><Relationship Id="rId5" Type="http://schemas.openxmlformats.org/officeDocument/2006/relationships/hyperlink" Target="https://docs.microsoft.com/pl-pl/learn/modules/analyze-costs-create-budgets-azure-cost-management/" TargetMode="External"/><Relationship Id="rId4" Type="http://schemas.openxmlformats.org/officeDocument/2006/relationships/hyperlink" Target="https://docs.microsoft.com/pl-pl/learn/modules/plan-manage-azure-cost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microsoftazuresponsorships.com/"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hyperlink" Target="https://www.microsoftazurepass.co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azure.microsoft.com/pl-pl/offers/ms-azr-0003p/" TargetMode="External"/><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hyperlink" Target="https://azure.microsoft.com/pl-pl/offers/ms-azr-0044p/" TargetMode="External"/><Relationship Id="rId4" Type="http://schemas.openxmlformats.org/officeDocument/2006/relationships/hyperlink" Target="https://azure.microsoft.com/pl-pl/pricing/member-offers/credit-for-visual-studio-subscriber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azure.microsoft.com/pl-pl/overview/sales-number/"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ocs.microsoft.com/pl-pl/azure/cost-management-billing/understand/mca-overview"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pl-pl/azure/cost-management-billing/understand/mpa-overview" TargetMode="External"/><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rążkowana strzałka w prawo 4"/>
          <p:cNvSpPr/>
          <p:nvPr/>
        </p:nvSpPr>
        <p:spPr bwMode="auto">
          <a:xfrm>
            <a:off x="1887526" y="5310724"/>
            <a:ext cx="685800" cy="323850"/>
          </a:xfrm>
          <a:prstGeom prst="stripedRightArrow">
            <a:avLst/>
          </a:prstGeom>
          <a:noFill/>
          <a:ln w="9525" cap="flat" cmpd="sng" algn="ctr">
            <a:noFill/>
            <a:prstDash val="solid"/>
            <a:round/>
            <a:headEnd type="none" w="med" len="med"/>
            <a:tailEnd type="none" w="med" len="med"/>
          </a:ln>
          <a:effectLst/>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pl-PL" sz="1800" b="0" i="0" u="none" strike="noStrike" kern="1200" cap="none" spc="0" normalizeH="0" baseline="0" noProof="0">
              <a:ln>
                <a:noFill/>
              </a:ln>
              <a:solidFill>
                <a:srgbClr val="F41921"/>
              </a:solidFill>
              <a:effectLst/>
              <a:uLnTx/>
              <a:uFillTx/>
              <a:latin typeface="Arial Narrow"/>
              <a:ea typeface="+mn-ea"/>
              <a:cs typeface="+mn-cs"/>
            </a:endParaRPr>
          </a:p>
        </p:txBody>
      </p:sp>
      <p:sp>
        <p:nvSpPr>
          <p:cNvPr id="3" name="Symbol zastępczy tekstu 2">
            <a:extLst>
              <a:ext uri="{FF2B5EF4-FFF2-40B4-BE49-F238E27FC236}">
                <a16:creationId xmlns:a16="http://schemas.microsoft.com/office/drawing/2014/main" id="{E72F0EA5-FB94-4FF3-8274-E3400B25E652}"/>
              </a:ext>
            </a:extLst>
          </p:cNvPr>
          <p:cNvSpPr>
            <a:spLocks noGrp="1"/>
          </p:cNvSpPr>
          <p:nvPr>
            <p:ph type="body" sz="quarter" idx="10"/>
          </p:nvPr>
        </p:nvSpPr>
        <p:spPr/>
        <p:txBody>
          <a:bodyPr/>
          <a:lstStyle/>
          <a:p>
            <a:r>
              <a:rPr lang="pl-PL" dirty="0"/>
              <a:t>Wojciech Paździerkiewicz</a:t>
            </a:r>
          </a:p>
        </p:txBody>
      </p:sp>
      <p:sp>
        <p:nvSpPr>
          <p:cNvPr id="6" name="Symbol zastępczy tekstu 5">
            <a:extLst>
              <a:ext uri="{FF2B5EF4-FFF2-40B4-BE49-F238E27FC236}">
                <a16:creationId xmlns:a16="http://schemas.microsoft.com/office/drawing/2014/main" id="{D6D10AC5-7304-4FFF-93C6-5EC678E43DB9}"/>
              </a:ext>
            </a:extLst>
          </p:cNvPr>
          <p:cNvSpPr>
            <a:spLocks noGrp="1"/>
          </p:cNvSpPr>
          <p:nvPr>
            <p:ph type="body" sz="quarter" idx="11"/>
          </p:nvPr>
        </p:nvSpPr>
        <p:spPr/>
        <p:txBody>
          <a:bodyPr/>
          <a:lstStyle/>
          <a:p>
            <a:r>
              <a:rPr lang="pl-PL" dirty="0"/>
              <a:t>Trener, Architekt IT</a:t>
            </a:r>
          </a:p>
        </p:txBody>
      </p:sp>
      <p:sp>
        <p:nvSpPr>
          <p:cNvPr id="2" name="Tytuł 1">
            <a:extLst>
              <a:ext uri="{FF2B5EF4-FFF2-40B4-BE49-F238E27FC236}">
                <a16:creationId xmlns:a16="http://schemas.microsoft.com/office/drawing/2014/main" id="{CC62A774-F3B6-48C4-9CC2-ED79B84F72FF}"/>
              </a:ext>
            </a:extLst>
          </p:cNvPr>
          <p:cNvSpPr>
            <a:spLocks noGrp="1"/>
          </p:cNvSpPr>
          <p:nvPr>
            <p:ph type="title"/>
          </p:nvPr>
        </p:nvSpPr>
        <p:spPr/>
        <p:txBody>
          <a:bodyPr/>
          <a:lstStyle/>
          <a:p>
            <a:r>
              <a:rPr lang="pl-PL" dirty="0"/>
              <a:t>Zarządzanie kosztami na platformie Microsoft </a:t>
            </a:r>
            <a:r>
              <a:rPr lang="pl-PL" dirty="0" err="1"/>
              <a:t>Azure</a:t>
            </a:r>
            <a:endParaRPr lang="pl-PL" dirty="0"/>
          </a:p>
        </p:txBody>
      </p:sp>
    </p:spTree>
    <p:extLst>
      <p:ext uri="{BB962C8B-B14F-4D97-AF65-F5344CB8AC3E}">
        <p14:creationId xmlns:p14="http://schemas.microsoft.com/office/powerpoint/2010/main" val="19649250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FB51A395-0D2F-4602-B7F6-80830D01C679}"/>
              </a:ext>
            </a:extLst>
          </p:cNvPr>
          <p:cNvSpPr>
            <a:spLocks noGrp="1"/>
          </p:cNvSpPr>
          <p:nvPr>
            <p:ph idx="1"/>
          </p:nvPr>
        </p:nvSpPr>
        <p:spPr>
          <a:xfrm>
            <a:off x="1001615" y="1635491"/>
            <a:ext cx="4879232" cy="3790341"/>
          </a:xfrm>
        </p:spPr>
        <p:txBody>
          <a:bodyPr/>
          <a:lstStyle/>
          <a:p>
            <a:r>
              <a:rPr lang="pl-PL" sz="2400" dirty="0">
                <a:hlinkClick r:id="rId2"/>
              </a:rPr>
              <a:t>Bezpłatny</a:t>
            </a:r>
            <a:endParaRPr lang="pl-PL" sz="2400" dirty="0"/>
          </a:p>
          <a:p>
            <a:pPr marL="285750" indent="-285750">
              <a:buFont typeface="Arial" panose="020B0604020202020204" pitchFamily="34" charset="0"/>
              <a:buChar char="•"/>
            </a:pPr>
            <a:r>
              <a:rPr lang="pl-PL" sz="1800" dirty="0"/>
              <a:t>12 miesięcy popularnych bezpłatnych usług</a:t>
            </a:r>
          </a:p>
          <a:p>
            <a:pPr marL="285750" indent="-285750">
              <a:buFont typeface="Arial" panose="020B0604020202020204" pitchFamily="34" charset="0"/>
              <a:buChar char="•"/>
            </a:pPr>
            <a:r>
              <a:rPr lang="pl-PL" sz="1800" dirty="0"/>
              <a:t>200 USD środków w walucie rozliczeniowej na eksplorowanie usług przez 30 dni</a:t>
            </a:r>
          </a:p>
          <a:p>
            <a:pPr marL="285750" indent="-285750">
              <a:buFont typeface="Arial" panose="020B0604020202020204" pitchFamily="34" charset="0"/>
              <a:buChar char="•"/>
            </a:pPr>
            <a:endParaRPr lang="pl-PL" sz="1800" dirty="0"/>
          </a:p>
          <a:p>
            <a:r>
              <a:rPr lang="pl-PL" sz="2400" dirty="0">
                <a:hlinkClick r:id="rId3"/>
              </a:rPr>
              <a:t>Płatność zgodnie z rzeczywistym użyciem</a:t>
            </a:r>
            <a:endParaRPr lang="pl-PL" sz="2400" dirty="0"/>
          </a:p>
          <a:p>
            <a:pPr marL="285750" indent="-285750">
              <a:buFont typeface="Arial" panose="020B0604020202020204" pitchFamily="34" charset="0"/>
              <a:buChar char="•"/>
            </a:pPr>
            <a:r>
              <a:rPr lang="pl-PL" sz="1800" dirty="0"/>
              <a:t>Brak kwot minimalnych oraz zobowiązań</a:t>
            </a:r>
          </a:p>
          <a:p>
            <a:pPr marL="285750" indent="-285750">
              <a:buFont typeface="Arial" panose="020B0604020202020204" pitchFamily="34" charset="0"/>
              <a:buChar char="•"/>
            </a:pPr>
            <a:r>
              <a:rPr lang="pl-PL" sz="1800" dirty="0"/>
              <a:t>Płatność wyłącznie za rzeczywiste użycie</a:t>
            </a:r>
          </a:p>
          <a:p>
            <a:pPr marL="285750" indent="-285750">
              <a:buFont typeface="Arial" panose="020B0604020202020204" pitchFamily="34" charset="0"/>
              <a:buChar char="•"/>
            </a:pPr>
            <a:r>
              <a:rPr lang="pl-PL" sz="1800" dirty="0"/>
              <a:t>Możliwość anulowania w dowolnym momencie</a:t>
            </a:r>
          </a:p>
        </p:txBody>
      </p:sp>
      <p:sp>
        <p:nvSpPr>
          <p:cNvPr id="3" name="Tytuł 2">
            <a:extLst>
              <a:ext uri="{FF2B5EF4-FFF2-40B4-BE49-F238E27FC236}">
                <a16:creationId xmlns:a16="http://schemas.microsoft.com/office/drawing/2014/main" id="{054DD301-C4C9-40F2-89B2-9C29135C9455}"/>
              </a:ext>
            </a:extLst>
          </p:cNvPr>
          <p:cNvSpPr>
            <a:spLocks noGrp="1"/>
          </p:cNvSpPr>
          <p:nvPr>
            <p:ph type="title"/>
          </p:nvPr>
        </p:nvSpPr>
        <p:spPr/>
        <p:txBody>
          <a:bodyPr/>
          <a:lstStyle/>
          <a:p>
            <a:r>
              <a:rPr lang="pl-PL" sz="4000" dirty="0"/>
              <a:t>M01: Modele rozliczeniowe</a:t>
            </a:r>
          </a:p>
        </p:txBody>
      </p:sp>
      <p:sp>
        <p:nvSpPr>
          <p:cNvPr id="4" name="Symbol zastępczy numeru slajdu 3">
            <a:extLst>
              <a:ext uri="{FF2B5EF4-FFF2-40B4-BE49-F238E27FC236}">
                <a16:creationId xmlns:a16="http://schemas.microsoft.com/office/drawing/2014/main" id="{CA18B3D3-34D9-4D88-8EFC-CBD322A7458C}"/>
              </a:ext>
            </a:extLst>
          </p:cNvPr>
          <p:cNvSpPr>
            <a:spLocks noGrp="1"/>
          </p:cNvSpPr>
          <p:nvPr>
            <p:ph type="sldNum" sz="quarter" idx="4"/>
          </p:nvPr>
        </p:nvSpPr>
        <p:spPr/>
        <p:txBody>
          <a:bodyPr/>
          <a:lstStyle/>
          <a:p>
            <a:fld id="{B2C9F720-B3AC-4F9F-A98C-36A14789045C}" type="slidenum">
              <a:rPr lang="pl-PL" smtClean="0"/>
              <a:pPr/>
              <a:t>10</a:t>
            </a:fld>
            <a:endParaRPr lang="pl-PL" dirty="0"/>
          </a:p>
        </p:txBody>
      </p:sp>
      <p:sp>
        <p:nvSpPr>
          <p:cNvPr id="5" name="Symbol zastępczy zawartości 1">
            <a:extLst>
              <a:ext uri="{FF2B5EF4-FFF2-40B4-BE49-F238E27FC236}">
                <a16:creationId xmlns:a16="http://schemas.microsoft.com/office/drawing/2014/main" id="{BA53A5AF-01E9-4B1F-91B3-B6BAE7E1E880}"/>
              </a:ext>
            </a:extLst>
          </p:cNvPr>
          <p:cNvSpPr txBox="1">
            <a:spLocks/>
          </p:cNvSpPr>
          <p:nvPr/>
        </p:nvSpPr>
        <p:spPr bwMode="auto">
          <a:xfrm>
            <a:off x="6096000" y="1614509"/>
            <a:ext cx="5488832" cy="4508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marR="0" indent="0" algn="l" defTabSz="1219170" rtl="0" eaLnBrk="1" fontAlgn="base" latinLnBrk="0" hangingPunct="1">
              <a:lnSpc>
                <a:spcPct val="100000"/>
              </a:lnSpc>
              <a:spcBef>
                <a:spcPct val="20000"/>
              </a:spcBef>
              <a:spcAft>
                <a:spcPct val="0"/>
              </a:spcAft>
              <a:buClrTx/>
              <a:buSzTx/>
              <a:buFont typeface="Arial" panose="020B0604020202020204" pitchFamily="34" charset="0"/>
              <a:buNone/>
              <a:tabLst/>
              <a:defRPr lang="pl-PL" sz="2667" b="0" kern="0">
                <a:solidFill>
                  <a:schemeClr val="tx1"/>
                </a:solidFill>
                <a:latin typeface="+mn-lt"/>
                <a:ea typeface="+mn-ea"/>
                <a:cs typeface="+mn-cs"/>
              </a:defRPr>
            </a:lvl1pPr>
            <a:lvl2pPr marL="241294" indent="-241294" algn="l" rtl="0" eaLnBrk="1" fontAlgn="base" hangingPunct="1">
              <a:spcBef>
                <a:spcPct val="20000"/>
              </a:spcBef>
              <a:spcAft>
                <a:spcPct val="0"/>
              </a:spcAft>
              <a:buFont typeface="Arial" panose="020B0604020202020204" pitchFamily="34" charset="0"/>
              <a:buChar char="•"/>
              <a:defRPr lang="pl-PL" sz="2667" b="1" kern="0" dirty="0" smtClean="0">
                <a:solidFill>
                  <a:schemeClr val="tx1"/>
                </a:solidFill>
                <a:latin typeface="+mn-lt"/>
                <a:ea typeface="+mn-ea"/>
                <a:cs typeface="+mn-cs"/>
              </a:defRPr>
            </a:lvl2pPr>
            <a:lvl3pPr marL="480472" indent="-239178" algn="l" rtl="0" eaLnBrk="1" fontAlgn="base" hangingPunct="1">
              <a:spcBef>
                <a:spcPct val="20000"/>
              </a:spcBef>
              <a:spcAft>
                <a:spcPct val="0"/>
              </a:spcAft>
              <a:buFont typeface="Arial Narrow" panose="020B0606020202030204" pitchFamily="34" charset="0"/>
              <a:buChar char="−"/>
              <a:defRPr lang="pl-PL" sz="1600" b="0" kern="0" dirty="0" smtClean="0">
                <a:solidFill>
                  <a:schemeClr val="tx1"/>
                </a:solidFill>
                <a:latin typeface="+mn-lt"/>
                <a:ea typeface="+mn-ea"/>
                <a:cs typeface="+mn-cs"/>
              </a:defRPr>
            </a:lvl3pPr>
            <a:lvl4pPr marL="721766" indent="-241294" algn="l" rtl="0" eaLnBrk="1" fontAlgn="base" hangingPunct="1">
              <a:spcBef>
                <a:spcPct val="20000"/>
              </a:spcBef>
              <a:spcAft>
                <a:spcPct val="0"/>
              </a:spcAft>
              <a:buFont typeface="Arial" panose="020B0604020202020204" pitchFamily="34" charset="0"/>
              <a:buChar char="•"/>
              <a:defRPr lang="pl-PL" sz="1600" b="0" kern="0" dirty="0" smtClean="0">
                <a:solidFill>
                  <a:schemeClr val="tx1"/>
                </a:solidFill>
                <a:latin typeface="+mn-lt"/>
                <a:ea typeface="+mn-ea"/>
                <a:cs typeface="+mn-cs"/>
              </a:defRPr>
            </a:lvl4pPr>
            <a:lvl5pPr marL="2743131" indent="-304792" algn="l" rtl="0" eaLnBrk="1" fontAlgn="base" hangingPunct="1">
              <a:spcBef>
                <a:spcPct val="20000"/>
              </a:spcBef>
              <a:spcAft>
                <a:spcPct val="0"/>
              </a:spcAft>
              <a:buChar char="»"/>
              <a:defRPr sz="2667">
                <a:solidFill>
                  <a:schemeClr val="tx1"/>
                </a:solidFill>
                <a:latin typeface="+mn-lt"/>
              </a:defRPr>
            </a:lvl5pPr>
            <a:lvl6pPr marL="3352716" indent="-304792" algn="l" rtl="0" eaLnBrk="1" fontAlgn="base" hangingPunct="1">
              <a:spcBef>
                <a:spcPct val="20000"/>
              </a:spcBef>
              <a:spcAft>
                <a:spcPct val="0"/>
              </a:spcAft>
              <a:buChar char="»"/>
              <a:defRPr sz="2667">
                <a:solidFill>
                  <a:schemeClr val="tx1"/>
                </a:solidFill>
                <a:latin typeface="+mn-lt"/>
              </a:defRPr>
            </a:lvl6pPr>
            <a:lvl7pPr marL="3962301" indent="-304792" algn="l" rtl="0" eaLnBrk="1" fontAlgn="base" hangingPunct="1">
              <a:spcBef>
                <a:spcPct val="20000"/>
              </a:spcBef>
              <a:spcAft>
                <a:spcPct val="0"/>
              </a:spcAft>
              <a:buChar char="»"/>
              <a:defRPr sz="2667">
                <a:solidFill>
                  <a:schemeClr val="tx1"/>
                </a:solidFill>
                <a:latin typeface="+mn-lt"/>
              </a:defRPr>
            </a:lvl7pPr>
            <a:lvl8pPr marL="4571886" indent="-304792" algn="l" rtl="0" eaLnBrk="1" fontAlgn="base" hangingPunct="1">
              <a:spcBef>
                <a:spcPct val="20000"/>
              </a:spcBef>
              <a:spcAft>
                <a:spcPct val="0"/>
              </a:spcAft>
              <a:buChar char="»"/>
              <a:defRPr sz="2667">
                <a:solidFill>
                  <a:schemeClr val="tx1"/>
                </a:solidFill>
                <a:latin typeface="+mn-lt"/>
              </a:defRPr>
            </a:lvl8pPr>
            <a:lvl9pPr marL="5181470" indent="-304792" algn="l" rtl="0" eaLnBrk="1" fontAlgn="base" hangingPunct="1">
              <a:spcBef>
                <a:spcPct val="20000"/>
              </a:spcBef>
              <a:spcAft>
                <a:spcPct val="0"/>
              </a:spcAft>
              <a:buChar char="»"/>
              <a:defRPr sz="2667">
                <a:solidFill>
                  <a:schemeClr val="tx1"/>
                </a:solidFill>
                <a:latin typeface="+mn-lt"/>
              </a:defRPr>
            </a:lvl9pPr>
          </a:lstStyle>
          <a:p>
            <a:r>
              <a:rPr lang="pl-PL" sz="2400" dirty="0">
                <a:hlinkClick r:id="rId4"/>
              </a:rPr>
              <a:t>Umowa Enterprise Agreement</a:t>
            </a:r>
            <a:endParaRPr lang="pl-PL" sz="2400" dirty="0"/>
          </a:p>
          <a:p>
            <a:pPr marL="285750" indent="-285750">
              <a:buFont typeface="Arial" panose="020B0604020202020204" pitchFamily="34" charset="0"/>
              <a:buChar char="•"/>
            </a:pPr>
            <a:r>
              <a:rPr lang="pl-PL" sz="1800" dirty="0"/>
              <a:t>Opcje opłaty z góry za platformę </a:t>
            </a:r>
            <a:r>
              <a:rPr lang="pl-PL" sz="1800" dirty="0" err="1"/>
              <a:t>Azure</a:t>
            </a:r>
            <a:endParaRPr lang="pl-PL" sz="1800" dirty="0"/>
          </a:p>
          <a:p>
            <a:pPr marL="285750" indent="-285750">
              <a:buFont typeface="Arial" panose="020B0604020202020204" pitchFamily="34" charset="0"/>
              <a:buChar char="•"/>
            </a:pPr>
            <a:r>
              <a:rPr lang="pl-PL" sz="1800" dirty="0"/>
              <a:t>Dostęp do niższych cen platformy </a:t>
            </a:r>
            <a:r>
              <a:rPr lang="pl-PL" sz="1800" dirty="0" err="1"/>
              <a:t>Azure</a:t>
            </a:r>
            <a:endParaRPr lang="pl-PL" sz="1800" dirty="0"/>
          </a:p>
          <a:p>
            <a:pPr marL="285750" indent="-285750">
              <a:buFont typeface="Arial" panose="020B0604020202020204" pitchFamily="34" charset="0"/>
              <a:buChar char="•"/>
            </a:pPr>
            <a:endParaRPr lang="pl-PL" sz="1800" dirty="0"/>
          </a:p>
          <a:p>
            <a:r>
              <a:rPr lang="pl-PL" sz="2400" dirty="0">
                <a:hlinkClick r:id="rId5"/>
              </a:rPr>
              <a:t>Platforma </a:t>
            </a:r>
            <a:r>
              <a:rPr lang="pl-PL" sz="2400" dirty="0" err="1">
                <a:hlinkClick r:id="rId5"/>
              </a:rPr>
              <a:t>Azure</a:t>
            </a:r>
            <a:r>
              <a:rPr lang="pl-PL" sz="2400" dirty="0">
                <a:hlinkClick r:id="rId5"/>
              </a:rPr>
              <a:t> w programie CSP</a:t>
            </a:r>
            <a:endParaRPr lang="pl-PL" sz="2400" dirty="0"/>
          </a:p>
          <a:p>
            <a:pPr marL="285750" indent="-285750">
              <a:buFont typeface="Arial" panose="020B0604020202020204" pitchFamily="34" charset="0"/>
              <a:buChar char="•"/>
            </a:pPr>
            <a:r>
              <a:rPr lang="pl-PL" sz="1800" dirty="0"/>
              <a:t>Partnerzy CSP są pierwszym punktem kontaktu dla ich potrzeb klientów i centrum relacji z klientami</a:t>
            </a:r>
          </a:p>
          <a:p>
            <a:pPr marL="285750" indent="-285750">
              <a:buFont typeface="Arial" panose="020B0604020202020204" pitchFamily="34" charset="0"/>
              <a:buChar char="•"/>
            </a:pPr>
            <a:r>
              <a:rPr lang="pl-PL" sz="1800" dirty="0"/>
              <a:t>Partnerzy programu CSP aprowizują nowych klientów, zamawiają subskrypcje, zarządzają subskrypcjami i wykonują zadania administracyjne w imieniu swoich klientów</a:t>
            </a:r>
          </a:p>
          <a:p>
            <a:pPr marL="285750" indent="-285750">
              <a:buFont typeface="Arial" panose="020B0604020202020204" pitchFamily="34" charset="0"/>
              <a:buChar char="•"/>
            </a:pPr>
            <a:r>
              <a:rPr lang="pl-PL" sz="1800" dirty="0"/>
              <a:t>Partnerzy programu CSP tworzą pakiet usług z unikatowymi rozwiązaniami lub odsprzedają platformę </a:t>
            </a:r>
            <a:r>
              <a:rPr lang="pl-PL" sz="1800" dirty="0" err="1"/>
              <a:t>Azure</a:t>
            </a:r>
            <a:r>
              <a:rPr lang="pl-PL" sz="1800" dirty="0"/>
              <a:t> przy zachowaniu kontroli nad cenami, warunkami i rozliczeniami</a:t>
            </a:r>
          </a:p>
        </p:txBody>
      </p:sp>
      <p:sp>
        <p:nvSpPr>
          <p:cNvPr id="7" name="pole tekstowe 6">
            <a:extLst>
              <a:ext uri="{FF2B5EF4-FFF2-40B4-BE49-F238E27FC236}">
                <a16:creationId xmlns:a16="http://schemas.microsoft.com/office/drawing/2014/main" id="{4C80E018-B8C9-4DFF-926A-335667E48116}"/>
              </a:ext>
            </a:extLst>
          </p:cNvPr>
          <p:cNvSpPr txBox="1"/>
          <p:nvPr/>
        </p:nvSpPr>
        <p:spPr bwMode="auto">
          <a:xfrm>
            <a:off x="1001616" y="5458452"/>
            <a:ext cx="4627660" cy="584775"/>
          </a:xfrm>
          <a:prstGeom prst="rect">
            <a:avLst/>
          </a:prstGeom>
          <a:noFill/>
          <a:ln w="9525">
            <a:noFill/>
            <a:miter lim="800000"/>
            <a:headEnd/>
            <a:tailEnd/>
          </a:ln>
        </p:spPr>
        <p:txBody>
          <a:bodyPr wrap="square">
            <a:spAutoFit/>
          </a:bodyPr>
          <a:lstStyle/>
          <a:p>
            <a:r>
              <a:rPr lang="pl-PL" sz="1600" dirty="0">
                <a:hlinkClick r:id="rId6"/>
              </a:rPr>
              <a:t>Optymalizowanie inwestycji w chmurę za pomocą usługi </a:t>
            </a:r>
            <a:r>
              <a:rPr lang="pl-PL" sz="1600" dirty="0" err="1">
                <a:hlinkClick r:id="rId6"/>
              </a:rPr>
              <a:t>Azure</a:t>
            </a:r>
            <a:r>
              <a:rPr lang="pl-PL" sz="1600" dirty="0">
                <a:hlinkClick r:id="rId6"/>
              </a:rPr>
              <a:t> </a:t>
            </a:r>
            <a:r>
              <a:rPr lang="pl-PL" sz="1600" dirty="0" err="1">
                <a:hlinkClick r:id="rId6"/>
              </a:rPr>
              <a:t>Cost</a:t>
            </a:r>
            <a:r>
              <a:rPr lang="pl-PL" sz="1600" dirty="0">
                <a:hlinkClick r:id="rId6"/>
              </a:rPr>
              <a:t> Management | Microsoft </a:t>
            </a:r>
            <a:r>
              <a:rPr lang="pl-PL" sz="1600" dirty="0" err="1">
                <a:hlinkClick r:id="rId6"/>
              </a:rPr>
              <a:t>Docs</a:t>
            </a:r>
            <a:endParaRPr lang="pl-PL" sz="1600" dirty="0"/>
          </a:p>
        </p:txBody>
      </p:sp>
    </p:spTree>
    <p:extLst>
      <p:ext uri="{BB962C8B-B14F-4D97-AF65-F5344CB8AC3E}">
        <p14:creationId xmlns:p14="http://schemas.microsoft.com/office/powerpoint/2010/main" val="2906556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zawartości 4">
            <a:extLst>
              <a:ext uri="{FF2B5EF4-FFF2-40B4-BE49-F238E27FC236}">
                <a16:creationId xmlns:a16="http://schemas.microsoft.com/office/drawing/2014/main" id="{93ACAA88-7121-40AB-A98D-16539FA9F014}"/>
              </a:ext>
            </a:extLst>
          </p:cNvPr>
          <p:cNvSpPr>
            <a:spLocks noGrp="1"/>
          </p:cNvSpPr>
          <p:nvPr>
            <p:ph idx="1"/>
          </p:nvPr>
        </p:nvSpPr>
        <p:spPr>
          <a:xfrm>
            <a:off x="1001615" y="1635491"/>
            <a:ext cx="5294153" cy="2932027"/>
          </a:xfrm>
        </p:spPr>
        <p:txBody>
          <a:bodyPr/>
          <a:lstStyle/>
          <a:p>
            <a:pPr marL="342900" indent="-342900">
              <a:buFont typeface="Arial" panose="020B0604020202020204" pitchFamily="34" charset="0"/>
              <a:buChar char="•"/>
            </a:pPr>
            <a:endParaRPr lang="pl-PL" sz="2400" dirty="0"/>
          </a:p>
          <a:p>
            <a:pPr marL="342900" indent="-342900">
              <a:buFont typeface="Arial" panose="020B0604020202020204" pitchFamily="34" charset="0"/>
              <a:buChar char="•"/>
            </a:pPr>
            <a:r>
              <a:rPr lang="pl-PL" sz="2400" dirty="0"/>
              <a:t>Bezpłatna wersja próbna</a:t>
            </a:r>
          </a:p>
          <a:p>
            <a:pPr marL="342900" indent="-342900">
              <a:buFont typeface="Arial" panose="020B0604020202020204" pitchFamily="34" charset="0"/>
              <a:buChar char="•"/>
            </a:pPr>
            <a:endParaRPr lang="pl-PL" sz="2400" dirty="0"/>
          </a:p>
          <a:p>
            <a:pPr marL="342900" indent="-342900">
              <a:buFont typeface="Arial" panose="020B0604020202020204" pitchFamily="34" charset="0"/>
              <a:buChar char="•"/>
            </a:pPr>
            <a:r>
              <a:rPr lang="pl-PL" sz="2400" dirty="0"/>
              <a:t>Oferta partnerska / członkowska</a:t>
            </a:r>
          </a:p>
          <a:p>
            <a:pPr marL="342900" indent="-342900">
              <a:buFont typeface="Arial" panose="020B0604020202020204" pitchFamily="34" charset="0"/>
              <a:buChar char="•"/>
            </a:pPr>
            <a:endParaRPr lang="pl-PL" sz="2400" dirty="0"/>
          </a:p>
          <a:p>
            <a:pPr marL="342900" indent="-342900">
              <a:buFont typeface="Arial" panose="020B0604020202020204" pitchFamily="34" charset="0"/>
              <a:buChar char="•"/>
            </a:pPr>
            <a:r>
              <a:rPr lang="pl-PL" sz="2400" dirty="0"/>
              <a:t>Płatność zgodnie z rzeczywistym użyciem</a:t>
            </a:r>
          </a:p>
          <a:p>
            <a:pPr algn="r"/>
            <a:endParaRPr lang="pl-PL" sz="2400" dirty="0">
              <a:hlinkClick r:id="rId3"/>
            </a:endParaRPr>
          </a:p>
          <a:p>
            <a:pPr algn="r"/>
            <a:endParaRPr lang="pl-PL" sz="2400" dirty="0">
              <a:hlinkClick r:id="rId3"/>
            </a:endParaRPr>
          </a:p>
          <a:p>
            <a:pPr algn="r"/>
            <a:endParaRPr lang="pl-PL" sz="2400" dirty="0">
              <a:hlinkClick r:id="rId3"/>
            </a:endParaRPr>
          </a:p>
        </p:txBody>
      </p:sp>
      <p:sp>
        <p:nvSpPr>
          <p:cNvPr id="4" name="Tytuł 3">
            <a:extLst>
              <a:ext uri="{FF2B5EF4-FFF2-40B4-BE49-F238E27FC236}">
                <a16:creationId xmlns:a16="http://schemas.microsoft.com/office/drawing/2014/main" id="{28A386AE-F5D1-486D-A745-ECC036C8B383}"/>
              </a:ext>
            </a:extLst>
          </p:cNvPr>
          <p:cNvSpPr>
            <a:spLocks noGrp="1"/>
          </p:cNvSpPr>
          <p:nvPr>
            <p:ph type="title"/>
          </p:nvPr>
        </p:nvSpPr>
        <p:spPr/>
        <p:txBody>
          <a:bodyPr/>
          <a:lstStyle/>
          <a:p>
            <a:r>
              <a:rPr lang="pl-PL" sz="4000" dirty="0"/>
              <a:t>M01: Typy subskrypcji</a:t>
            </a:r>
          </a:p>
        </p:txBody>
      </p:sp>
      <p:pic>
        <p:nvPicPr>
          <p:cNvPr id="7" name="Obraz 6">
            <a:extLst>
              <a:ext uri="{FF2B5EF4-FFF2-40B4-BE49-F238E27FC236}">
                <a16:creationId xmlns:a16="http://schemas.microsoft.com/office/drawing/2014/main" id="{E0C56D66-369C-4A0B-9801-34C2BAED8C5E}"/>
              </a:ext>
            </a:extLst>
          </p:cNvPr>
          <p:cNvPicPr>
            <a:picLocks noChangeAspect="1"/>
          </p:cNvPicPr>
          <p:nvPr/>
        </p:nvPicPr>
        <p:blipFill>
          <a:blip r:embed="rId4"/>
          <a:stretch>
            <a:fillRect/>
          </a:stretch>
        </p:blipFill>
        <p:spPr>
          <a:xfrm>
            <a:off x="6698419" y="560476"/>
            <a:ext cx="4491966" cy="5392091"/>
          </a:xfrm>
          <a:prstGeom prst="rect">
            <a:avLst/>
          </a:prstGeom>
        </p:spPr>
      </p:pic>
      <p:sp>
        <p:nvSpPr>
          <p:cNvPr id="6" name="pole tekstowe 5">
            <a:extLst>
              <a:ext uri="{FF2B5EF4-FFF2-40B4-BE49-F238E27FC236}">
                <a16:creationId xmlns:a16="http://schemas.microsoft.com/office/drawing/2014/main" id="{6749FDDE-0B65-4A61-BFB2-4E2F1821F290}"/>
              </a:ext>
            </a:extLst>
          </p:cNvPr>
          <p:cNvSpPr txBox="1"/>
          <p:nvPr/>
        </p:nvSpPr>
        <p:spPr bwMode="auto">
          <a:xfrm>
            <a:off x="1098177" y="5399277"/>
            <a:ext cx="3845859" cy="369332"/>
          </a:xfrm>
          <a:prstGeom prst="rect">
            <a:avLst/>
          </a:prstGeom>
          <a:noFill/>
          <a:ln w="9525">
            <a:noFill/>
            <a:miter lim="800000"/>
            <a:headEnd/>
            <a:tailEnd/>
          </a:ln>
        </p:spPr>
        <p:txBody>
          <a:bodyPr wrap="square">
            <a:spAutoFit/>
          </a:bodyPr>
          <a:lstStyle/>
          <a:p>
            <a:r>
              <a:rPr lang="pl-PL" dirty="0" err="1">
                <a:hlinkClick r:id="rId5"/>
              </a:rPr>
              <a:t>Azure</a:t>
            </a:r>
            <a:r>
              <a:rPr lang="pl-PL" dirty="0">
                <a:hlinkClick r:id="rId5"/>
              </a:rPr>
              <a:t> — limit wydatków | Microsoft </a:t>
            </a:r>
            <a:r>
              <a:rPr lang="pl-PL" dirty="0" err="1">
                <a:hlinkClick r:id="rId5"/>
              </a:rPr>
              <a:t>Docs</a:t>
            </a:r>
            <a:endParaRPr lang="pl-PL" dirty="0"/>
          </a:p>
        </p:txBody>
      </p:sp>
      <p:sp>
        <p:nvSpPr>
          <p:cNvPr id="8" name="pole tekstowe 7">
            <a:extLst>
              <a:ext uri="{FF2B5EF4-FFF2-40B4-BE49-F238E27FC236}">
                <a16:creationId xmlns:a16="http://schemas.microsoft.com/office/drawing/2014/main" id="{8B0D3759-73E9-4DE0-945B-4443DE179AEC}"/>
              </a:ext>
            </a:extLst>
          </p:cNvPr>
          <p:cNvSpPr txBox="1"/>
          <p:nvPr/>
        </p:nvSpPr>
        <p:spPr bwMode="auto">
          <a:xfrm>
            <a:off x="6658078" y="6175792"/>
            <a:ext cx="3097306" cy="369332"/>
          </a:xfrm>
          <a:prstGeom prst="rect">
            <a:avLst/>
          </a:prstGeom>
          <a:noFill/>
          <a:ln w="9525">
            <a:noFill/>
            <a:miter lim="800000"/>
            <a:headEnd/>
            <a:tailEnd/>
          </a:ln>
        </p:spPr>
        <p:txBody>
          <a:bodyPr wrap="square">
            <a:spAutoFit/>
          </a:bodyPr>
          <a:lstStyle/>
          <a:p>
            <a:r>
              <a:rPr lang="pl-PL" dirty="0">
                <a:hlinkClick r:id="rId3"/>
              </a:rPr>
              <a:t>Szczegóły oferty | Microsoft </a:t>
            </a:r>
            <a:r>
              <a:rPr lang="pl-PL" dirty="0" err="1">
                <a:hlinkClick r:id="rId3"/>
              </a:rPr>
              <a:t>Azure</a:t>
            </a:r>
            <a:endParaRPr lang="pl-PL" dirty="0"/>
          </a:p>
        </p:txBody>
      </p:sp>
    </p:spTree>
    <p:extLst>
      <p:ext uri="{BB962C8B-B14F-4D97-AF65-F5344CB8AC3E}">
        <p14:creationId xmlns:p14="http://schemas.microsoft.com/office/powerpoint/2010/main" val="3729820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93B8BB11-20D2-472B-A3A7-1BFB6BF4EAA6}"/>
              </a:ext>
            </a:extLst>
          </p:cNvPr>
          <p:cNvSpPr>
            <a:spLocks noGrp="1"/>
          </p:cNvSpPr>
          <p:nvPr>
            <p:ph idx="1"/>
          </p:nvPr>
        </p:nvSpPr>
        <p:spPr/>
        <p:txBody>
          <a:bodyPr/>
          <a:lstStyle/>
          <a:p>
            <a:endParaRPr lang="pl-PL" dirty="0"/>
          </a:p>
          <a:p>
            <a:r>
              <a:rPr lang="pl-PL" sz="1800" dirty="0"/>
              <a:t>Ćwiczenie 1: Sprawdzanie typu konta</a:t>
            </a:r>
          </a:p>
          <a:p>
            <a:endParaRPr lang="pl-PL" sz="1800" dirty="0"/>
          </a:p>
          <a:p>
            <a:r>
              <a:rPr lang="pl-PL" sz="1800" dirty="0"/>
              <a:t>Ćwiczenie 2: Określenie typu oferty</a:t>
            </a:r>
          </a:p>
          <a:p>
            <a:endParaRPr lang="pl-PL" sz="1800" dirty="0"/>
          </a:p>
          <a:p>
            <a:r>
              <a:rPr lang="pl-PL" sz="1800" dirty="0"/>
              <a:t>Ćwiczenie 3: Przypisanie dostępu</a:t>
            </a:r>
          </a:p>
          <a:p>
            <a:endParaRPr lang="pl-PL" sz="1800" dirty="0"/>
          </a:p>
          <a:p>
            <a:r>
              <a:rPr lang="pl-PL" sz="1800" dirty="0"/>
              <a:t>Ćwiczenie 4:</a:t>
            </a:r>
          </a:p>
          <a:p>
            <a:r>
              <a:rPr lang="pl-PL" sz="1800" dirty="0" err="1">
                <a:hlinkClick r:id="rId2"/>
              </a:rPr>
              <a:t>Tagowanie</a:t>
            </a:r>
            <a:r>
              <a:rPr lang="pl-PL" sz="1800" dirty="0">
                <a:hlinkClick r:id="rId2"/>
              </a:rPr>
              <a:t> zasobów, grup zasobów i subskrypcji dla organizacji logicznej - </a:t>
            </a:r>
            <a:r>
              <a:rPr lang="pl-PL" sz="1800" dirty="0" err="1">
                <a:hlinkClick r:id="rId2"/>
              </a:rPr>
              <a:t>Azure</a:t>
            </a:r>
            <a:r>
              <a:rPr lang="pl-PL" sz="1800" dirty="0">
                <a:hlinkClick r:id="rId2"/>
              </a:rPr>
              <a:t> Resource Manager | Microsoft </a:t>
            </a:r>
            <a:r>
              <a:rPr lang="pl-PL" sz="1800" dirty="0" err="1">
                <a:hlinkClick r:id="rId2"/>
              </a:rPr>
              <a:t>Docs</a:t>
            </a:r>
            <a:endParaRPr lang="pl-PL" sz="1800" dirty="0"/>
          </a:p>
          <a:p>
            <a:endParaRPr lang="pl-PL" sz="1800" dirty="0"/>
          </a:p>
        </p:txBody>
      </p:sp>
      <p:sp>
        <p:nvSpPr>
          <p:cNvPr id="3" name="Tytuł 2">
            <a:extLst>
              <a:ext uri="{FF2B5EF4-FFF2-40B4-BE49-F238E27FC236}">
                <a16:creationId xmlns:a16="http://schemas.microsoft.com/office/drawing/2014/main" id="{028F8DEE-F295-48FB-9933-35DB149A2C69}"/>
              </a:ext>
            </a:extLst>
          </p:cNvPr>
          <p:cNvSpPr>
            <a:spLocks noGrp="1"/>
          </p:cNvSpPr>
          <p:nvPr>
            <p:ph type="title"/>
          </p:nvPr>
        </p:nvSpPr>
        <p:spPr>
          <a:xfrm>
            <a:off x="1001615" y="1013191"/>
            <a:ext cx="10821748" cy="622300"/>
          </a:xfrm>
        </p:spPr>
        <p:txBody>
          <a:bodyPr/>
          <a:lstStyle/>
          <a:p>
            <a:r>
              <a:rPr lang="pl-PL" sz="4000" dirty="0"/>
              <a:t>Laboratorium M01 – Modele i konta rozliczeniowe</a:t>
            </a:r>
          </a:p>
        </p:txBody>
      </p:sp>
      <p:sp>
        <p:nvSpPr>
          <p:cNvPr id="4" name="Symbol zastępczy numeru slajdu 3">
            <a:extLst>
              <a:ext uri="{FF2B5EF4-FFF2-40B4-BE49-F238E27FC236}">
                <a16:creationId xmlns:a16="http://schemas.microsoft.com/office/drawing/2014/main" id="{86FFF06E-891A-4F2C-82FD-893B6C872267}"/>
              </a:ext>
            </a:extLst>
          </p:cNvPr>
          <p:cNvSpPr>
            <a:spLocks noGrp="1"/>
          </p:cNvSpPr>
          <p:nvPr>
            <p:ph type="sldNum" sz="quarter" idx="4"/>
          </p:nvPr>
        </p:nvSpPr>
        <p:spPr/>
        <p:txBody>
          <a:bodyPr/>
          <a:lstStyle/>
          <a:p>
            <a:fld id="{B2C9F720-B3AC-4F9F-A98C-36A14789045C}" type="slidenum">
              <a:rPr lang="pl-PL" smtClean="0"/>
              <a:pPr/>
              <a:t>12</a:t>
            </a:fld>
            <a:endParaRPr lang="pl-PL" dirty="0"/>
          </a:p>
        </p:txBody>
      </p:sp>
    </p:spTree>
    <p:extLst>
      <p:ext uri="{BB962C8B-B14F-4D97-AF65-F5344CB8AC3E}">
        <p14:creationId xmlns:p14="http://schemas.microsoft.com/office/powerpoint/2010/main" val="1271330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A0CED2E2-42A4-4809-8CFD-90DC352C43E9}"/>
              </a:ext>
            </a:extLst>
          </p:cNvPr>
          <p:cNvSpPr>
            <a:spLocks noGrp="1"/>
          </p:cNvSpPr>
          <p:nvPr>
            <p:ph idx="1"/>
          </p:nvPr>
        </p:nvSpPr>
        <p:spPr>
          <a:xfrm>
            <a:off x="898521" y="1676401"/>
            <a:ext cx="10821748" cy="4546402"/>
          </a:xfrm>
        </p:spPr>
        <p:txBody>
          <a:bodyPr/>
          <a:lstStyle/>
          <a:p>
            <a:pPr marL="457200" indent="-457200">
              <a:buFont typeface="Arial" panose="020B0604020202020204" pitchFamily="34" charset="0"/>
              <a:buChar char="•"/>
            </a:pPr>
            <a:r>
              <a:rPr lang="nn-NO" sz="1800" dirty="0">
                <a:hlinkClick r:id="rId2"/>
              </a:rPr>
              <a:t>Kalkulator cen | System Microsoft Azure</a:t>
            </a:r>
            <a:endParaRPr lang="pl-PL" sz="1800" dirty="0"/>
          </a:p>
          <a:p>
            <a:pPr marL="457200" indent="-457200">
              <a:buFont typeface="Arial" panose="020B0604020202020204" pitchFamily="34" charset="0"/>
              <a:buChar char="•"/>
            </a:pPr>
            <a:endParaRPr lang="pl-PL" sz="1000" dirty="0"/>
          </a:p>
          <a:p>
            <a:pPr marL="457200" indent="-457200">
              <a:buFont typeface="Arial" panose="020B0604020202020204" pitchFamily="34" charset="0"/>
              <a:buChar char="•"/>
            </a:pPr>
            <a:r>
              <a:rPr lang="pl-PL" sz="1800" dirty="0">
                <a:hlinkClick r:id="rId3"/>
              </a:rPr>
              <a:t>Kalkulator całkowitego kosztu posiadania | Microsoft </a:t>
            </a:r>
            <a:r>
              <a:rPr lang="pl-PL" sz="1800" dirty="0" err="1">
                <a:hlinkClick r:id="rId3"/>
              </a:rPr>
              <a:t>Azure</a:t>
            </a:r>
            <a:endParaRPr lang="pl-PL" sz="1800" dirty="0"/>
          </a:p>
          <a:p>
            <a:pPr marL="457200" indent="-457200">
              <a:buFont typeface="Arial" panose="020B0604020202020204" pitchFamily="34" charset="0"/>
              <a:buChar char="•"/>
            </a:pPr>
            <a:endParaRPr lang="pl-PL" sz="1000" dirty="0"/>
          </a:p>
          <a:p>
            <a:pPr marL="457200" indent="-457200">
              <a:buFont typeface="Arial" panose="020B0604020202020204" pitchFamily="34" charset="0"/>
              <a:buChar char="•"/>
            </a:pPr>
            <a:r>
              <a:rPr lang="pl-PL" sz="1800" dirty="0">
                <a:hlinkClick r:id="rId4"/>
              </a:rPr>
              <a:t>Wprowadzenie do usługi </a:t>
            </a:r>
            <a:r>
              <a:rPr lang="pl-PL" sz="1800" dirty="0" err="1">
                <a:hlinkClick r:id="rId4"/>
              </a:rPr>
              <a:t>Azure</a:t>
            </a:r>
            <a:r>
              <a:rPr lang="pl-PL" sz="1800" dirty="0">
                <a:hlinkClick r:id="rId4"/>
              </a:rPr>
              <a:t> Advisor - </a:t>
            </a:r>
            <a:r>
              <a:rPr lang="pl-PL" sz="1800" dirty="0" err="1">
                <a:hlinkClick r:id="rId4"/>
              </a:rPr>
              <a:t>Azure</a:t>
            </a:r>
            <a:r>
              <a:rPr lang="pl-PL" sz="1800" dirty="0">
                <a:hlinkClick r:id="rId4"/>
              </a:rPr>
              <a:t> Advisor | Microsoft </a:t>
            </a:r>
            <a:r>
              <a:rPr lang="pl-PL" sz="1800" dirty="0" err="1">
                <a:hlinkClick r:id="rId4"/>
              </a:rPr>
              <a:t>Docs</a:t>
            </a:r>
            <a:endParaRPr lang="pl-PL" sz="1800" dirty="0"/>
          </a:p>
          <a:p>
            <a:pPr marL="457200" indent="-457200">
              <a:buFont typeface="Arial" panose="020B0604020202020204" pitchFamily="34" charset="0"/>
              <a:buChar char="•"/>
            </a:pPr>
            <a:endParaRPr lang="pl-PL" sz="1000" dirty="0"/>
          </a:p>
          <a:p>
            <a:pPr marL="457200" indent="-457200">
              <a:buFont typeface="Arial" panose="020B0604020202020204" pitchFamily="34" charset="0"/>
              <a:buChar char="•"/>
            </a:pPr>
            <a:r>
              <a:rPr lang="pl-PL" sz="1800" dirty="0">
                <a:hlinkClick r:id="rId5"/>
              </a:rPr>
              <a:t>Korzyść użycia hybrydowego platformy </a:t>
            </a:r>
            <a:r>
              <a:rPr lang="pl-PL" sz="1800" dirty="0" err="1">
                <a:hlinkClick r:id="rId5"/>
              </a:rPr>
              <a:t>Azure</a:t>
            </a:r>
            <a:r>
              <a:rPr lang="pl-PL" sz="1800" dirty="0">
                <a:hlinkClick r:id="rId5"/>
              </a:rPr>
              <a:t> | Microsoft </a:t>
            </a:r>
            <a:r>
              <a:rPr lang="pl-PL" sz="1800" dirty="0" err="1">
                <a:hlinkClick r:id="rId5"/>
              </a:rPr>
              <a:t>Azure</a:t>
            </a:r>
            <a:endParaRPr lang="pl-PL" sz="1800" dirty="0"/>
          </a:p>
          <a:p>
            <a:pPr marL="457200" indent="-457200">
              <a:buFont typeface="Arial" panose="020B0604020202020204" pitchFamily="34" charset="0"/>
              <a:buChar char="•"/>
            </a:pPr>
            <a:endParaRPr lang="pl-PL" sz="1000" dirty="0"/>
          </a:p>
          <a:p>
            <a:pPr marL="457200" indent="-457200">
              <a:buFont typeface="Arial" panose="020B0604020202020204" pitchFamily="34" charset="0"/>
              <a:buChar char="•"/>
            </a:pPr>
            <a:r>
              <a:rPr lang="pl-PL" sz="1800" dirty="0">
                <a:hlinkClick r:id="rId6"/>
              </a:rPr>
              <a:t>Oceny maszyn wirtualnych platformy </a:t>
            </a:r>
            <a:r>
              <a:rPr lang="pl-PL" sz="1800" dirty="0" err="1">
                <a:hlinkClick r:id="rId6"/>
              </a:rPr>
              <a:t>Azure</a:t>
            </a:r>
            <a:r>
              <a:rPr lang="pl-PL" sz="1800" dirty="0">
                <a:hlinkClick r:id="rId6"/>
              </a:rPr>
              <a:t> w usłudze </a:t>
            </a:r>
            <a:r>
              <a:rPr lang="pl-PL" sz="1800" dirty="0" err="1">
                <a:hlinkClick r:id="rId6"/>
              </a:rPr>
              <a:t>Azure</a:t>
            </a:r>
            <a:r>
              <a:rPr lang="pl-PL" sz="1800" dirty="0">
                <a:hlinkClick r:id="rId6"/>
              </a:rPr>
              <a:t> </a:t>
            </a:r>
            <a:r>
              <a:rPr lang="pl-PL" sz="1800" dirty="0" err="1">
                <a:hlinkClick r:id="rId6"/>
              </a:rPr>
              <a:t>Migrate</a:t>
            </a:r>
            <a:r>
              <a:rPr lang="pl-PL" sz="1800" dirty="0">
                <a:hlinkClick r:id="rId6"/>
              </a:rPr>
              <a:t> - </a:t>
            </a:r>
            <a:r>
              <a:rPr lang="pl-PL" sz="1800" dirty="0" err="1">
                <a:hlinkClick r:id="rId6"/>
              </a:rPr>
              <a:t>Azure</a:t>
            </a:r>
            <a:r>
              <a:rPr lang="pl-PL" sz="1800" dirty="0">
                <a:hlinkClick r:id="rId6"/>
              </a:rPr>
              <a:t> </a:t>
            </a:r>
            <a:r>
              <a:rPr lang="pl-PL" sz="1800" dirty="0" err="1">
                <a:hlinkClick r:id="rId6"/>
              </a:rPr>
              <a:t>Migrate</a:t>
            </a:r>
            <a:r>
              <a:rPr lang="pl-PL" sz="1800" dirty="0">
                <a:hlinkClick r:id="rId6"/>
              </a:rPr>
              <a:t> | Microsoft </a:t>
            </a:r>
            <a:r>
              <a:rPr lang="pl-PL" sz="1800" dirty="0" err="1">
                <a:hlinkClick r:id="rId6"/>
              </a:rPr>
              <a:t>Docs</a:t>
            </a:r>
            <a:r>
              <a:rPr lang="pl-PL" sz="1800" dirty="0"/>
              <a:t> </a:t>
            </a:r>
            <a:r>
              <a:rPr lang="nn-NO" sz="1000" dirty="0">
                <a:hlinkClick r:id="rId7"/>
              </a:rPr>
              <a:t>assess.png (1212×615) (microsoft.com)</a:t>
            </a:r>
            <a:endParaRPr lang="pl-PL" sz="1000" dirty="0"/>
          </a:p>
          <a:p>
            <a:pPr marL="457200" indent="-457200">
              <a:buFont typeface="Arial" panose="020B0604020202020204" pitchFamily="34" charset="0"/>
              <a:buChar char="•"/>
            </a:pPr>
            <a:endParaRPr lang="pl-PL" sz="1000" dirty="0"/>
          </a:p>
          <a:p>
            <a:pPr marL="457200" indent="-457200">
              <a:buFont typeface="Arial" panose="020B0604020202020204" pitchFamily="34" charset="0"/>
              <a:buChar char="•"/>
            </a:pPr>
            <a:r>
              <a:rPr lang="pl-PL" sz="1800" dirty="0" err="1">
                <a:hlinkClick r:id="rId8"/>
              </a:rPr>
              <a:t>Cosmos</a:t>
            </a:r>
            <a:r>
              <a:rPr lang="pl-PL" sz="1800" dirty="0">
                <a:hlinkClick r:id="rId8"/>
              </a:rPr>
              <a:t> DB </a:t>
            </a:r>
            <a:r>
              <a:rPr lang="pl-PL" sz="1800" dirty="0" err="1">
                <a:hlinkClick r:id="rId8"/>
              </a:rPr>
              <a:t>Sizing</a:t>
            </a:r>
            <a:r>
              <a:rPr lang="pl-PL" sz="1800" dirty="0">
                <a:hlinkClick r:id="rId8"/>
              </a:rPr>
              <a:t> </a:t>
            </a:r>
            <a:r>
              <a:rPr lang="pl-PL" sz="1800" dirty="0" err="1">
                <a:hlinkClick r:id="rId8"/>
              </a:rPr>
              <a:t>Calculator</a:t>
            </a:r>
            <a:endParaRPr lang="pl-PL" sz="1800" dirty="0"/>
          </a:p>
          <a:p>
            <a:pPr marL="457200" indent="-457200">
              <a:buFont typeface="Arial" panose="020B0604020202020204" pitchFamily="34" charset="0"/>
              <a:buChar char="•"/>
            </a:pPr>
            <a:endParaRPr lang="pl-PL" sz="1000" dirty="0"/>
          </a:p>
          <a:p>
            <a:pPr marL="457200" indent="-457200">
              <a:buFont typeface="Arial" panose="020B0604020202020204" pitchFamily="34" charset="0"/>
              <a:buChar char="•"/>
            </a:pPr>
            <a:r>
              <a:rPr lang="pl-PL" sz="1800" dirty="0">
                <a:hlinkClick r:id="rId9"/>
              </a:rPr>
              <a:t>A</a:t>
            </a:r>
            <a:r>
              <a:rPr lang="en-US" sz="1800" dirty="0" err="1">
                <a:hlinkClick r:id="rId9"/>
              </a:rPr>
              <a:t>zure</a:t>
            </a:r>
            <a:r>
              <a:rPr lang="en-US" sz="1800" dirty="0">
                <a:hlinkClick r:id="rId9"/>
              </a:rPr>
              <a:t> Site Recovery Deployment Planner cost estimation report of Hyper-V - Azure Site Recovery | Microsoft Docs</a:t>
            </a:r>
            <a:endParaRPr lang="pl-PL" sz="1800" dirty="0"/>
          </a:p>
          <a:p>
            <a:pPr marL="457200" indent="-457200">
              <a:buFont typeface="Arial" panose="020B0604020202020204" pitchFamily="34" charset="0"/>
              <a:buChar char="•"/>
            </a:pPr>
            <a:r>
              <a:rPr lang="en-US" sz="1800" dirty="0">
                <a:hlinkClick r:id="rId10"/>
              </a:rPr>
              <a:t>Review cost estimations in the Azure Site Recovery Deployment Planner - Azure Site Recovery | Microsoft Docs</a:t>
            </a:r>
            <a:endParaRPr lang="pl-PL" sz="1800" dirty="0"/>
          </a:p>
          <a:p>
            <a:pPr marL="457200" indent="-457200">
              <a:buFont typeface="Arial" panose="020B0604020202020204" pitchFamily="34" charset="0"/>
              <a:buChar char="•"/>
            </a:pPr>
            <a:endParaRPr lang="pl-PL" sz="1000" dirty="0"/>
          </a:p>
          <a:p>
            <a:pPr marL="457200" indent="-457200">
              <a:buFont typeface="Arial" panose="020B0604020202020204" pitchFamily="34" charset="0"/>
              <a:buChar char="•"/>
            </a:pPr>
            <a:r>
              <a:rPr lang="en-US" sz="1800" dirty="0" err="1">
                <a:hlinkClick r:id="rId11"/>
              </a:rPr>
              <a:t>Omówienie</a:t>
            </a:r>
            <a:r>
              <a:rPr lang="en-US" sz="1800" dirty="0">
                <a:hlinkClick r:id="rId11"/>
              </a:rPr>
              <a:t> Cost Management + Billing | Microsoft Docs</a:t>
            </a:r>
            <a:endParaRPr lang="pl-PL" sz="1800" dirty="0"/>
          </a:p>
        </p:txBody>
      </p:sp>
      <p:sp>
        <p:nvSpPr>
          <p:cNvPr id="3" name="Tytuł 2">
            <a:extLst>
              <a:ext uri="{FF2B5EF4-FFF2-40B4-BE49-F238E27FC236}">
                <a16:creationId xmlns:a16="http://schemas.microsoft.com/office/drawing/2014/main" id="{0238705B-78E1-4D50-B51E-F762D9BAE47D}"/>
              </a:ext>
            </a:extLst>
          </p:cNvPr>
          <p:cNvSpPr>
            <a:spLocks noGrp="1"/>
          </p:cNvSpPr>
          <p:nvPr>
            <p:ph type="title"/>
          </p:nvPr>
        </p:nvSpPr>
        <p:spPr/>
        <p:txBody>
          <a:bodyPr/>
          <a:lstStyle/>
          <a:p>
            <a:r>
              <a:rPr lang="pl-PL" sz="4000" dirty="0"/>
              <a:t>M02: Przegląd narzędzi</a:t>
            </a:r>
          </a:p>
        </p:txBody>
      </p:sp>
      <p:sp>
        <p:nvSpPr>
          <p:cNvPr id="4" name="Symbol zastępczy numeru slajdu 3">
            <a:extLst>
              <a:ext uri="{FF2B5EF4-FFF2-40B4-BE49-F238E27FC236}">
                <a16:creationId xmlns:a16="http://schemas.microsoft.com/office/drawing/2014/main" id="{E75822BB-7AB9-4967-A49C-14F104921063}"/>
              </a:ext>
            </a:extLst>
          </p:cNvPr>
          <p:cNvSpPr>
            <a:spLocks noGrp="1"/>
          </p:cNvSpPr>
          <p:nvPr>
            <p:ph type="sldNum" sz="quarter" idx="4"/>
          </p:nvPr>
        </p:nvSpPr>
        <p:spPr/>
        <p:txBody>
          <a:bodyPr/>
          <a:lstStyle/>
          <a:p>
            <a:fld id="{B2C9F720-B3AC-4F9F-A98C-36A14789045C}" type="slidenum">
              <a:rPr lang="pl-PL" smtClean="0"/>
              <a:pPr/>
              <a:t>13</a:t>
            </a:fld>
            <a:endParaRPr lang="pl-PL" dirty="0"/>
          </a:p>
        </p:txBody>
      </p:sp>
    </p:spTree>
    <p:extLst>
      <p:ext uri="{BB962C8B-B14F-4D97-AF65-F5344CB8AC3E}">
        <p14:creationId xmlns:p14="http://schemas.microsoft.com/office/powerpoint/2010/main" val="2611523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FFE4E325-9851-456F-AC90-41A36E38D048}"/>
              </a:ext>
            </a:extLst>
          </p:cNvPr>
          <p:cNvSpPr>
            <a:spLocks noGrp="1"/>
          </p:cNvSpPr>
          <p:nvPr>
            <p:ph idx="1"/>
          </p:nvPr>
        </p:nvSpPr>
        <p:spPr>
          <a:xfrm>
            <a:off x="1001615" y="1823590"/>
            <a:ext cx="10821748" cy="4223104"/>
          </a:xfrm>
        </p:spPr>
        <p:txBody>
          <a:bodyPr/>
          <a:lstStyle/>
          <a:p>
            <a:pPr marL="457200" indent="-457200">
              <a:buFont typeface="Arial" panose="020B0604020202020204" pitchFamily="34" charset="0"/>
              <a:buChar char="•"/>
            </a:pPr>
            <a:r>
              <a:rPr lang="pl-PL" sz="2400" dirty="0"/>
              <a:t>Strategia nadzoru nad kosztami: grupy zarządzania, budżety, </a:t>
            </a:r>
            <a:r>
              <a:rPr lang="pl-PL" sz="2400" dirty="0" err="1"/>
              <a:t>tagi</a:t>
            </a:r>
            <a:endParaRPr lang="pl-PL" sz="2400" dirty="0"/>
          </a:p>
          <a:p>
            <a:pPr marL="457200" indent="-457200">
              <a:buFont typeface="Arial" panose="020B0604020202020204" pitchFamily="34" charset="0"/>
              <a:buChar char="•"/>
            </a:pPr>
            <a:endParaRPr lang="pl-PL" sz="2400" dirty="0"/>
          </a:p>
          <a:p>
            <a:pPr marL="457200" indent="-457200">
              <a:buFont typeface="Arial" panose="020B0604020202020204" pitchFamily="34" charset="0"/>
              <a:buChar char="•"/>
            </a:pPr>
            <a:r>
              <a:rPr lang="pl-PL" sz="2400" dirty="0"/>
              <a:t>Dobre praktyki</a:t>
            </a:r>
          </a:p>
          <a:p>
            <a:pPr marL="457200" indent="-457200">
              <a:buFont typeface="Arial" panose="020B0604020202020204" pitchFamily="34" charset="0"/>
              <a:buChar char="•"/>
            </a:pPr>
            <a:endParaRPr lang="pl-PL" sz="2400" dirty="0"/>
          </a:p>
          <a:p>
            <a:pPr marL="457200" indent="-457200">
              <a:buFont typeface="Arial" panose="020B0604020202020204" pitchFamily="34" charset="0"/>
              <a:buChar char="•"/>
            </a:pPr>
            <a:r>
              <a:rPr lang="pl-PL" sz="2400" dirty="0"/>
              <a:t>Optymalizacja kosztów wg technologii</a:t>
            </a:r>
          </a:p>
          <a:p>
            <a:pPr marL="457200" indent="-457200">
              <a:buFont typeface="Arial" panose="020B0604020202020204" pitchFamily="34" charset="0"/>
              <a:buChar char="•"/>
            </a:pPr>
            <a:endParaRPr lang="pl-PL" sz="2400" dirty="0"/>
          </a:p>
          <a:p>
            <a:pPr marL="457200" indent="-457200">
              <a:buFont typeface="Arial" panose="020B0604020202020204" pitchFamily="34" charset="0"/>
              <a:buChar char="•"/>
            </a:pPr>
            <a:r>
              <a:rPr lang="pl-PL" sz="2400" dirty="0"/>
              <a:t>Optymalizacja kosztów wg </a:t>
            </a:r>
            <a:r>
              <a:rPr lang="pl-PL" sz="2400" dirty="0" err="1"/>
              <a:t>Azure</a:t>
            </a:r>
            <a:r>
              <a:rPr lang="pl-PL" sz="2400" dirty="0"/>
              <a:t> </a:t>
            </a:r>
            <a:r>
              <a:rPr lang="pl-PL" sz="2400" dirty="0" err="1"/>
              <a:t>DevTest</a:t>
            </a:r>
            <a:r>
              <a:rPr lang="pl-PL" sz="2400" dirty="0"/>
              <a:t> Lab</a:t>
            </a:r>
          </a:p>
          <a:p>
            <a:pPr marL="457200" indent="-457200">
              <a:buFont typeface="Arial" panose="020B0604020202020204" pitchFamily="34" charset="0"/>
              <a:buChar char="•"/>
            </a:pPr>
            <a:endParaRPr lang="pl-PL" sz="2400" dirty="0"/>
          </a:p>
          <a:p>
            <a:pPr marL="457200" indent="-457200">
              <a:buFont typeface="Arial" panose="020B0604020202020204" pitchFamily="34" charset="0"/>
              <a:buChar char="•"/>
            </a:pPr>
            <a:r>
              <a:rPr lang="pl-PL" sz="2400" dirty="0"/>
              <a:t>Optymalizacja kosztów wg </a:t>
            </a:r>
            <a:r>
              <a:rPr lang="pl-PL" sz="2400" dirty="0" err="1"/>
              <a:t>Azure</a:t>
            </a:r>
            <a:r>
              <a:rPr lang="pl-PL" sz="2400" dirty="0"/>
              <a:t> Advisor</a:t>
            </a:r>
          </a:p>
          <a:p>
            <a:endParaRPr lang="pl-PL" dirty="0"/>
          </a:p>
        </p:txBody>
      </p:sp>
      <p:sp>
        <p:nvSpPr>
          <p:cNvPr id="3" name="Tytuł 2">
            <a:extLst>
              <a:ext uri="{FF2B5EF4-FFF2-40B4-BE49-F238E27FC236}">
                <a16:creationId xmlns:a16="http://schemas.microsoft.com/office/drawing/2014/main" id="{A9108940-6CA2-4772-B400-63A591B23013}"/>
              </a:ext>
            </a:extLst>
          </p:cNvPr>
          <p:cNvSpPr>
            <a:spLocks noGrp="1"/>
          </p:cNvSpPr>
          <p:nvPr>
            <p:ph type="title"/>
          </p:nvPr>
        </p:nvSpPr>
        <p:spPr>
          <a:xfrm>
            <a:off x="1001615" y="1013191"/>
            <a:ext cx="10821748" cy="622300"/>
          </a:xfrm>
        </p:spPr>
        <p:txBody>
          <a:bodyPr/>
          <a:lstStyle/>
          <a:p>
            <a:r>
              <a:rPr lang="pl-PL" sz="4000" dirty="0"/>
              <a:t>M03: Dobre praktyki i optymalizacja kosztów</a:t>
            </a:r>
          </a:p>
        </p:txBody>
      </p:sp>
      <p:sp>
        <p:nvSpPr>
          <p:cNvPr id="4" name="Symbol zastępczy numeru slajdu 3">
            <a:extLst>
              <a:ext uri="{FF2B5EF4-FFF2-40B4-BE49-F238E27FC236}">
                <a16:creationId xmlns:a16="http://schemas.microsoft.com/office/drawing/2014/main" id="{3C1F4A78-1023-4D4D-BABC-C331B3DCE48C}"/>
              </a:ext>
            </a:extLst>
          </p:cNvPr>
          <p:cNvSpPr>
            <a:spLocks noGrp="1"/>
          </p:cNvSpPr>
          <p:nvPr>
            <p:ph type="sldNum" sz="quarter" idx="4"/>
          </p:nvPr>
        </p:nvSpPr>
        <p:spPr/>
        <p:txBody>
          <a:bodyPr/>
          <a:lstStyle/>
          <a:p>
            <a:fld id="{B2C9F720-B3AC-4F9F-A98C-36A14789045C}" type="slidenum">
              <a:rPr lang="pl-PL" smtClean="0"/>
              <a:pPr/>
              <a:t>14</a:t>
            </a:fld>
            <a:endParaRPr lang="pl-PL" dirty="0"/>
          </a:p>
        </p:txBody>
      </p:sp>
    </p:spTree>
    <p:extLst>
      <p:ext uri="{BB962C8B-B14F-4D97-AF65-F5344CB8AC3E}">
        <p14:creationId xmlns:p14="http://schemas.microsoft.com/office/powerpoint/2010/main" val="1180491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a:extLst>
              <a:ext uri="{FF2B5EF4-FFF2-40B4-BE49-F238E27FC236}">
                <a16:creationId xmlns:a16="http://schemas.microsoft.com/office/drawing/2014/main" id="{A9108940-6CA2-4772-B400-63A591B23013}"/>
              </a:ext>
            </a:extLst>
          </p:cNvPr>
          <p:cNvSpPr>
            <a:spLocks noGrp="1"/>
          </p:cNvSpPr>
          <p:nvPr>
            <p:ph type="title"/>
          </p:nvPr>
        </p:nvSpPr>
        <p:spPr>
          <a:xfrm>
            <a:off x="1001615" y="1013191"/>
            <a:ext cx="10821748" cy="622300"/>
          </a:xfrm>
        </p:spPr>
        <p:txBody>
          <a:bodyPr/>
          <a:lstStyle/>
          <a:p>
            <a:r>
              <a:rPr lang="pl-PL" sz="4000" dirty="0"/>
              <a:t>M03: Nadzór nad kosztami w chmurze</a:t>
            </a:r>
          </a:p>
        </p:txBody>
      </p:sp>
      <p:sp>
        <p:nvSpPr>
          <p:cNvPr id="4" name="Symbol zastępczy numeru slajdu 3">
            <a:extLst>
              <a:ext uri="{FF2B5EF4-FFF2-40B4-BE49-F238E27FC236}">
                <a16:creationId xmlns:a16="http://schemas.microsoft.com/office/drawing/2014/main" id="{3C1F4A78-1023-4D4D-BABC-C331B3DCE48C}"/>
              </a:ext>
            </a:extLst>
          </p:cNvPr>
          <p:cNvSpPr>
            <a:spLocks noGrp="1"/>
          </p:cNvSpPr>
          <p:nvPr>
            <p:ph type="sldNum" sz="quarter" idx="4"/>
          </p:nvPr>
        </p:nvSpPr>
        <p:spPr/>
        <p:txBody>
          <a:bodyPr/>
          <a:lstStyle/>
          <a:p>
            <a:fld id="{B2C9F720-B3AC-4F9F-A98C-36A14789045C}" type="slidenum">
              <a:rPr lang="pl-PL" smtClean="0"/>
              <a:pPr/>
              <a:t>15</a:t>
            </a:fld>
            <a:endParaRPr lang="pl-PL" dirty="0"/>
          </a:p>
        </p:txBody>
      </p:sp>
      <p:sp>
        <p:nvSpPr>
          <p:cNvPr id="9" name="pole tekstowe 8">
            <a:extLst>
              <a:ext uri="{FF2B5EF4-FFF2-40B4-BE49-F238E27FC236}">
                <a16:creationId xmlns:a16="http://schemas.microsoft.com/office/drawing/2014/main" id="{38437BEC-A7E5-4266-B60A-44CD477FE293}"/>
              </a:ext>
            </a:extLst>
          </p:cNvPr>
          <p:cNvSpPr txBox="1"/>
          <p:nvPr/>
        </p:nvSpPr>
        <p:spPr bwMode="auto">
          <a:xfrm>
            <a:off x="1001615" y="1914933"/>
            <a:ext cx="4794067" cy="4154984"/>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pl-PL" sz="2400" dirty="0"/>
              <a:t>Optymalizowanie kosztów</a:t>
            </a:r>
          </a:p>
          <a:p>
            <a:pPr marL="342900" indent="-342900">
              <a:buFont typeface="Arial" panose="020B0604020202020204" pitchFamily="34" charset="0"/>
              <a:buChar char="•"/>
            </a:pPr>
            <a:endParaRPr lang="pl-PL" sz="2400" dirty="0"/>
          </a:p>
          <a:p>
            <a:pPr marL="342900" indent="-342900">
              <a:buFont typeface="Arial" panose="020B0604020202020204" pitchFamily="34" charset="0"/>
              <a:buChar char="•"/>
            </a:pPr>
            <a:r>
              <a:rPr lang="pl-PL" sz="2400" dirty="0"/>
              <a:t>Definiowanie strategii</a:t>
            </a:r>
          </a:p>
          <a:p>
            <a:pPr marL="342900" indent="-342900">
              <a:buFont typeface="Arial" panose="020B0604020202020204" pitchFamily="34" charset="0"/>
              <a:buChar char="•"/>
            </a:pPr>
            <a:endParaRPr lang="pl-PL" sz="2400" dirty="0"/>
          </a:p>
          <a:p>
            <a:pPr marL="342900" indent="-342900">
              <a:buFont typeface="Arial" panose="020B0604020202020204" pitchFamily="34" charset="0"/>
              <a:buChar char="•"/>
            </a:pPr>
            <a:r>
              <a:rPr lang="pl-PL" sz="2400" dirty="0"/>
              <a:t>Opracowywanie planu wdrożenia</a:t>
            </a:r>
          </a:p>
          <a:p>
            <a:pPr marL="342900" indent="-342900">
              <a:buFont typeface="Arial" panose="020B0604020202020204" pitchFamily="34" charset="0"/>
              <a:buChar char="•"/>
            </a:pPr>
            <a:endParaRPr lang="pl-PL" sz="2400" dirty="0"/>
          </a:p>
          <a:p>
            <a:pPr marL="342900" indent="-342900">
              <a:buFont typeface="Arial" panose="020B0604020202020204" pitchFamily="34" charset="0"/>
              <a:buChar char="•"/>
            </a:pPr>
            <a:r>
              <a:rPr lang="pl-PL" sz="2400" dirty="0"/>
              <a:t>Implementacja najlepszych rozwiązań</a:t>
            </a:r>
          </a:p>
          <a:p>
            <a:pPr marL="342900" indent="-342900">
              <a:buFont typeface="Arial" panose="020B0604020202020204" pitchFamily="34" charset="0"/>
              <a:buChar char="•"/>
            </a:pPr>
            <a:endParaRPr lang="pl-PL" sz="2400" dirty="0"/>
          </a:p>
          <a:p>
            <a:pPr marL="342900" indent="-342900">
              <a:buFont typeface="Arial" panose="020B0604020202020204" pitchFamily="34" charset="0"/>
              <a:buChar char="•"/>
            </a:pPr>
            <a:r>
              <a:rPr lang="pl-PL" sz="2400" dirty="0"/>
              <a:t>Migracja</a:t>
            </a:r>
          </a:p>
          <a:p>
            <a:pPr marL="342900" indent="-342900">
              <a:buFont typeface="Arial" panose="020B0604020202020204" pitchFamily="34" charset="0"/>
              <a:buChar char="•"/>
            </a:pPr>
            <a:endParaRPr lang="pl-PL" sz="2400" dirty="0"/>
          </a:p>
          <a:p>
            <a:pPr marL="342900" indent="-342900">
              <a:buFont typeface="Arial" panose="020B0604020202020204" pitchFamily="34" charset="0"/>
              <a:buChar char="•"/>
            </a:pPr>
            <a:r>
              <a:rPr lang="pl-PL" sz="2400" dirty="0"/>
              <a:t>Innowacja</a:t>
            </a:r>
          </a:p>
        </p:txBody>
      </p:sp>
      <p:sp>
        <p:nvSpPr>
          <p:cNvPr id="10" name="pole tekstowe 9">
            <a:extLst>
              <a:ext uri="{FF2B5EF4-FFF2-40B4-BE49-F238E27FC236}">
                <a16:creationId xmlns:a16="http://schemas.microsoft.com/office/drawing/2014/main" id="{78B1546E-F120-4234-8EF4-45F82844C6E6}"/>
              </a:ext>
            </a:extLst>
          </p:cNvPr>
          <p:cNvSpPr txBox="1"/>
          <p:nvPr/>
        </p:nvSpPr>
        <p:spPr bwMode="auto">
          <a:xfrm>
            <a:off x="5441575" y="5728012"/>
            <a:ext cx="6530789" cy="646331"/>
          </a:xfrm>
          <a:prstGeom prst="rect">
            <a:avLst/>
          </a:prstGeom>
          <a:noFill/>
          <a:ln w="9525">
            <a:noFill/>
            <a:miter lim="800000"/>
            <a:headEnd/>
            <a:tailEnd/>
          </a:ln>
        </p:spPr>
        <p:txBody>
          <a:bodyPr wrap="square">
            <a:spAutoFit/>
          </a:bodyPr>
          <a:lstStyle/>
          <a:p>
            <a:r>
              <a:rPr lang="pl-PL" dirty="0">
                <a:hlinkClick r:id="rId2"/>
              </a:rPr>
              <a:t>Wprowadzenie: Zarządzanie kosztami chmury - </a:t>
            </a:r>
            <a:r>
              <a:rPr lang="pl-PL" dirty="0" err="1">
                <a:hlinkClick r:id="rId2"/>
              </a:rPr>
              <a:t>Cloud</a:t>
            </a:r>
            <a:r>
              <a:rPr lang="pl-PL" dirty="0">
                <a:hlinkClick r:id="rId2"/>
              </a:rPr>
              <a:t> </a:t>
            </a:r>
            <a:r>
              <a:rPr lang="pl-PL" dirty="0" err="1">
                <a:hlinkClick r:id="rId2"/>
              </a:rPr>
              <a:t>Adoption</a:t>
            </a:r>
            <a:r>
              <a:rPr lang="pl-PL" dirty="0">
                <a:hlinkClick r:id="rId2"/>
              </a:rPr>
              <a:t> Framework | Microsoft </a:t>
            </a:r>
            <a:r>
              <a:rPr lang="pl-PL" dirty="0" err="1">
                <a:hlinkClick r:id="rId2"/>
              </a:rPr>
              <a:t>Docs</a:t>
            </a:r>
            <a:endParaRPr lang="pl-PL" dirty="0"/>
          </a:p>
        </p:txBody>
      </p:sp>
      <p:pic>
        <p:nvPicPr>
          <p:cNvPr id="1026" name="Picture 2" descr="Get started with cost optimization">
            <a:extLst>
              <a:ext uri="{FF2B5EF4-FFF2-40B4-BE49-F238E27FC236}">
                <a16:creationId xmlns:a16="http://schemas.microsoft.com/office/drawing/2014/main" id="{CCD6B6AA-A1F7-49C9-9689-F3E0D7F71F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6288" y="2130283"/>
            <a:ext cx="6237675" cy="2872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902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a:extLst>
              <a:ext uri="{FF2B5EF4-FFF2-40B4-BE49-F238E27FC236}">
                <a16:creationId xmlns:a16="http://schemas.microsoft.com/office/drawing/2014/main" id="{A9108940-6CA2-4772-B400-63A591B23013}"/>
              </a:ext>
            </a:extLst>
          </p:cNvPr>
          <p:cNvSpPr>
            <a:spLocks noGrp="1"/>
          </p:cNvSpPr>
          <p:nvPr>
            <p:ph type="title"/>
          </p:nvPr>
        </p:nvSpPr>
        <p:spPr>
          <a:xfrm>
            <a:off x="1001615" y="1013191"/>
            <a:ext cx="10821748" cy="622300"/>
          </a:xfrm>
        </p:spPr>
        <p:txBody>
          <a:bodyPr/>
          <a:lstStyle/>
          <a:p>
            <a:r>
              <a:rPr lang="pl-PL" sz="4000" dirty="0"/>
              <a:t>M03: Grupy zarządzania</a:t>
            </a:r>
          </a:p>
        </p:txBody>
      </p:sp>
      <p:sp>
        <p:nvSpPr>
          <p:cNvPr id="4" name="Symbol zastępczy numeru slajdu 3">
            <a:extLst>
              <a:ext uri="{FF2B5EF4-FFF2-40B4-BE49-F238E27FC236}">
                <a16:creationId xmlns:a16="http://schemas.microsoft.com/office/drawing/2014/main" id="{3C1F4A78-1023-4D4D-BABC-C331B3DCE48C}"/>
              </a:ext>
            </a:extLst>
          </p:cNvPr>
          <p:cNvSpPr>
            <a:spLocks noGrp="1"/>
          </p:cNvSpPr>
          <p:nvPr>
            <p:ph type="sldNum" sz="quarter" idx="4"/>
          </p:nvPr>
        </p:nvSpPr>
        <p:spPr/>
        <p:txBody>
          <a:bodyPr/>
          <a:lstStyle/>
          <a:p>
            <a:fld id="{B2C9F720-B3AC-4F9F-A98C-36A14789045C}" type="slidenum">
              <a:rPr lang="pl-PL" smtClean="0"/>
              <a:pPr/>
              <a:t>16</a:t>
            </a:fld>
            <a:endParaRPr lang="pl-PL" dirty="0"/>
          </a:p>
        </p:txBody>
      </p:sp>
      <p:sp>
        <p:nvSpPr>
          <p:cNvPr id="7" name="pole tekstowe 6">
            <a:extLst>
              <a:ext uri="{FF2B5EF4-FFF2-40B4-BE49-F238E27FC236}">
                <a16:creationId xmlns:a16="http://schemas.microsoft.com/office/drawing/2014/main" id="{01B36C7B-4D33-42EF-B080-CA2291F1EF94}"/>
              </a:ext>
            </a:extLst>
          </p:cNvPr>
          <p:cNvSpPr txBox="1"/>
          <p:nvPr/>
        </p:nvSpPr>
        <p:spPr bwMode="auto">
          <a:xfrm>
            <a:off x="6633883" y="5507454"/>
            <a:ext cx="6096000" cy="369332"/>
          </a:xfrm>
          <a:prstGeom prst="rect">
            <a:avLst/>
          </a:prstGeom>
          <a:noFill/>
          <a:ln w="9525">
            <a:noFill/>
            <a:miter lim="800000"/>
            <a:headEnd/>
            <a:tailEnd/>
          </a:ln>
        </p:spPr>
        <p:txBody>
          <a:bodyPr wrap="square">
            <a:spAutoFit/>
          </a:bodyPr>
          <a:lstStyle/>
          <a:p>
            <a:r>
              <a:rPr lang="pl-PL" dirty="0">
                <a:hlinkClick r:id="rId2"/>
              </a:rPr>
              <a:t>Tworzenie strategii ładu subskrypcji - </a:t>
            </a:r>
            <a:r>
              <a:rPr lang="pl-PL" dirty="0" err="1">
                <a:hlinkClick r:id="rId2"/>
              </a:rPr>
              <a:t>Learn</a:t>
            </a:r>
            <a:r>
              <a:rPr lang="pl-PL" dirty="0">
                <a:hlinkClick r:id="rId2"/>
              </a:rPr>
              <a:t> | Microsoft </a:t>
            </a:r>
            <a:r>
              <a:rPr lang="pl-PL" dirty="0" err="1">
                <a:hlinkClick r:id="rId2"/>
              </a:rPr>
              <a:t>Docs</a:t>
            </a:r>
            <a:endParaRPr lang="pl-PL" dirty="0"/>
          </a:p>
        </p:txBody>
      </p:sp>
      <p:sp>
        <p:nvSpPr>
          <p:cNvPr id="9" name="pole tekstowe 8">
            <a:extLst>
              <a:ext uri="{FF2B5EF4-FFF2-40B4-BE49-F238E27FC236}">
                <a16:creationId xmlns:a16="http://schemas.microsoft.com/office/drawing/2014/main" id="{38437BEC-A7E5-4266-B60A-44CD477FE293}"/>
              </a:ext>
            </a:extLst>
          </p:cNvPr>
          <p:cNvSpPr txBox="1"/>
          <p:nvPr/>
        </p:nvSpPr>
        <p:spPr bwMode="auto">
          <a:xfrm>
            <a:off x="1001615" y="1914933"/>
            <a:ext cx="4560985" cy="1938992"/>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pl-PL" sz="2400" dirty="0"/>
              <a:t>Grupują subskrypcje</a:t>
            </a:r>
          </a:p>
          <a:p>
            <a:pPr marL="342900" indent="-342900">
              <a:buFont typeface="Arial" panose="020B0604020202020204" pitchFamily="34" charset="0"/>
              <a:buChar char="•"/>
            </a:pPr>
            <a:endParaRPr lang="pl-PL" sz="2400" dirty="0"/>
          </a:p>
          <a:p>
            <a:pPr marL="342900" indent="-342900">
              <a:buFont typeface="Arial" panose="020B0604020202020204" pitchFamily="34" charset="0"/>
              <a:buChar char="•"/>
            </a:pPr>
            <a:r>
              <a:rPr lang="pl-PL" sz="2400" dirty="0"/>
              <a:t>Propagują polityki</a:t>
            </a:r>
          </a:p>
          <a:p>
            <a:pPr marL="342900" indent="-342900">
              <a:buFont typeface="Arial" panose="020B0604020202020204" pitchFamily="34" charset="0"/>
              <a:buChar char="•"/>
            </a:pPr>
            <a:endParaRPr lang="pl-PL" sz="2400" dirty="0"/>
          </a:p>
          <a:p>
            <a:pPr marL="342900" indent="-342900">
              <a:buFont typeface="Arial" panose="020B0604020202020204" pitchFamily="34" charset="0"/>
              <a:buChar char="•"/>
            </a:pPr>
            <a:r>
              <a:rPr lang="pl-PL" sz="2400" dirty="0"/>
              <a:t>Filtrują raporty kosztowe</a:t>
            </a:r>
          </a:p>
        </p:txBody>
      </p:sp>
      <p:sp>
        <p:nvSpPr>
          <p:cNvPr id="11" name="pole tekstowe 10">
            <a:extLst>
              <a:ext uri="{FF2B5EF4-FFF2-40B4-BE49-F238E27FC236}">
                <a16:creationId xmlns:a16="http://schemas.microsoft.com/office/drawing/2014/main" id="{57861307-57B5-42D9-9365-EAF797CDEF73}"/>
              </a:ext>
            </a:extLst>
          </p:cNvPr>
          <p:cNvSpPr txBox="1"/>
          <p:nvPr/>
        </p:nvSpPr>
        <p:spPr bwMode="auto">
          <a:xfrm>
            <a:off x="1001615" y="5091461"/>
            <a:ext cx="4278597" cy="646331"/>
          </a:xfrm>
          <a:prstGeom prst="rect">
            <a:avLst/>
          </a:prstGeom>
          <a:noFill/>
          <a:ln w="9525">
            <a:noFill/>
            <a:miter lim="800000"/>
            <a:headEnd/>
            <a:tailEnd/>
          </a:ln>
        </p:spPr>
        <p:txBody>
          <a:bodyPr wrap="square">
            <a:spAutoFit/>
          </a:bodyPr>
          <a:lstStyle/>
          <a:p>
            <a:r>
              <a:rPr lang="pl-PL" dirty="0">
                <a:hlinkClick r:id="rId3"/>
              </a:rPr>
              <a:t>Omówienie zasad platformy </a:t>
            </a:r>
            <a:r>
              <a:rPr lang="pl-PL" dirty="0" err="1">
                <a:hlinkClick r:id="rId3"/>
              </a:rPr>
              <a:t>Azure</a:t>
            </a:r>
            <a:r>
              <a:rPr lang="pl-PL" dirty="0">
                <a:hlinkClick r:id="rId3"/>
              </a:rPr>
              <a:t> - </a:t>
            </a:r>
            <a:r>
              <a:rPr lang="pl-PL" dirty="0" err="1">
                <a:hlinkClick r:id="rId3"/>
              </a:rPr>
              <a:t>Azure</a:t>
            </a:r>
            <a:r>
              <a:rPr lang="pl-PL" dirty="0">
                <a:hlinkClick r:id="rId3"/>
              </a:rPr>
              <a:t> Policy | Microsoft </a:t>
            </a:r>
            <a:r>
              <a:rPr lang="pl-PL" dirty="0" err="1">
                <a:hlinkClick r:id="rId3"/>
              </a:rPr>
              <a:t>Docs</a:t>
            </a:r>
            <a:endParaRPr lang="pl-PL" dirty="0"/>
          </a:p>
        </p:txBody>
      </p:sp>
      <p:sp>
        <p:nvSpPr>
          <p:cNvPr id="13" name="pole tekstowe 12">
            <a:extLst>
              <a:ext uri="{FF2B5EF4-FFF2-40B4-BE49-F238E27FC236}">
                <a16:creationId xmlns:a16="http://schemas.microsoft.com/office/drawing/2014/main" id="{1D6B38A3-ED1B-4EEB-9239-293A27FDBED2}"/>
              </a:ext>
            </a:extLst>
          </p:cNvPr>
          <p:cNvSpPr txBox="1"/>
          <p:nvPr/>
        </p:nvSpPr>
        <p:spPr bwMode="auto">
          <a:xfrm>
            <a:off x="3827915" y="5844809"/>
            <a:ext cx="8146731" cy="369332"/>
          </a:xfrm>
          <a:prstGeom prst="rect">
            <a:avLst/>
          </a:prstGeom>
          <a:noFill/>
          <a:ln w="9525">
            <a:noFill/>
            <a:miter lim="800000"/>
            <a:headEnd/>
            <a:tailEnd/>
          </a:ln>
        </p:spPr>
        <p:txBody>
          <a:bodyPr wrap="square">
            <a:spAutoFit/>
          </a:bodyPr>
          <a:lstStyle/>
          <a:p>
            <a:r>
              <a:rPr lang="pl-PL" dirty="0">
                <a:hlinkClick r:id="rId4"/>
              </a:rPr>
              <a:t>Organizowanie zasobów przy użyciu grup zarządzania —  </a:t>
            </a:r>
            <a:r>
              <a:rPr lang="pl-PL" dirty="0" err="1">
                <a:hlinkClick r:id="rId4"/>
              </a:rPr>
              <a:t>Azure</a:t>
            </a:r>
            <a:r>
              <a:rPr lang="pl-PL" dirty="0">
                <a:hlinkClick r:id="rId4"/>
              </a:rPr>
              <a:t> </a:t>
            </a:r>
            <a:r>
              <a:rPr lang="pl-PL" dirty="0" err="1">
                <a:hlinkClick r:id="rId4"/>
              </a:rPr>
              <a:t>governance</a:t>
            </a:r>
            <a:r>
              <a:rPr lang="pl-PL" dirty="0">
                <a:hlinkClick r:id="rId4"/>
              </a:rPr>
              <a:t> | Microsoft </a:t>
            </a:r>
            <a:r>
              <a:rPr lang="pl-PL" dirty="0" err="1">
                <a:hlinkClick r:id="rId4"/>
              </a:rPr>
              <a:t>Docs</a:t>
            </a:r>
            <a:endParaRPr lang="pl-PL" dirty="0"/>
          </a:p>
        </p:txBody>
      </p:sp>
      <p:pic>
        <p:nvPicPr>
          <p:cNvPr id="1028" name="Picture 4" descr="Diagram of resource organization for a large enterprise">
            <a:extLst>
              <a:ext uri="{FF2B5EF4-FFF2-40B4-BE49-F238E27FC236}">
                <a16:creationId xmlns:a16="http://schemas.microsoft.com/office/drawing/2014/main" id="{6EAED130-6B2D-4FDA-9FAE-51F63493D0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3017" y="1549271"/>
            <a:ext cx="7274572" cy="3652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518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a:extLst>
              <a:ext uri="{FF2B5EF4-FFF2-40B4-BE49-F238E27FC236}">
                <a16:creationId xmlns:a16="http://schemas.microsoft.com/office/drawing/2014/main" id="{A9108940-6CA2-4772-B400-63A591B23013}"/>
              </a:ext>
            </a:extLst>
          </p:cNvPr>
          <p:cNvSpPr>
            <a:spLocks noGrp="1"/>
          </p:cNvSpPr>
          <p:nvPr>
            <p:ph type="title"/>
          </p:nvPr>
        </p:nvSpPr>
        <p:spPr>
          <a:xfrm>
            <a:off x="1001615" y="1013191"/>
            <a:ext cx="10821748" cy="622300"/>
          </a:xfrm>
        </p:spPr>
        <p:txBody>
          <a:bodyPr/>
          <a:lstStyle/>
          <a:p>
            <a:r>
              <a:rPr lang="pl-PL" sz="4000" dirty="0"/>
              <a:t>Laboratorium M3 – Grupy zarządzania</a:t>
            </a:r>
          </a:p>
        </p:txBody>
      </p:sp>
      <p:sp>
        <p:nvSpPr>
          <p:cNvPr id="4" name="Symbol zastępczy numeru slajdu 3">
            <a:extLst>
              <a:ext uri="{FF2B5EF4-FFF2-40B4-BE49-F238E27FC236}">
                <a16:creationId xmlns:a16="http://schemas.microsoft.com/office/drawing/2014/main" id="{3C1F4A78-1023-4D4D-BABC-C331B3DCE48C}"/>
              </a:ext>
            </a:extLst>
          </p:cNvPr>
          <p:cNvSpPr>
            <a:spLocks noGrp="1"/>
          </p:cNvSpPr>
          <p:nvPr>
            <p:ph type="sldNum" sz="quarter" idx="4"/>
          </p:nvPr>
        </p:nvSpPr>
        <p:spPr/>
        <p:txBody>
          <a:bodyPr/>
          <a:lstStyle/>
          <a:p>
            <a:fld id="{B2C9F720-B3AC-4F9F-A98C-36A14789045C}" type="slidenum">
              <a:rPr lang="pl-PL" smtClean="0"/>
              <a:pPr/>
              <a:t>17</a:t>
            </a:fld>
            <a:endParaRPr lang="pl-PL" dirty="0"/>
          </a:p>
        </p:txBody>
      </p:sp>
      <p:sp>
        <p:nvSpPr>
          <p:cNvPr id="2" name="Symbol zastępczy zawartości 1">
            <a:extLst>
              <a:ext uri="{FF2B5EF4-FFF2-40B4-BE49-F238E27FC236}">
                <a16:creationId xmlns:a16="http://schemas.microsoft.com/office/drawing/2014/main" id="{3D38ADDC-005C-4BF8-98DA-09062942DE8B}"/>
              </a:ext>
            </a:extLst>
          </p:cNvPr>
          <p:cNvSpPr>
            <a:spLocks noGrp="1"/>
          </p:cNvSpPr>
          <p:nvPr>
            <p:ph idx="1"/>
          </p:nvPr>
        </p:nvSpPr>
        <p:spPr>
          <a:xfrm>
            <a:off x="1001615" y="2783541"/>
            <a:ext cx="10821748" cy="2088777"/>
          </a:xfrm>
        </p:spPr>
        <p:txBody>
          <a:bodyPr/>
          <a:lstStyle/>
          <a:p>
            <a:pPr marL="342900" indent="-342900">
              <a:buFont typeface="Arial" panose="020B0604020202020204" pitchFamily="34" charset="0"/>
              <a:buChar char="•"/>
            </a:pPr>
            <a:r>
              <a:rPr lang="pl-PL" sz="1800" dirty="0">
                <a:hlinkClick r:id="rId2"/>
              </a:rPr>
              <a:t>Jak pracować z grupami zarządzania — </a:t>
            </a:r>
            <a:r>
              <a:rPr lang="pl-PL" sz="1800" dirty="0" err="1">
                <a:hlinkClick r:id="rId2"/>
              </a:rPr>
              <a:t>Azure</a:t>
            </a:r>
            <a:r>
              <a:rPr lang="pl-PL" sz="1800" dirty="0">
                <a:hlinkClick r:id="rId2"/>
              </a:rPr>
              <a:t> </a:t>
            </a:r>
            <a:r>
              <a:rPr lang="pl-PL" sz="1800" dirty="0" err="1">
                <a:hlinkClick r:id="rId2"/>
              </a:rPr>
              <a:t>governance</a:t>
            </a:r>
            <a:r>
              <a:rPr lang="pl-PL" sz="1800" dirty="0">
                <a:hlinkClick r:id="rId2"/>
              </a:rPr>
              <a:t> | Microsoft </a:t>
            </a:r>
            <a:r>
              <a:rPr lang="pl-PL" sz="1800" dirty="0" err="1">
                <a:hlinkClick r:id="rId2"/>
              </a:rPr>
              <a:t>Docs</a:t>
            </a:r>
            <a:endParaRPr lang="pl-PL" sz="1800" dirty="0"/>
          </a:p>
          <a:p>
            <a:endParaRPr lang="pl-PL" sz="1800" dirty="0"/>
          </a:p>
          <a:p>
            <a:pPr marL="342900" indent="-342900">
              <a:buFont typeface="Arial" panose="020B0604020202020204" pitchFamily="34" charset="0"/>
              <a:buChar char="•"/>
            </a:pPr>
            <a:r>
              <a:rPr lang="pl-PL" sz="1800" dirty="0">
                <a:hlinkClick r:id="rId3"/>
              </a:rPr>
              <a:t>Samouczek: tworzenie zasad w celu wymuszania zgodności - </a:t>
            </a:r>
            <a:r>
              <a:rPr lang="pl-PL" sz="1800" dirty="0" err="1">
                <a:hlinkClick r:id="rId3"/>
              </a:rPr>
              <a:t>Azure</a:t>
            </a:r>
            <a:r>
              <a:rPr lang="pl-PL" sz="1800" dirty="0">
                <a:hlinkClick r:id="rId3"/>
              </a:rPr>
              <a:t> Policy | Microsoft </a:t>
            </a:r>
            <a:r>
              <a:rPr lang="pl-PL" sz="1800" dirty="0" err="1">
                <a:hlinkClick r:id="rId3"/>
              </a:rPr>
              <a:t>Docs</a:t>
            </a:r>
            <a:endParaRPr lang="pl-PL" sz="1800" dirty="0"/>
          </a:p>
          <a:p>
            <a:endParaRPr lang="pl-PL" sz="1800" dirty="0"/>
          </a:p>
          <a:p>
            <a:endParaRPr lang="pl-PL" sz="2400" dirty="0"/>
          </a:p>
        </p:txBody>
      </p:sp>
    </p:spTree>
    <p:extLst>
      <p:ext uri="{BB962C8B-B14F-4D97-AF65-F5344CB8AC3E}">
        <p14:creationId xmlns:p14="http://schemas.microsoft.com/office/powerpoint/2010/main" val="2394291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a:extLst>
              <a:ext uri="{FF2B5EF4-FFF2-40B4-BE49-F238E27FC236}">
                <a16:creationId xmlns:a16="http://schemas.microsoft.com/office/drawing/2014/main" id="{A9108940-6CA2-4772-B400-63A591B23013}"/>
              </a:ext>
            </a:extLst>
          </p:cNvPr>
          <p:cNvSpPr>
            <a:spLocks noGrp="1"/>
          </p:cNvSpPr>
          <p:nvPr>
            <p:ph type="title"/>
          </p:nvPr>
        </p:nvSpPr>
        <p:spPr>
          <a:xfrm>
            <a:off x="1001615" y="1013191"/>
            <a:ext cx="10821748" cy="622300"/>
          </a:xfrm>
        </p:spPr>
        <p:txBody>
          <a:bodyPr/>
          <a:lstStyle/>
          <a:p>
            <a:r>
              <a:rPr lang="pl-PL" sz="4000" dirty="0"/>
              <a:t>M03: Budżety</a:t>
            </a:r>
          </a:p>
        </p:txBody>
      </p:sp>
      <p:sp>
        <p:nvSpPr>
          <p:cNvPr id="4" name="Symbol zastępczy numeru slajdu 3">
            <a:extLst>
              <a:ext uri="{FF2B5EF4-FFF2-40B4-BE49-F238E27FC236}">
                <a16:creationId xmlns:a16="http://schemas.microsoft.com/office/drawing/2014/main" id="{3C1F4A78-1023-4D4D-BABC-C331B3DCE48C}"/>
              </a:ext>
            </a:extLst>
          </p:cNvPr>
          <p:cNvSpPr>
            <a:spLocks noGrp="1"/>
          </p:cNvSpPr>
          <p:nvPr>
            <p:ph type="sldNum" sz="quarter" idx="4"/>
          </p:nvPr>
        </p:nvSpPr>
        <p:spPr/>
        <p:txBody>
          <a:bodyPr/>
          <a:lstStyle/>
          <a:p>
            <a:fld id="{B2C9F720-B3AC-4F9F-A98C-36A14789045C}" type="slidenum">
              <a:rPr lang="pl-PL" smtClean="0"/>
              <a:pPr/>
              <a:t>18</a:t>
            </a:fld>
            <a:endParaRPr lang="pl-PL" dirty="0"/>
          </a:p>
        </p:txBody>
      </p:sp>
      <p:sp>
        <p:nvSpPr>
          <p:cNvPr id="9" name="pole tekstowe 8">
            <a:extLst>
              <a:ext uri="{FF2B5EF4-FFF2-40B4-BE49-F238E27FC236}">
                <a16:creationId xmlns:a16="http://schemas.microsoft.com/office/drawing/2014/main" id="{38437BEC-A7E5-4266-B60A-44CD477FE293}"/>
              </a:ext>
            </a:extLst>
          </p:cNvPr>
          <p:cNvSpPr txBox="1"/>
          <p:nvPr/>
        </p:nvSpPr>
        <p:spPr bwMode="auto">
          <a:xfrm>
            <a:off x="1001615" y="1651373"/>
            <a:ext cx="5820526" cy="3693319"/>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pl-PL" dirty="0"/>
              <a:t>Ułatwiają informowanie innych osób o ich wydatkach, co umożliwia proaktywne zarządzanie kosztami oraz monitorowanie wydatków w czasie.</a:t>
            </a:r>
          </a:p>
          <a:p>
            <a:endParaRPr lang="pl-PL" dirty="0"/>
          </a:p>
          <a:p>
            <a:pPr marL="342900" indent="-342900">
              <a:buFont typeface="Arial" panose="020B0604020202020204" pitchFamily="34" charset="0"/>
              <a:buChar char="•"/>
            </a:pPr>
            <a:r>
              <a:rPr lang="pl-PL" dirty="0"/>
              <a:t>Pozwalają na skonfigurowanie alertów na podstawie rzeczywistych lub prognozowanych kosztów, aby mieć pewność, że wydatki mieszczą się w ramach limitów.</a:t>
            </a:r>
          </a:p>
          <a:p>
            <a:endParaRPr lang="pl-PL" dirty="0"/>
          </a:p>
          <a:p>
            <a:pPr marL="342900" indent="-342900">
              <a:buFont typeface="Arial" panose="020B0604020202020204" pitchFamily="34" charset="0"/>
              <a:buChar char="•"/>
            </a:pPr>
            <a:r>
              <a:rPr lang="pl-PL" dirty="0"/>
              <a:t>Po przekroczeniu utworzonych progów budżetowych wyzwalane są tylko powiadomienia. Nie ma to wpływu na zasoby ani nie następuje ich zatrzymanie.</a:t>
            </a:r>
          </a:p>
          <a:p>
            <a:endParaRPr lang="pl-PL" dirty="0"/>
          </a:p>
          <a:p>
            <a:pPr marL="342900" indent="-342900">
              <a:buFont typeface="Arial" panose="020B0604020202020204" pitchFamily="34" charset="0"/>
              <a:buChar char="•"/>
            </a:pPr>
            <a:r>
              <a:rPr lang="pl-PL" dirty="0"/>
              <a:t>Wyjątek:</a:t>
            </a:r>
          </a:p>
        </p:txBody>
      </p:sp>
      <p:pic>
        <p:nvPicPr>
          <p:cNvPr id="6" name="Obraz 5">
            <a:extLst>
              <a:ext uri="{FF2B5EF4-FFF2-40B4-BE49-F238E27FC236}">
                <a16:creationId xmlns:a16="http://schemas.microsoft.com/office/drawing/2014/main" id="{6D3533F8-6DF1-4E64-8CCD-5ACCB3102EAE}"/>
              </a:ext>
            </a:extLst>
          </p:cNvPr>
          <p:cNvPicPr>
            <a:picLocks noChangeAspect="1"/>
          </p:cNvPicPr>
          <p:nvPr/>
        </p:nvPicPr>
        <p:blipFill>
          <a:blip r:embed="rId2"/>
          <a:stretch>
            <a:fillRect/>
          </a:stretch>
        </p:blipFill>
        <p:spPr>
          <a:xfrm>
            <a:off x="6395335" y="1151258"/>
            <a:ext cx="5498629" cy="4693551"/>
          </a:xfrm>
          <a:prstGeom prst="rect">
            <a:avLst/>
          </a:prstGeom>
        </p:spPr>
      </p:pic>
      <p:sp>
        <p:nvSpPr>
          <p:cNvPr id="14" name="pole tekstowe 13">
            <a:extLst>
              <a:ext uri="{FF2B5EF4-FFF2-40B4-BE49-F238E27FC236}">
                <a16:creationId xmlns:a16="http://schemas.microsoft.com/office/drawing/2014/main" id="{FA44B521-7D5E-4198-88CE-94E12D869796}"/>
              </a:ext>
            </a:extLst>
          </p:cNvPr>
          <p:cNvSpPr txBox="1"/>
          <p:nvPr/>
        </p:nvSpPr>
        <p:spPr bwMode="auto">
          <a:xfrm>
            <a:off x="1323513" y="5307302"/>
            <a:ext cx="3756487" cy="923330"/>
          </a:xfrm>
          <a:prstGeom prst="rect">
            <a:avLst/>
          </a:prstGeom>
          <a:noFill/>
          <a:ln w="9525">
            <a:noFill/>
            <a:miter lim="800000"/>
            <a:headEnd/>
            <a:tailEnd/>
          </a:ln>
        </p:spPr>
        <p:txBody>
          <a:bodyPr wrap="square">
            <a:spAutoFit/>
          </a:bodyPr>
          <a:lstStyle/>
          <a:p>
            <a:r>
              <a:rPr lang="pl-PL" dirty="0">
                <a:hlinkClick r:id="rId3"/>
              </a:rPr>
              <a:t>Scenariusz dotyczący budżetów rozliczeń i zarządzania kosztami na platformie </a:t>
            </a:r>
            <a:r>
              <a:rPr lang="pl-PL" dirty="0" err="1">
                <a:hlinkClick r:id="rId3"/>
              </a:rPr>
              <a:t>Azure</a:t>
            </a:r>
            <a:r>
              <a:rPr lang="pl-PL" dirty="0">
                <a:hlinkClick r:id="rId3"/>
              </a:rPr>
              <a:t> | Microsoft </a:t>
            </a:r>
            <a:r>
              <a:rPr lang="pl-PL" dirty="0" err="1">
                <a:hlinkClick r:id="rId3"/>
              </a:rPr>
              <a:t>Docs</a:t>
            </a:r>
            <a:endParaRPr lang="pl-PL" dirty="0"/>
          </a:p>
        </p:txBody>
      </p:sp>
    </p:spTree>
    <p:extLst>
      <p:ext uri="{BB962C8B-B14F-4D97-AF65-F5344CB8AC3E}">
        <p14:creationId xmlns:p14="http://schemas.microsoft.com/office/powerpoint/2010/main" val="1912012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a:extLst>
              <a:ext uri="{FF2B5EF4-FFF2-40B4-BE49-F238E27FC236}">
                <a16:creationId xmlns:a16="http://schemas.microsoft.com/office/drawing/2014/main" id="{A9108940-6CA2-4772-B400-63A591B23013}"/>
              </a:ext>
            </a:extLst>
          </p:cNvPr>
          <p:cNvSpPr>
            <a:spLocks noGrp="1"/>
          </p:cNvSpPr>
          <p:nvPr>
            <p:ph type="title"/>
          </p:nvPr>
        </p:nvSpPr>
        <p:spPr>
          <a:xfrm>
            <a:off x="1001615" y="1013191"/>
            <a:ext cx="10821748" cy="622300"/>
          </a:xfrm>
        </p:spPr>
        <p:txBody>
          <a:bodyPr/>
          <a:lstStyle/>
          <a:p>
            <a:r>
              <a:rPr lang="pl-PL" sz="4000" dirty="0"/>
              <a:t>M03: Budżety – powiadomienia</a:t>
            </a:r>
          </a:p>
        </p:txBody>
      </p:sp>
      <p:sp>
        <p:nvSpPr>
          <p:cNvPr id="4" name="Symbol zastępczy numeru slajdu 3">
            <a:extLst>
              <a:ext uri="{FF2B5EF4-FFF2-40B4-BE49-F238E27FC236}">
                <a16:creationId xmlns:a16="http://schemas.microsoft.com/office/drawing/2014/main" id="{3C1F4A78-1023-4D4D-BABC-C331B3DCE48C}"/>
              </a:ext>
            </a:extLst>
          </p:cNvPr>
          <p:cNvSpPr>
            <a:spLocks noGrp="1"/>
          </p:cNvSpPr>
          <p:nvPr>
            <p:ph type="sldNum" sz="quarter" idx="4"/>
          </p:nvPr>
        </p:nvSpPr>
        <p:spPr/>
        <p:txBody>
          <a:bodyPr/>
          <a:lstStyle/>
          <a:p>
            <a:fld id="{B2C9F720-B3AC-4F9F-A98C-36A14789045C}" type="slidenum">
              <a:rPr lang="pl-PL" smtClean="0"/>
              <a:pPr/>
              <a:t>19</a:t>
            </a:fld>
            <a:endParaRPr lang="pl-PL" dirty="0"/>
          </a:p>
        </p:txBody>
      </p:sp>
      <p:sp>
        <p:nvSpPr>
          <p:cNvPr id="9" name="pole tekstowe 8">
            <a:extLst>
              <a:ext uri="{FF2B5EF4-FFF2-40B4-BE49-F238E27FC236}">
                <a16:creationId xmlns:a16="http://schemas.microsoft.com/office/drawing/2014/main" id="{38437BEC-A7E5-4266-B60A-44CD477FE293}"/>
              </a:ext>
            </a:extLst>
          </p:cNvPr>
          <p:cNvSpPr txBox="1"/>
          <p:nvPr/>
        </p:nvSpPr>
        <p:spPr bwMode="auto">
          <a:xfrm>
            <a:off x="871059" y="2035495"/>
            <a:ext cx="5820526" cy="1754326"/>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pl-PL" dirty="0" err="1"/>
              <a:t>Azure</a:t>
            </a:r>
            <a:r>
              <a:rPr lang="pl-PL" dirty="0"/>
              <a:t> </a:t>
            </a:r>
            <a:r>
              <a:rPr lang="pl-PL" dirty="0" err="1"/>
              <a:t>Cost</a:t>
            </a:r>
            <a:r>
              <a:rPr lang="pl-PL" dirty="0"/>
              <a:t> Management posiada funkcję powiadomień, generowane gdy zużycie osiągnie wartość progową.</a:t>
            </a:r>
          </a:p>
          <a:p>
            <a:pPr marL="342900" indent="-342900">
              <a:buFont typeface="Arial" panose="020B0604020202020204" pitchFamily="34" charset="0"/>
              <a:buChar char="•"/>
            </a:pPr>
            <a:endParaRPr lang="pl-PL" dirty="0"/>
          </a:p>
          <a:p>
            <a:pPr marL="342900" indent="-342900">
              <a:buFont typeface="Arial" panose="020B0604020202020204" pitchFamily="34" charset="0"/>
              <a:buChar char="•"/>
            </a:pPr>
            <a:r>
              <a:rPr lang="pl-PL" dirty="0"/>
              <a:t>Powiadomienia budżetowe nie są wyzwalane w czasie rzeczywistym. Między powiadomieniem a bieżącym kosztem rzeczywistym może wystąpić opóźnienie.</a:t>
            </a:r>
          </a:p>
        </p:txBody>
      </p:sp>
      <p:pic>
        <p:nvPicPr>
          <p:cNvPr id="5" name="Obraz 4">
            <a:extLst>
              <a:ext uri="{FF2B5EF4-FFF2-40B4-BE49-F238E27FC236}">
                <a16:creationId xmlns:a16="http://schemas.microsoft.com/office/drawing/2014/main" id="{94B0F187-279F-4C6E-A86A-D1450875F482}"/>
              </a:ext>
            </a:extLst>
          </p:cNvPr>
          <p:cNvPicPr>
            <a:picLocks noChangeAspect="1"/>
          </p:cNvPicPr>
          <p:nvPr/>
        </p:nvPicPr>
        <p:blipFill>
          <a:blip r:embed="rId2"/>
          <a:stretch>
            <a:fillRect/>
          </a:stretch>
        </p:blipFill>
        <p:spPr>
          <a:xfrm>
            <a:off x="6691585" y="1651374"/>
            <a:ext cx="5236484" cy="4302260"/>
          </a:xfrm>
          <a:prstGeom prst="rect">
            <a:avLst/>
          </a:prstGeom>
        </p:spPr>
      </p:pic>
      <p:sp>
        <p:nvSpPr>
          <p:cNvPr id="10" name="pole tekstowe 9">
            <a:extLst>
              <a:ext uri="{FF2B5EF4-FFF2-40B4-BE49-F238E27FC236}">
                <a16:creationId xmlns:a16="http://schemas.microsoft.com/office/drawing/2014/main" id="{A8DE9CB4-576B-4029-AD20-4550799B501A}"/>
              </a:ext>
            </a:extLst>
          </p:cNvPr>
          <p:cNvSpPr txBox="1"/>
          <p:nvPr/>
        </p:nvSpPr>
        <p:spPr bwMode="auto">
          <a:xfrm>
            <a:off x="798600" y="5206626"/>
            <a:ext cx="6096000" cy="646331"/>
          </a:xfrm>
          <a:prstGeom prst="rect">
            <a:avLst/>
          </a:prstGeom>
          <a:noFill/>
          <a:ln w="9525">
            <a:noFill/>
            <a:miter lim="800000"/>
            <a:headEnd/>
            <a:tailEnd/>
          </a:ln>
        </p:spPr>
        <p:txBody>
          <a:bodyPr wrap="square">
            <a:spAutoFit/>
          </a:bodyPr>
          <a:lstStyle/>
          <a:p>
            <a:r>
              <a:rPr lang="pl-PL" dirty="0">
                <a:hlinkClick r:id="rId3"/>
              </a:rPr>
              <a:t>Ustawianie budżetów i alertów - Microsoft </a:t>
            </a:r>
            <a:r>
              <a:rPr lang="pl-PL" dirty="0" err="1">
                <a:hlinkClick r:id="rId3"/>
              </a:rPr>
              <a:t>Azure</a:t>
            </a:r>
            <a:r>
              <a:rPr lang="pl-PL" dirty="0">
                <a:hlinkClick r:id="rId3"/>
              </a:rPr>
              <a:t> </a:t>
            </a:r>
            <a:r>
              <a:rPr lang="pl-PL" dirty="0" err="1">
                <a:hlinkClick r:id="rId3"/>
              </a:rPr>
              <a:t>Well-Architected</a:t>
            </a:r>
            <a:r>
              <a:rPr lang="pl-PL" dirty="0">
                <a:hlinkClick r:id="rId3"/>
              </a:rPr>
              <a:t> Framework | Microsoft </a:t>
            </a:r>
            <a:r>
              <a:rPr lang="pl-PL" dirty="0" err="1">
                <a:hlinkClick r:id="rId3"/>
              </a:rPr>
              <a:t>Docs</a:t>
            </a:r>
            <a:endParaRPr lang="pl-PL" dirty="0"/>
          </a:p>
        </p:txBody>
      </p:sp>
    </p:spTree>
    <p:extLst>
      <p:ext uri="{BB962C8B-B14F-4D97-AF65-F5344CB8AC3E}">
        <p14:creationId xmlns:p14="http://schemas.microsoft.com/office/powerpoint/2010/main" val="1744660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1" descr="Cześć">
            <a:extLst>
              <a:ext uri="{FF2B5EF4-FFF2-40B4-BE49-F238E27FC236}">
                <a16:creationId xmlns:a16="http://schemas.microsoft.com/office/drawing/2014/main" id="{34DA183B-CE85-4B2B-9EE3-DF360BC541C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595979" y="2686050"/>
            <a:ext cx="3109570" cy="2022361"/>
          </a:xfrm>
          <a:prstGeom prst="rect">
            <a:avLst/>
          </a:prstGeom>
        </p:spPr>
      </p:pic>
      <p:sp>
        <p:nvSpPr>
          <p:cNvPr id="14" name="Tytuł 13">
            <a:extLst>
              <a:ext uri="{FF2B5EF4-FFF2-40B4-BE49-F238E27FC236}">
                <a16:creationId xmlns:a16="http://schemas.microsoft.com/office/drawing/2014/main" id="{A3D74A9A-DAA2-4827-93ED-89C004A057AD}"/>
              </a:ext>
            </a:extLst>
          </p:cNvPr>
          <p:cNvSpPr>
            <a:spLocks noGrp="1"/>
          </p:cNvSpPr>
          <p:nvPr>
            <p:ph type="title"/>
          </p:nvPr>
        </p:nvSpPr>
        <p:spPr/>
        <p:txBody>
          <a:bodyPr/>
          <a:lstStyle/>
          <a:p>
            <a:r>
              <a:rPr lang="pl-PL" dirty="0"/>
              <a:t>Poznajmy się</a:t>
            </a:r>
          </a:p>
        </p:txBody>
      </p:sp>
      <p:sp>
        <p:nvSpPr>
          <p:cNvPr id="4" name="Symbol zastępczy numeru slajdu 3">
            <a:extLst>
              <a:ext uri="{FF2B5EF4-FFF2-40B4-BE49-F238E27FC236}">
                <a16:creationId xmlns:a16="http://schemas.microsoft.com/office/drawing/2014/main" id="{5BF0EB55-C207-46EB-9BE3-B606C19E8277}"/>
              </a:ext>
            </a:extLst>
          </p:cNvPr>
          <p:cNvSpPr>
            <a:spLocks noGrp="1"/>
          </p:cNvSpPr>
          <p:nvPr>
            <p:ph type="sldNum" sz="quarter" idx="4"/>
          </p:nvPr>
        </p:nvSpPr>
        <p:spPr/>
        <p:txBody>
          <a:bodyPr/>
          <a:lstStyle/>
          <a:p>
            <a:fld id="{B2C9F720-B3AC-4F9F-A98C-36A14789045C}" type="slidenum">
              <a:rPr lang="pl-PL" smtClean="0"/>
              <a:pPr/>
              <a:t>2</a:t>
            </a:fld>
            <a:endParaRPr lang="pl-PL"/>
          </a:p>
        </p:txBody>
      </p:sp>
      <p:sp>
        <p:nvSpPr>
          <p:cNvPr id="18" name="pole tekstowe 17">
            <a:extLst>
              <a:ext uri="{FF2B5EF4-FFF2-40B4-BE49-F238E27FC236}">
                <a16:creationId xmlns:a16="http://schemas.microsoft.com/office/drawing/2014/main" id="{B02CC4A2-C81B-4470-8A7C-4117D74AD284}"/>
              </a:ext>
            </a:extLst>
          </p:cNvPr>
          <p:cNvSpPr txBox="1"/>
          <p:nvPr/>
        </p:nvSpPr>
        <p:spPr>
          <a:xfrm>
            <a:off x="1012406" y="1783079"/>
            <a:ext cx="6154204" cy="4047518"/>
          </a:xfrm>
          <a:prstGeom prst="rect">
            <a:avLst/>
          </a:prstGeom>
          <a:noFill/>
        </p:spPr>
        <p:txBody>
          <a:bodyPr wrap="square">
            <a:spAutoFit/>
          </a:bodyPr>
          <a:lstStyle/>
          <a:p>
            <a:r>
              <a:rPr lang="pl-PL" sz="1836" b="1" dirty="0"/>
              <a:t>Instruktor</a:t>
            </a:r>
            <a:r>
              <a:rPr lang="pl-PL" sz="1836" dirty="0"/>
              <a:t>: Wojciech Paździerkiewicz</a:t>
            </a:r>
          </a:p>
          <a:p>
            <a:endParaRPr lang="pl-PL" sz="1836" dirty="0"/>
          </a:p>
          <a:p>
            <a:r>
              <a:rPr lang="pl-PL" sz="1836" b="1" dirty="0"/>
              <a:t>Uprawnienia</a:t>
            </a:r>
            <a:r>
              <a:rPr lang="pl-PL" sz="1836" dirty="0"/>
              <a:t>:</a:t>
            </a:r>
          </a:p>
          <a:p>
            <a:r>
              <a:rPr lang="pl-PL" sz="1836" dirty="0"/>
              <a:t>Certyfikowany Trener Microsoft od 2013</a:t>
            </a:r>
          </a:p>
          <a:p>
            <a:r>
              <a:rPr lang="pl-PL" sz="1836" dirty="0"/>
              <a:t>Certyfikacja architektoniczna Microsoft od 2016</a:t>
            </a:r>
          </a:p>
          <a:p>
            <a:r>
              <a:rPr lang="pl-PL" sz="1836" dirty="0"/>
              <a:t>Certyfikacja architektoniczna The Open </a:t>
            </a:r>
            <a:r>
              <a:rPr lang="pl-PL" sz="1836" dirty="0" err="1"/>
              <a:t>Group</a:t>
            </a:r>
            <a:r>
              <a:rPr lang="pl-PL" sz="1836" dirty="0"/>
              <a:t>: </a:t>
            </a:r>
            <a:r>
              <a:rPr lang="pl-PL" sz="1836" dirty="0" err="1"/>
              <a:t>Togaf</a:t>
            </a:r>
            <a:r>
              <a:rPr lang="pl-PL" sz="1836" dirty="0"/>
              <a:t> 9 od 2019</a:t>
            </a:r>
          </a:p>
          <a:p>
            <a:endParaRPr lang="pl-PL" sz="1836" dirty="0"/>
          </a:p>
          <a:p>
            <a:r>
              <a:rPr lang="pl-PL" sz="1836" b="1" dirty="0"/>
              <a:t>Obszary kompetencji</a:t>
            </a:r>
            <a:r>
              <a:rPr lang="pl-PL" sz="1836" dirty="0"/>
              <a:t>:</a:t>
            </a:r>
          </a:p>
          <a:p>
            <a:r>
              <a:rPr lang="pl-PL" sz="1836" dirty="0"/>
              <a:t>Usługi zarządzania tożsamością i dostępem</a:t>
            </a:r>
          </a:p>
          <a:p>
            <a:r>
              <a:rPr lang="pl-PL" sz="1836" dirty="0"/>
              <a:t>ML, Big Data, AI</a:t>
            </a:r>
          </a:p>
          <a:p>
            <a:endParaRPr lang="pl-PL" sz="1836" dirty="0"/>
          </a:p>
          <a:p>
            <a:r>
              <a:rPr lang="pl-PL" sz="1836" b="1" dirty="0"/>
              <a:t>Kontakt</a:t>
            </a:r>
            <a:r>
              <a:rPr lang="pl-PL" sz="1836" dirty="0"/>
              <a:t>:</a:t>
            </a:r>
          </a:p>
          <a:p>
            <a:r>
              <a:rPr lang="pl-PL" sz="1836" dirty="0"/>
              <a:t>wojciech.pazdzierkiewicz@altkom.pl</a:t>
            </a:r>
          </a:p>
          <a:p>
            <a:r>
              <a:rPr lang="pl-PL" sz="1836" dirty="0"/>
              <a:t>www.linkedin.com/in/wojciechpazdzierkiewicz</a:t>
            </a:r>
          </a:p>
        </p:txBody>
      </p:sp>
    </p:spTree>
    <p:extLst>
      <p:ext uri="{BB962C8B-B14F-4D97-AF65-F5344CB8AC3E}">
        <p14:creationId xmlns:p14="http://schemas.microsoft.com/office/powerpoint/2010/main" val="2533269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a:extLst>
              <a:ext uri="{FF2B5EF4-FFF2-40B4-BE49-F238E27FC236}">
                <a16:creationId xmlns:a16="http://schemas.microsoft.com/office/drawing/2014/main" id="{A9108940-6CA2-4772-B400-63A591B23013}"/>
              </a:ext>
            </a:extLst>
          </p:cNvPr>
          <p:cNvSpPr>
            <a:spLocks noGrp="1"/>
          </p:cNvSpPr>
          <p:nvPr>
            <p:ph type="title"/>
          </p:nvPr>
        </p:nvSpPr>
        <p:spPr>
          <a:xfrm>
            <a:off x="1001615" y="1013191"/>
            <a:ext cx="10821748" cy="622300"/>
          </a:xfrm>
        </p:spPr>
        <p:txBody>
          <a:bodyPr/>
          <a:lstStyle/>
          <a:p>
            <a:r>
              <a:rPr lang="pl-PL" sz="4000" dirty="0"/>
              <a:t>M03: Budżety – akcje</a:t>
            </a:r>
          </a:p>
        </p:txBody>
      </p:sp>
      <p:sp>
        <p:nvSpPr>
          <p:cNvPr id="4" name="Symbol zastępczy numeru slajdu 3">
            <a:extLst>
              <a:ext uri="{FF2B5EF4-FFF2-40B4-BE49-F238E27FC236}">
                <a16:creationId xmlns:a16="http://schemas.microsoft.com/office/drawing/2014/main" id="{3C1F4A78-1023-4D4D-BABC-C331B3DCE48C}"/>
              </a:ext>
            </a:extLst>
          </p:cNvPr>
          <p:cNvSpPr>
            <a:spLocks noGrp="1"/>
          </p:cNvSpPr>
          <p:nvPr>
            <p:ph type="sldNum" sz="quarter" idx="4"/>
          </p:nvPr>
        </p:nvSpPr>
        <p:spPr/>
        <p:txBody>
          <a:bodyPr/>
          <a:lstStyle/>
          <a:p>
            <a:fld id="{B2C9F720-B3AC-4F9F-A98C-36A14789045C}" type="slidenum">
              <a:rPr lang="pl-PL" smtClean="0"/>
              <a:pPr/>
              <a:t>20</a:t>
            </a:fld>
            <a:endParaRPr lang="pl-PL" dirty="0"/>
          </a:p>
        </p:txBody>
      </p:sp>
      <p:sp>
        <p:nvSpPr>
          <p:cNvPr id="9" name="pole tekstowe 8">
            <a:extLst>
              <a:ext uri="{FF2B5EF4-FFF2-40B4-BE49-F238E27FC236}">
                <a16:creationId xmlns:a16="http://schemas.microsoft.com/office/drawing/2014/main" id="{38437BEC-A7E5-4266-B60A-44CD477FE293}"/>
              </a:ext>
            </a:extLst>
          </p:cNvPr>
          <p:cNvSpPr txBox="1"/>
          <p:nvPr/>
        </p:nvSpPr>
        <p:spPr bwMode="auto">
          <a:xfrm>
            <a:off x="871059" y="2035495"/>
            <a:ext cx="4950621" cy="3416320"/>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pl-PL" dirty="0"/>
              <a:t>Tworząc lub edytując budżet dla subskrypcji można skonfigurować wywoływanie akcji po osiągnięciu jego progu.</a:t>
            </a:r>
          </a:p>
          <a:p>
            <a:endParaRPr lang="pl-PL" dirty="0"/>
          </a:p>
          <a:p>
            <a:pPr marL="342900" indent="-342900">
              <a:buFont typeface="Arial" panose="020B0604020202020204" pitchFamily="34" charset="0"/>
              <a:buChar char="•"/>
            </a:pPr>
            <a:r>
              <a:rPr lang="pl-PL" dirty="0"/>
              <a:t>Akcje mogą być różnego typu:</a:t>
            </a:r>
          </a:p>
          <a:p>
            <a:pPr marL="800100" lvl="1" indent="-342900">
              <a:buFont typeface="Arial" panose="020B0604020202020204" pitchFamily="34" charset="0"/>
              <a:buChar char="•"/>
            </a:pPr>
            <a:r>
              <a:rPr lang="pl-PL" dirty="0"/>
              <a:t>Automation </a:t>
            </a:r>
            <a:r>
              <a:rPr lang="pl-PL" dirty="0" err="1"/>
              <a:t>Runbook</a:t>
            </a:r>
            <a:endParaRPr lang="pl-PL" dirty="0"/>
          </a:p>
          <a:p>
            <a:pPr marL="800100" lvl="1" indent="-342900">
              <a:buFont typeface="Arial" panose="020B0604020202020204" pitchFamily="34" charset="0"/>
              <a:buChar char="•"/>
            </a:pPr>
            <a:r>
              <a:rPr lang="pl-PL" dirty="0" err="1"/>
              <a:t>Azure</a:t>
            </a:r>
            <a:r>
              <a:rPr lang="pl-PL" dirty="0"/>
              <a:t> </a:t>
            </a:r>
            <a:r>
              <a:rPr lang="pl-PL" dirty="0" err="1"/>
              <a:t>Function</a:t>
            </a:r>
            <a:endParaRPr lang="pl-PL" dirty="0"/>
          </a:p>
          <a:p>
            <a:pPr marL="800100" lvl="1" indent="-342900">
              <a:buFont typeface="Arial" panose="020B0604020202020204" pitchFamily="34" charset="0"/>
              <a:buChar char="•"/>
            </a:pPr>
            <a:r>
              <a:rPr lang="pl-PL" dirty="0">
                <a:hlinkClick r:id="rId2"/>
              </a:rPr>
              <a:t>ITSM</a:t>
            </a:r>
            <a:r>
              <a:rPr lang="pl-PL" dirty="0"/>
              <a:t>, np. </a:t>
            </a:r>
            <a:r>
              <a:rPr lang="pl-PL" dirty="0">
                <a:hlinkClick r:id="rId3"/>
              </a:rPr>
              <a:t>SNOW</a:t>
            </a:r>
            <a:endParaRPr lang="pl-PL" dirty="0"/>
          </a:p>
          <a:p>
            <a:pPr marL="800100" lvl="1" indent="-342900">
              <a:buFont typeface="Arial" panose="020B0604020202020204" pitchFamily="34" charset="0"/>
              <a:buChar char="•"/>
            </a:pPr>
            <a:r>
              <a:rPr lang="pl-PL" dirty="0" err="1"/>
              <a:t>Logic</a:t>
            </a:r>
            <a:r>
              <a:rPr lang="pl-PL" dirty="0"/>
              <a:t> </a:t>
            </a:r>
            <a:r>
              <a:rPr lang="pl-PL" dirty="0" err="1"/>
              <a:t>App</a:t>
            </a:r>
            <a:endParaRPr lang="pl-PL" dirty="0"/>
          </a:p>
          <a:p>
            <a:pPr marL="800100" lvl="1" indent="-342900">
              <a:buFont typeface="Arial" panose="020B0604020202020204" pitchFamily="34" charset="0"/>
              <a:buChar char="•"/>
            </a:pPr>
            <a:r>
              <a:rPr lang="pl-PL" dirty="0" err="1"/>
              <a:t>Secure</a:t>
            </a:r>
            <a:r>
              <a:rPr lang="pl-PL" dirty="0"/>
              <a:t> </a:t>
            </a:r>
            <a:r>
              <a:rPr lang="pl-PL" dirty="0" err="1"/>
              <a:t>Webhook</a:t>
            </a:r>
            <a:endParaRPr lang="pl-PL" dirty="0"/>
          </a:p>
          <a:p>
            <a:pPr marL="800100" lvl="1" indent="-342900">
              <a:buFont typeface="Arial" panose="020B0604020202020204" pitchFamily="34" charset="0"/>
              <a:buChar char="•"/>
            </a:pPr>
            <a:r>
              <a:rPr lang="pl-PL" dirty="0" err="1"/>
              <a:t>Webhook</a:t>
            </a:r>
            <a:endParaRPr lang="pl-PL" dirty="0"/>
          </a:p>
          <a:p>
            <a:pPr marL="342900" indent="-342900">
              <a:buFont typeface="Arial" panose="020B0604020202020204" pitchFamily="34" charset="0"/>
              <a:buChar char="•"/>
            </a:pPr>
            <a:endParaRPr lang="pl-PL" dirty="0"/>
          </a:p>
        </p:txBody>
      </p:sp>
      <p:pic>
        <p:nvPicPr>
          <p:cNvPr id="6" name="Obraz 5">
            <a:extLst>
              <a:ext uri="{FF2B5EF4-FFF2-40B4-BE49-F238E27FC236}">
                <a16:creationId xmlns:a16="http://schemas.microsoft.com/office/drawing/2014/main" id="{9E3102B9-A933-44F9-88DE-B632D4BA89C6}"/>
              </a:ext>
            </a:extLst>
          </p:cNvPr>
          <p:cNvPicPr>
            <a:picLocks noChangeAspect="1"/>
          </p:cNvPicPr>
          <p:nvPr/>
        </p:nvPicPr>
        <p:blipFill>
          <a:blip r:embed="rId4"/>
          <a:stretch>
            <a:fillRect/>
          </a:stretch>
        </p:blipFill>
        <p:spPr>
          <a:xfrm>
            <a:off x="5920051" y="1635491"/>
            <a:ext cx="5903312" cy="4551042"/>
          </a:xfrm>
          <a:prstGeom prst="rect">
            <a:avLst/>
          </a:prstGeom>
        </p:spPr>
      </p:pic>
      <p:sp>
        <p:nvSpPr>
          <p:cNvPr id="11" name="pole tekstowe 10">
            <a:extLst>
              <a:ext uri="{FF2B5EF4-FFF2-40B4-BE49-F238E27FC236}">
                <a16:creationId xmlns:a16="http://schemas.microsoft.com/office/drawing/2014/main" id="{78EE4DAA-F427-4481-A250-5DADF96140BE}"/>
              </a:ext>
            </a:extLst>
          </p:cNvPr>
          <p:cNvSpPr txBox="1"/>
          <p:nvPr/>
        </p:nvSpPr>
        <p:spPr bwMode="auto">
          <a:xfrm>
            <a:off x="910174" y="5379403"/>
            <a:ext cx="4918437" cy="646331"/>
          </a:xfrm>
          <a:prstGeom prst="rect">
            <a:avLst/>
          </a:prstGeom>
          <a:noFill/>
          <a:ln w="9525">
            <a:noFill/>
            <a:miter lim="800000"/>
            <a:headEnd/>
            <a:tailEnd/>
          </a:ln>
        </p:spPr>
        <p:txBody>
          <a:bodyPr wrap="square">
            <a:spAutoFit/>
          </a:bodyPr>
          <a:lstStyle/>
          <a:p>
            <a:r>
              <a:rPr lang="pl-PL" dirty="0">
                <a:hlinkClick r:id="rId5"/>
              </a:rPr>
              <a:t>Samouczek — tworzenie budżetów platformy </a:t>
            </a:r>
            <a:r>
              <a:rPr lang="pl-PL" dirty="0" err="1">
                <a:hlinkClick r:id="rId5"/>
              </a:rPr>
              <a:t>Azure</a:t>
            </a:r>
            <a:r>
              <a:rPr lang="pl-PL" dirty="0">
                <a:hlinkClick r:id="rId5"/>
              </a:rPr>
              <a:t> i zarządzanie nimi | Microsoft </a:t>
            </a:r>
            <a:r>
              <a:rPr lang="pl-PL" dirty="0" err="1">
                <a:hlinkClick r:id="rId5"/>
              </a:rPr>
              <a:t>Docs</a:t>
            </a:r>
            <a:endParaRPr lang="pl-PL" dirty="0"/>
          </a:p>
        </p:txBody>
      </p:sp>
    </p:spTree>
    <p:extLst>
      <p:ext uri="{BB962C8B-B14F-4D97-AF65-F5344CB8AC3E}">
        <p14:creationId xmlns:p14="http://schemas.microsoft.com/office/powerpoint/2010/main" val="116290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a:extLst>
              <a:ext uri="{FF2B5EF4-FFF2-40B4-BE49-F238E27FC236}">
                <a16:creationId xmlns:a16="http://schemas.microsoft.com/office/drawing/2014/main" id="{A9108940-6CA2-4772-B400-63A591B23013}"/>
              </a:ext>
            </a:extLst>
          </p:cNvPr>
          <p:cNvSpPr>
            <a:spLocks noGrp="1"/>
          </p:cNvSpPr>
          <p:nvPr>
            <p:ph type="title"/>
          </p:nvPr>
        </p:nvSpPr>
        <p:spPr>
          <a:xfrm>
            <a:off x="1001615" y="1013191"/>
            <a:ext cx="10821748" cy="622300"/>
          </a:xfrm>
        </p:spPr>
        <p:txBody>
          <a:bodyPr/>
          <a:lstStyle/>
          <a:p>
            <a:r>
              <a:rPr lang="pl-PL" sz="4000" dirty="0"/>
              <a:t>Laboratorium M03 – Budżety</a:t>
            </a:r>
          </a:p>
        </p:txBody>
      </p:sp>
      <p:sp>
        <p:nvSpPr>
          <p:cNvPr id="4" name="Symbol zastępczy numeru slajdu 3">
            <a:extLst>
              <a:ext uri="{FF2B5EF4-FFF2-40B4-BE49-F238E27FC236}">
                <a16:creationId xmlns:a16="http://schemas.microsoft.com/office/drawing/2014/main" id="{3C1F4A78-1023-4D4D-BABC-C331B3DCE48C}"/>
              </a:ext>
            </a:extLst>
          </p:cNvPr>
          <p:cNvSpPr>
            <a:spLocks noGrp="1"/>
          </p:cNvSpPr>
          <p:nvPr>
            <p:ph type="sldNum" sz="quarter" idx="4"/>
          </p:nvPr>
        </p:nvSpPr>
        <p:spPr/>
        <p:txBody>
          <a:bodyPr/>
          <a:lstStyle/>
          <a:p>
            <a:fld id="{B2C9F720-B3AC-4F9F-A98C-36A14789045C}" type="slidenum">
              <a:rPr lang="pl-PL" smtClean="0"/>
              <a:pPr/>
              <a:t>21</a:t>
            </a:fld>
            <a:endParaRPr lang="pl-PL" dirty="0"/>
          </a:p>
        </p:txBody>
      </p:sp>
      <p:sp>
        <p:nvSpPr>
          <p:cNvPr id="2" name="Symbol zastępczy zawartości 1">
            <a:extLst>
              <a:ext uri="{FF2B5EF4-FFF2-40B4-BE49-F238E27FC236}">
                <a16:creationId xmlns:a16="http://schemas.microsoft.com/office/drawing/2014/main" id="{3D38ADDC-005C-4BF8-98DA-09062942DE8B}"/>
              </a:ext>
            </a:extLst>
          </p:cNvPr>
          <p:cNvSpPr>
            <a:spLocks noGrp="1"/>
          </p:cNvSpPr>
          <p:nvPr>
            <p:ph idx="1"/>
          </p:nvPr>
        </p:nvSpPr>
        <p:spPr>
          <a:xfrm>
            <a:off x="1001615" y="2783541"/>
            <a:ext cx="10821748" cy="498139"/>
          </a:xfrm>
        </p:spPr>
        <p:txBody>
          <a:bodyPr/>
          <a:lstStyle/>
          <a:p>
            <a:r>
              <a:rPr lang="pl-PL" sz="1800" dirty="0">
                <a:hlinkClick r:id="rId2"/>
              </a:rPr>
              <a:t>Samouczek — tworzenie budżetów platformy </a:t>
            </a:r>
            <a:r>
              <a:rPr lang="pl-PL" sz="1800" dirty="0" err="1">
                <a:hlinkClick r:id="rId2"/>
              </a:rPr>
              <a:t>Azure</a:t>
            </a:r>
            <a:r>
              <a:rPr lang="pl-PL" sz="1800" dirty="0">
                <a:hlinkClick r:id="rId2"/>
              </a:rPr>
              <a:t> i zarządzanie nimi | Microsoft </a:t>
            </a:r>
            <a:r>
              <a:rPr lang="pl-PL" sz="1800" dirty="0" err="1">
                <a:hlinkClick r:id="rId2"/>
              </a:rPr>
              <a:t>Docs</a:t>
            </a:r>
            <a:endParaRPr lang="pl-PL" sz="1800" dirty="0"/>
          </a:p>
        </p:txBody>
      </p:sp>
    </p:spTree>
    <p:extLst>
      <p:ext uri="{BB962C8B-B14F-4D97-AF65-F5344CB8AC3E}">
        <p14:creationId xmlns:p14="http://schemas.microsoft.com/office/powerpoint/2010/main" val="3484206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a:extLst>
              <a:ext uri="{FF2B5EF4-FFF2-40B4-BE49-F238E27FC236}">
                <a16:creationId xmlns:a16="http://schemas.microsoft.com/office/drawing/2014/main" id="{A9108940-6CA2-4772-B400-63A591B23013}"/>
              </a:ext>
            </a:extLst>
          </p:cNvPr>
          <p:cNvSpPr>
            <a:spLocks noGrp="1"/>
          </p:cNvSpPr>
          <p:nvPr>
            <p:ph type="title"/>
          </p:nvPr>
        </p:nvSpPr>
        <p:spPr>
          <a:xfrm>
            <a:off x="1001615" y="1013191"/>
            <a:ext cx="10821748" cy="622300"/>
          </a:xfrm>
        </p:spPr>
        <p:txBody>
          <a:bodyPr/>
          <a:lstStyle/>
          <a:p>
            <a:r>
              <a:rPr lang="pl-PL" sz="4000" dirty="0"/>
              <a:t>M03: </a:t>
            </a:r>
            <a:r>
              <a:rPr lang="pl-PL" sz="4000" dirty="0" err="1"/>
              <a:t>Tagi</a:t>
            </a:r>
            <a:endParaRPr lang="pl-PL" sz="4000" dirty="0"/>
          </a:p>
        </p:txBody>
      </p:sp>
      <p:sp>
        <p:nvSpPr>
          <p:cNvPr id="4" name="Symbol zastępczy numeru slajdu 3">
            <a:extLst>
              <a:ext uri="{FF2B5EF4-FFF2-40B4-BE49-F238E27FC236}">
                <a16:creationId xmlns:a16="http://schemas.microsoft.com/office/drawing/2014/main" id="{3C1F4A78-1023-4D4D-BABC-C331B3DCE48C}"/>
              </a:ext>
            </a:extLst>
          </p:cNvPr>
          <p:cNvSpPr>
            <a:spLocks noGrp="1"/>
          </p:cNvSpPr>
          <p:nvPr>
            <p:ph type="sldNum" sz="quarter" idx="4"/>
          </p:nvPr>
        </p:nvSpPr>
        <p:spPr/>
        <p:txBody>
          <a:bodyPr/>
          <a:lstStyle/>
          <a:p>
            <a:fld id="{B2C9F720-B3AC-4F9F-A98C-36A14789045C}" type="slidenum">
              <a:rPr lang="pl-PL" smtClean="0"/>
              <a:pPr/>
              <a:t>22</a:t>
            </a:fld>
            <a:endParaRPr lang="pl-PL" dirty="0"/>
          </a:p>
        </p:txBody>
      </p:sp>
      <p:sp>
        <p:nvSpPr>
          <p:cNvPr id="9" name="pole tekstowe 8">
            <a:extLst>
              <a:ext uri="{FF2B5EF4-FFF2-40B4-BE49-F238E27FC236}">
                <a16:creationId xmlns:a16="http://schemas.microsoft.com/office/drawing/2014/main" id="{38437BEC-A7E5-4266-B60A-44CD477FE293}"/>
              </a:ext>
            </a:extLst>
          </p:cNvPr>
          <p:cNvSpPr txBox="1"/>
          <p:nvPr/>
        </p:nvSpPr>
        <p:spPr bwMode="auto">
          <a:xfrm>
            <a:off x="1001615" y="1858034"/>
            <a:ext cx="10892349" cy="369332"/>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pl-PL" dirty="0" err="1"/>
              <a:t>Tagi</a:t>
            </a:r>
            <a:r>
              <a:rPr lang="pl-PL" dirty="0"/>
              <a:t> są stosowane do opisu zasobów, grup zasobów i subskrypcji platformy </a:t>
            </a:r>
            <a:r>
              <a:rPr lang="pl-PL" dirty="0" err="1"/>
              <a:t>Azure</a:t>
            </a:r>
            <a:r>
              <a:rPr lang="pl-PL" dirty="0"/>
              <a:t> w celu ich logicznej organizacji.</a:t>
            </a:r>
          </a:p>
        </p:txBody>
      </p:sp>
      <p:pic>
        <p:nvPicPr>
          <p:cNvPr id="6" name="Obraz 5">
            <a:extLst>
              <a:ext uri="{FF2B5EF4-FFF2-40B4-BE49-F238E27FC236}">
                <a16:creationId xmlns:a16="http://schemas.microsoft.com/office/drawing/2014/main" id="{2C9B4A5F-39EB-4FFD-AA9D-F09006A8B9E5}"/>
              </a:ext>
            </a:extLst>
          </p:cNvPr>
          <p:cNvPicPr>
            <a:picLocks noChangeAspect="1"/>
          </p:cNvPicPr>
          <p:nvPr/>
        </p:nvPicPr>
        <p:blipFill>
          <a:blip r:embed="rId2"/>
          <a:stretch>
            <a:fillRect/>
          </a:stretch>
        </p:blipFill>
        <p:spPr>
          <a:xfrm>
            <a:off x="5522319" y="2449909"/>
            <a:ext cx="6301044" cy="2542757"/>
          </a:xfrm>
          <a:prstGeom prst="rect">
            <a:avLst/>
          </a:prstGeom>
        </p:spPr>
      </p:pic>
      <p:sp>
        <p:nvSpPr>
          <p:cNvPr id="14" name="pole tekstowe 13">
            <a:extLst>
              <a:ext uri="{FF2B5EF4-FFF2-40B4-BE49-F238E27FC236}">
                <a16:creationId xmlns:a16="http://schemas.microsoft.com/office/drawing/2014/main" id="{B0FC099F-9D92-40A7-842F-A77BFE967A66}"/>
              </a:ext>
            </a:extLst>
          </p:cNvPr>
          <p:cNvSpPr txBox="1"/>
          <p:nvPr/>
        </p:nvSpPr>
        <p:spPr bwMode="auto">
          <a:xfrm>
            <a:off x="1001615" y="2449909"/>
            <a:ext cx="4386173" cy="1477328"/>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pl-PL" dirty="0"/>
              <a:t>Każdy </a:t>
            </a:r>
            <a:r>
              <a:rPr lang="pl-PL" dirty="0" err="1"/>
              <a:t>tag</a:t>
            </a:r>
            <a:r>
              <a:rPr lang="pl-PL" dirty="0"/>
              <a:t> składa się z pary nazwy i wartości. Na przykład można zastosować nazwę Environment (Środowisko) i wartość </a:t>
            </a:r>
            <a:r>
              <a:rPr lang="pl-PL" dirty="0" err="1"/>
              <a:t>Production</a:t>
            </a:r>
            <a:r>
              <a:rPr lang="pl-PL" dirty="0"/>
              <a:t> (Produkcja) do wszystkich zasobów w środowisku produkcyjnym.</a:t>
            </a:r>
          </a:p>
        </p:txBody>
      </p:sp>
      <p:sp>
        <p:nvSpPr>
          <p:cNvPr id="10" name="pole tekstowe 9">
            <a:extLst>
              <a:ext uri="{FF2B5EF4-FFF2-40B4-BE49-F238E27FC236}">
                <a16:creationId xmlns:a16="http://schemas.microsoft.com/office/drawing/2014/main" id="{DF9F0E14-77C3-4A04-A626-880E583A8979}"/>
              </a:ext>
            </a:extLst>
          </p:cNvPr>
          <p:cNvSpPr txBox="1"/>
          <p:nvPr/>
        </p:nvSpPr>
        <p:spPr bwMode="auto">
          <a:xfrm>
            <a:off x="1001615" y="4445558"/>
            <a:ext cx="4281585" cy="646331"/>
          </a:xfrm>
          <a:prstGeom prst="rect">
            <a:avLst/>
          </a:prstGeom>
          <a:noFill/>
          <a:ln w="9525">
            <a:noFill/>
            <a:miter lim="800000"/>
            <a:headEnd/>
            <a:tailEnd/>
          </a:ln>
        </p:spPr>
        <p:txBody>
          <a:bodyPr wrap="square">
            <a:spAutoFit/>
          </a:bodyPr>
          <a:lstStyle/>
          <a:p>
            <a:r>
              <a:rPr lang="pl-PL" dirty="0">
                <a:hlinkClick r:id="rId3"/>
              </a:rPr>
              <a:t>Definicje zasad do </a:t>
            </a:r>
            <a:r>
              <a:rPr lang="pl-PL" dirty="0" err="1">
                <a:hlinkClick r:id="rId3"/>
              </a:rPr>
              <a:t>tagowania</a:t>
            </a:r>
            <a:r>
              <a:rPr lang="pl-PL" dirty="0">
                <a:hlinkClick r:id="rId3"/>
              </a:rPr>
              <a:t> zasobów - </a:t>
            </a:r>
            <a:r>
              <a:rPr lang="pl-PL" dirty="0" err="1">
                <a:hlinkClick r:id="rId3"/>
              </a:rPr>
              <a:t>Azure</a:t>
            </a:r>
            <a:r>
              <a:rPr lang="pl-PL" dirty="0">
                <a:hlinkClick r:id="rId3"/>
              </a:rPr>
              <a:t> Resource Manager | Microsoft </a:t>
            </a:r>
            <a:r>
              <a:rPr lang="pl-PL" dirty="0" err="1">
                <a:hlinkClick r:id="rId3"/>
              </a:rPr>
              <a:t>Docs</a:t>
            </a:r>
            <a:endParaRPr lang="pl-PL" dirty="0"/>
          </a:p>
        </p:txBody>
      </p:sp>
      <p:sp>
        <p:nvSpPr>
          <p:cNvPr id="11" name="pole tekstowe 10">
            <a:extLst>
              <a:ext uri="{FF2B5EF4-FFF2-40B4-BE49-F238E27FC236}">
                <a16:creationId xmlns:a16="http://schemas.microsoft.com/office/drawing/2014/main" id="{67570829-704B-489C-9A82-E72E3AE447A2}"/>
              </a:ext>
            </a:extLst>
          </p:cNvPr>
          <p:cNvSpPr txBox="1"/>
          <p:nvPr/>
        </p:nvSpPr>
        <p:spPr bwMode="auto">
          <a:xfrm>
            <a:off x="1001615" y="4149780"/>
            <a:ext cx="2327618" cy="369332"/>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pl-PL" dirty="0"/>
              <a:t>Automatyzacja:</a:t>
            </a:r>
          </a:p>
        </p:txBody>
      </p:sp>
      <p:sp>
        <p:nvSpPr>
          <p:cNvPr id="13" name="pole tekstowe 12">
            <a:extLst>
              <a:ext uri="{FF2B5EF4-FFF2-40B4-BE49-F238E27FC236}">
                <a16:creationId xmlns:a16="http://schemas.microsoft.com/office/drawing/2014/main" id="{E98C0112-89D3-4FDB-AADD-466BAFA0AF41}"/>
              </a:ext>
            </a:extLst>
          </p:cNvPr>
          <p:cNvSpPr txBox="1"/>
          <p:nvPr/>
        </p:nvSpPr>
        <p:spPr bwMode="auto">
          <a:xfrm>
            <a:off x="5624841" y="5360599"/>
            <a:ext cx="6096000" cy="646331"/>
          </a:xfrm>
          <a:prstGeom prst="rect">
            <a:avLst/>
          </a:prstGeom>
          <a:noFill/>
          <a:ln w="9525">
            <a:noFill/>
            <a:miter lim="800000"/>
            <a:headEnd/>
            <a:tailEnd/>
          </a:ln>
        </p:spPr>
        <p:txBody>
          <a:bodyPr wrap="square">
            <a:spAutoFit/>
          </a:bodyPr>
          <a:lstStyle/>
          <a:p>
            <a:r>
              <a:rPr lang="pl-PL" dirty="0">
                <a:hlinkClick r:id="rId4"/>
              </a:rPr>
              <a:t>Omówienie danych usługi </a:t>
            </a:r>
            <a:r>
              <a:rPr lang="pl-PL" dirty="0" err="1">
                <a:hlinkClick r:id="rId4"/>
              </a:rPr>
              <a:t>Cost</a:t>
            </a:r>
            <a:r>
              <a:rPr lang="pl-PL" dirty="0">
                <a:hlinkClick r:id="rId4"/>
              </a:rPr>
              <a:t> Management - </a:t>
            </a:r>
            <a:r>
              <a:rPr lang="pl-PL" dirty="0" err="1">
                <a:hlinkClick r:id="rId4"/>
              </a:rPr>
              <a:t>Azure</a:t>
            </a:r>
            <a:r>
              <a:rPr lang="pl-PL" dirty="0">
                <a:hlinkClick r:id="rId4"/>
              </a:rPr>
              <a:t> </a:t>
            </a:r>
            <a:r>
              <a:rPr lang="pl-PL" dirty="0" err="1">
                <a:hlinkClick r:id="rId4"/>
              </a:rPr>
              <a:t>Cost</a:t>
            </a:r>
            <a:r>
              <a:rPr lang="pl-PL" dirty="0">
                <a:hlinkClick r:id="rId4"/>
              </a:rPr>
              <a:t> Management + Billing | Microsoft </a:t>
            </a:r>
            <a:r>
              <a:rPr lang="pl-PL" dirty="0" err="1">
                <a:hlinkClick r:id="rId4"/>
              </a:rPr>
              <a:t>Docs</a:t>
            </a:r>
            <a:endParaRPr lang="pl-PL" dirty="0"/>
          </a:p>
        </p:txBody>
      </p:sp>
    </p:spTree>
    <p:extLst>
      <p:ext uri="{BB962C8B-B14F-4D97-AF65-F5344CB8AC3E}">
        <p14:creationId xmlns:p14="http://schemas.microsoft.com/office/powerpoint/2010/main" val="1363649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a:extLst>
              <a:ext uri="{FF2B5EF4-FFF2-40B4-BE49-F238E27FC236}">
                <a16:creationId xmlns:a16="http://schemas.microsoft.com/office/drawing/2014/main" id="{A9108940-6CA2-4772-B400-63A591B23013}"/>
              </a:ext>
            </a:extLst>
          </p:cNvPr>
          <p:cNvSpPr>
            <a:spLocks noGrp="1"/>
          </p:cNvSpPr>
          <p:nvPr>
            <p:ph type="title"/>
          </p:nvPr>
        </p:nvSpPr>
        <p:spPr>
          <a:xfrm>
            <a:off x="1001615" y="1013191"/>
            <a:ext cx="10821748" cy="622300"/>
          </a:xfrm>
        </p:spPr>
        <p:txBody>
          <a:bodyPr/>
          <a:lstStyle/>
          <a:p>
            <a:r>
              <a:rPr lang="pl-PL" sz="4000" dirty="0"/>
              <a:t>Laboratorium M3 – </a:t>
            </a:r>
            <a:r>
              <a:rPr lang="pl-PL" sz="4000" dirty="0" err="1"/>
              <a:t>Tagi</a:t>
            </a:r>
            <a:endParaRPr lang="pl-PL" sz="4000" dirty="0"/>
          </a:p>
        </p:txBody>
      </p:sp>
      <p:sp>
        <p:nvSpPr>
          <p:cNvPr id="4" name="Symbol zastępczy numeru slajdu 3">
            <a:extLst>
              <a:ext uri="{FF2B5EF4-FFF2-40B4-BE49-F238E27FC236}">
                <a16:creationId xmlns:a16="http://schemas.microsoft.com/office/drawing/2014/main" id="{3C1F4A78-1023-4D4D-BABC-C331B3DCE48C}"/>
              </a:ext>
            </a:extLst>
          </p:cNvPr>
          <p:cNvSpPr>
            <a:spLocks noGrp="1"/>
          </p:cNvSpPr>
          <p:nvPr>
            <p:ph type="sldNum" sz="quarter" idx="4"/>
          </p:nvPr>
        </p:nvSpPr>
        <p:spPr/>
        <p:txBody>
          <a:bodyPr/>
          <a:lstStyle/>
          <a:p>
            <a:fld id="{B2C9F720-B3AC-4F9F-A98C-36A14789045C}" type="slidenum">
              <a:rPr lang="pl-PL" smtClean="0"/>
              <a:pPr/>
              <a:t>23</a:t>
            </a:fld>
            <a:endParaRPr lang="pl-PL" dirty="0"/>
          </a:p>
        </p:txBody>
      </p:sp>
      <p:sp>
        <p:nvSpPr>
          <p:cNvPr id="2" name="Symbol zastępczy zawartości 1">
            <a:extLst>
              <a:ext uri="{FF2B5EF4-FFF2-40B4-BE49-F238E27FC236}">
                <a16:creationId xmlns:a16="http://schemas.microsoft.com/office/drawing/2014/main" id="{3D38ADDC-005C-4BF8-98DA-09062942DE8B}"/>
              </a:ext>
            </a:extLst>
          </p:cNvPr>
          <p:cNvSpPr>
            <a:spLocks noGrp="1"/>
          </p:cNvSpPr>
          <p:nvPr>
            <p:ph idx="1"/>
          </p:nvPr>
        </p:nvSpPr>
        <p:spPr>
          <a:xfrm>
            <a:off x="1001615" y="2783541"/>
            <a:ext cx="10821748" cy="2088777"/>
          </a:xfrm>
        </p:spPr>
        <p:txBody>
          <a:bodyPr/>
          <a:lstStyle/>
          <a:p>
            <a:pPr marL="342900" indent="-342900">
              <a:buFont typeface="Arial" panose="020B0604020202020204" pitchFamily="34" charset="0"/>
              <a:buChar char="•"/>
            </a:pPr>
            <a:endParaRPr lang="pl-PL" sz="2400" dirty="0"/>
          </a:p>
          <a:p>
            <a:endParaRPr lang="pl-PL" sz="2400" dirty="0"/>
          </a:p>
          <a:p>
            <a:pPr marL="342900" indent="-342900">
              <a:buFont typeface="Arial" panose="020B0604020202020204" pitchFamily="34" charset="0"/>
              <a:buChar char="•"/>
            </a:pPr>
            <a:endParaRPr lang="pl-PL" sz="2400" dirty="0"/>
          </a:p>
          <a:p>
            <a:endParaRPr lang="pl-PL" sz="2400" dirty="0"/>
          </a:p>
          <a:p>
            <a:endParaRPr lang="pl-PL" sz="2400" dirty="0"/>
          </a:p>
        </p:txBody>
      </p:sp>
      <p:sp>
        <p:nvSpPr>
          <p:cNvPr id="7" name="Symbol zastępczy zawartości 1">
            <a:extLst>
              <a:ext uri="{FF2B5EF4-FFF2-40B4-BE49-F238E27FC236}">
                <a16:creationId xmlns:a16="http://schemas.microsoft.com/office/drawing/2014/main" id="{7172B67A-549F-4983-9791-A347D53A021C}"/>
              </a:ext>
            </a:extLst>
          </p:cNvPr>
          <p:cNvSpPr txBox="1">
            <a:spLocks/>
          </p:cNvSpPr>
          <p:nvPr/>
        </p:nvSpPr>
        <p:spPr bwMode="auto">
          <a:xfrm>
            <a:off x="1001615" y="2097742"/>
            <a:ext cx="10821748" cy="3094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marR="0" indent="0" algn="l" defTabSz="1219170" rtl="0" eaLnBrk="1" fontAlgn="base" latinLnBrk="0" hangingPunct="1">
              <a:lnSpc>
                <a:spcPct val="100000"/>
              </a:lnSpc>
              <a:spcBef>
                <a:spcPct val="20000"/>
              </a:spcBef>
              <a:spcAft>
                <a:spcPct val="0"/>
              </a:spcAft>
              <a:buClrTx/>
              <a:buSzTx/>
              <a:buFont typeface="Arial" panose="020B0604020202020204" pitchFamily="34" charset="0"/>
              <a:buNone/>
              <a:tabLst/>
              <a:defRPr lang="pl-PL" sz="2667" b="0" kern="0">
                <a:solidFill>
                  <a:schemeClr val="tx1"/>
                </a:solidFill>
                <a:latin typeface="+mn-lt"/>
                <a:ea typeface="+mn-ea"/>
                <a:cs typeface="+mn-cs"/>
              </a:defRPr>
            </a:lvl1pPr>
            <a:lvl2pPr marL="241294" indent="-241294" algn="l" rtl="0" eaLnBrk="1" fontAlgn="base" hangingPunct="1">
              <a:spcBef>
                <a:spcPct val="20000"/>
              </a:spcBef>
              <a:spcAft>
                <a:spcPct val="0"/>
              </a:spcAft>
              <a:buFont typeface="Arial" panose="020B0604020202020204" pitchFamily="34" charset="0"/>
              <a:buChar char="•"/>
              <a:defRPr lang="pl-PL" sz="2667" b="1" kern="0" dirty="0" smtClean="0">
                <a:solidFill>
                  <a:schemeClr val="tx1"/>
                </a:solidFill>
                <a:latin typeface="+mn-lt"/>
                <a:ea typeface="+mn-ea"/>
                <a:cs typeface="+mn-cs"/>
              </a:defRPr>
            </a:lvl2pPr>
            <a:lvl3pPr marL="480472" indent="-239178" algn="l" rtl="0" eaLnBrk="1" fontAlgn="base" hangingPunct="1">
              <a:spcBef>
                <a:spcPct val="20000"/>
              </a:spcBef>
              <a:spcAft>
                <a:spcPct val="0"/>
              </a:spcAft>
              <a:buFont typeface="Arial Narrow" panose="020B0606020202030204" pitchFamily="34" charset="0"/>
              <a:buChar char="−"/>
              <a:defRPr lang="pl-PL" sz="1600" b="0" kern="0" dirty="0" smtClean="0">
                <a:solidFill>
                  <a:schemeClr val="tx1"/>
                </a:solidFill>
                <a:latin typeface="+mn-lt"/>
                <a:ea typeface="+mn-ea"/>
                <a:cs typeface="+mn-cs"/>
              </a:defRPr>
            </a:lvl3pPr>
            <a:lvl4pPr marL="721766" indent="-241294" algn="l" rtl="0" eaLnBrk="1" fontAlgn="base" hangingPunct="1">
              <a:spcBef>
                <a:spcPct val="20000"/>
              </a:spcBef>
              <a:spcAft>
                <a:spcPct val="0"/>
              </a:spcAft>
              <a:buFont typeface="Arial" panose="020B0604020202020204" pitchFamily="34" charset="0"/>
              <a:buChar char="•"/>
              <a:defRPr lang="pl-PL" sz="1600" b="0" kern="0" dirty="0" smtClean="0">
                <a:solidFill>
                  <a:schemeClr val="tx1"/>
                </a:solidFill>
                <a:latin typeface="+mn-lt"/>
                <a:ea typeface="+mn-ea"/>
                <a:cs typeface="+mn-cs"/>
              </a:defRPr>
            </a:lvl4pPr>
            <a:lvl5pPr marL="2743131" indent="-304792" algn="l" rtl="0" eaLnBrk="1" fontAlgn="base" hangingPunct="1">
              <a:spcBef>
                <a:spcPct val="20000"/>
              </a:spcBef>
              <a:spcAft>
                <a:spcPct val="0"/>
              </a:spcAft>
              <a:buChar char="»"/>
              <a:defRPr sz="2667">
                <a:solidFill>
                  <a:schemeClr val="tx1"/>
                </a:solidFill>
                <a:latin typeface="+mn-lt"/>
              </a:defRPr>
            </a:lvl5pPr>
            <a:lvl6pPr marL="3352716" indent="-304792" algn="l" rtl="0" eaLnBrk="1" fontAlgn="base" hangingPunct="1">
              <a:spcBef>
                <a:spcPct val="20000"/>
              </a:spcBef>
              <a:spcAft>
                <a:spcPct val="0"/>
              </a:spcAft>
              <a:buChar char="»"/>
              <a:defRPr sz="2667">
                <a:solidFill>
                  <a:schemeClr val="tx1"/>
                </a:solidFill>
                <a:latin typeface="+mn-lt"/>
              </a:defRPr>
            </a:lvl6pPr>
            <a:lvl7pPr marL="3962301" indent="-304792" algn="l" rtl="0" eaLnBrk="1" fontAlgn="base" hangingPunct="1">
              <a:spcBef>
                <a:spcPct val="20000"/>
              </a:spcBef>
              <a:spcAft>
                <a:spcPct val="0"/>
              </a:spcAft>
              <a:buChar char="»"/>
              <a:defRPr sz="2667">
                <a:solidFill>
                  <a:schemeClr val="tx1"/>
                </a:solidFill>
                <a:latin typeface="+mn-lt"/>
              </a:defRPr>
            </a:lvl7pPr>
            <a:lvl8pPr marL="4571886" indent="-304792" algn="l" rtl="0" eaLnBrk="1" fontAlgn="base" hangingPunct="1">
              <a:spcBef>
                <a:spcPct val="20000"/>
              </a:spcBef>
              <a:spcAft>
                <a:spcPct val="0"/>
              </a:spcAft>
              <a:buChar char="»"/>
              <a:defRPr sz="2667">
                <a:solidFill>
                  <a:schemeClr val="tx1"/>
                </a:solidFill>
                <a:latin typeface="+mn-lt"/>
              </a:defRPr>
            </a:lvl8pPr>
            <a:lvl9pPr marL="5181470" indent="-304792" algn="l" rtl="0" eaLnBrk="1" fontAlgn="base" hangingPunct="1">
              <a:spcBef>
                <a:spcPct val="20000"/>
              </a:spcBef>
              <a:spcAft>
                <a:spcPct val="0"/>
              </a:spcAft>
              <a:buChar char="»"/>
              <a:defRPr sz="2667">
                <a:solidFill>
                  <a:schemeClr val="tx1"/>
                </a:solidFill>
                <a:latin typeface="+mn-lt"/>
              </a:defRPr>
            </a:lvl9pPr>
          </a:lstStyle>
          <a:p>
            <a:pPr marL="342900" indent="-342900">
              <a:buFont typeface="Arial" panose="020B0604020202020204" pitchFamily="34" charset="0"/>
              <a:buChar char="•"/>
            </a:pPr>
            <a:r>
              <a:rPr lang="pl-PL" sz="1800" dirty="0" err="1">
                <a:hlinkClick r:id="rId2"/>
              </a:rPr>
              <a:t>Tagowanie</a:t>
            </a:r>
            <a:r>
              <a:rPr lang="pl-PL" sz="1800" dirty="0">
                <a:hlinkClick r:id="rId2"/>
              </a:rPr>
              <a:t> zasobów, grup zasobów i subskrypcji dla organizacji logicznej - </a:t>
            </a:r>
            <a:r>
              <a:rPr lang="pl-PL" sz="1800" dirty="0" err="1">
                <a:hlinkClick r:id="rId2"/>
              </a:rPr>
              <a:t>Azure</a:t>
            </a:r>
            <a:r>
              <a:rPr lang="pl-PL" sz="1800" dirty="0">
                <a:hlinkClick r:id="rId2"/>
              </a:rPr>
              <a:t> Resource Manager | Microsoft </a:t>
            </a:r>
            <a:r>
              <a:rPr lang="pl-PL" sz="1800" dirty="0" err="1">
                <a:hlinkClick r:id="rId2"/>
              </a:rPr>
              <a:t>Docs</a:t>
            </a:r>
            <a:endParaRPr lang="pl-PL" sz="1800" dirty="0"/>
          </a:p>
          <a:p>
            <a:pPr marL="342900" indent="-342900">
              <a:buFont typeface="Arial" panose="020B0604020202020204" pitchFamily="34" charset="0"/>
              <a:buChar char="•"/>
            </a:pPr>
            <a:endParaRPr lang="pl-PL" sz="1800" dirty="0"/>
          </a:p>
          <a:p>
            <a:pPr marL="342900" indent="-342900">
              <a:buFont typeface="Arial" panose="020B0604020202020204" pitchFamily="34" charset="0"/>
              <a:buChar char="•"/>
            </a:pPr>
            <a:r>
              <a:rPr lang="pl-PL" sz="1800" dirty="0">
                <a:hlinkClick r:id="rId3"/>
              </a:rPr>
              <a:t>Typowe zastosowania analizy kosztów w </a:t>
            </a:r>
            <a:r>
              <a:rPr lang="pl-PL" sz="1800" dirty="0" err="1">
                <a:hlinkClick r:id="rId3"/>
              </a:rPr>
              <a:t>Cost</a:t>
            </a:r>
            <a:r>
              <a:rPr lang="pl-PL" sz="1800" dirty="0">
                <a:hlinkClick r:id="rId3"/>
              </a:rPr>
              <a:t> Management - </a:t>
            </a:r>
            <a:r>
              <a:rPr lang="pl-PL" sz="1800" dirty="0" err="1">
                <a:hlinkClick r:id="rId3"/>
              </a:rPr>
              <a:t>Azure</a:t>
            </a:r>
            <a:r>
              <a:rPr lang="pl-PL" sz="1800" dirty="0">
                <a:hlinkClick r:id="rId3"/>
              </a:rPr>
              <a:t> </a:t>
            </a:r>
            <a:r>
              <a:rPr lang="pl-PL" sz="1800" dirty="0" err="1">
                <a:hlinkClick r:id="rId3"/>
              </a:rPr>
              <a:t>Cost</a:t>
            </a:r>
            <a:r>
              <a:rPr lang="pl-PL" sz="1800" dirty="0">
                <a:hlinkClick r:id="rId3"/>
              </a:rPr>
              <a:t> Management + Billing | Microsoft </a:t>
            </a:r>
            <a:r>
              <a:rPr lang="pl-PL" sz="1800" dirty="0" err="1">
                <a:hlinkClick r:id="rId3"/>
              </a:rPr>
              <a:t>Docs</a:t>
            </a:r>
            <a:endParaRPr lang="pl-PL" sz="1800" dirty="0"/>
          </a:p>
          <a:p>
            <a:pPr marL="342900" indent="-342900">
              <a:buFont typeface="Arial" panose="020B0604020202020204" pitchFamily="34" charset="0"/>
              <a:buChar char="•"/>
            </a:pPr>
            <a:endParaRPr lang="pl-PL" sz="1800" dirty="0"/>
          </a:p>
          <a:p>
            <a:pPr marL="342900" indent="-342900">
              <a:buFont typeface="Arial" panose="020B0604020202020204" pitchFamily="34" charset="0"/>
              <a:buChar char="•"/>
            </a:pPr>
            <a:r>
              <a:rPr lang="pl-PL" sz="1800" dirty="0">
                <a:hlinkClick r:id="rId4"/>
              </a:rPr>
              <a:t>Alokowanie kosztów platformy </a:t>
            </a:r>
            <a:r>
              <a:rPr lang="pl-PL" sz="1800" dirty="0" err="1">
                <a:hlinkClick r:id="rId4"/>
              </a:rPr>
              <a:t>Azure</a:t>
            </a:r>
            <a:r>
              <a:rPr lang="pl-PL" sz="1800" dirty="0">
                <a:hlinkClick r:id="rId4"/>
              </a:rPr>
              <a:t> | Microsoft </a:t>
            </a:r>
            <a:r>
              <a:rPr lang="pl-PL" sz="1800" dirty="0" err="1">
                <a:hlinkClick r:id="rId4"/>
              </a:rPr>
              <a:t>Docs</a:t>
            </a:r>
            <a:endParaRPr lang="pl-PL" sz="1800" dirty="0"/>
          </a:p>
          <a:p>
            <a:pPr marL="342900" indent="-342900">
              <a:buFont typeface="Arial" panose="020B0604020202020204" pitchFamily="34" charset="0"/>
              <a:buChar char="•"/>
            </a:pPr>
            <a:endParaRPr lang="pl-PL" sz="1800" dirty="0"/>
          </a:p>
          <a:p>
            <a:pPr marL="342900" indent="-342900">
              <a:buFont typeface="Arial" panose="020B0604020202020204" pitchFamily="34" charset="0"/>
              <a:buChar char="•"/>
            </a:pPr>
            <a:r>
              <a:rPr lang="it-IT" sz="1800" dirty="0">
                <a:hlinkClick r:id="rId5"/>
              </a:rPr>
              <a:t>Tutorial: Manage tag governance - Azure Policy | Microsoft Docs</a:t>
            </a:r>
            <a:endParaRPr lang="pl-PL" sz="1800" dirty="0"/>
          </a:p>
          <a:p>
            <a:pPr marL="342900" indent="-342900">
              <a:buFont typeface="Arial" panose="020B0604020202020204" pitchFamily="34" charset="0"/>
              <a:buChar char="•"/>
            </a:pPr>
            <a:endParaRPr lang="pl-PL" sz="1800" dirty="0"/>
          </a:p>
          <a:p>
            <a:pPr marL="342900" indent="-342900">
              <a:buFont typeface="Arial" panose="020B0604020202020204" pitchFamily="34" charset="0"/>
              <a:buChar char="•"/>
            </a:pPr>
            <a:r>
              <a:rPr lang="pl-PL" sz="1800" dirty="0">
                <a:hlinkClick r:id="rId6"/>
              </a:rPr>
              <a:t>AZ-104-MicrosoftAzureAdministrator (microsoftlearning.github.io)</a:t>
            </a:r>
            <a:endParaRPr lang="pl-PL" sz="2800" dirty="0"/>
          </a:p>
          <a:p>
            <a:endParaRPr lang="pl-PL" sz="1800" dirty="0"/>
          </a:p>
          <a:p>
            <a:pPr marL="342900" indent="-342900">
              <a:buFont typeface="Arial" panose="020B0604020202020204" pitchFamily="34" charset="0"/>
              <a:buChar char="•"/>
            </a:pPr>
            <a:endParaRPr lang="pl-PL" sz="2400" dirty="0"/>
          </a:p>
          <a:p>
            <a:endParaRPr lang="pl-PL" sz="2400" dirty="0"/>
          </a:p>
          <a:p>
            <a:endParaRPr lang="pl-PL" sz="2400" dirty="0"/>
          </a:p>
        </p:txBody>
      </p:sp>
    </p:spTree>
    <p:extLst>
      <p:ext uri="{BB962C8B-B14F-4D97-AF65-F5344CB8AC3E}">
        <p14:creationId xmlns:p14="http://schemas.microsoft.com/office/powerpoint/2010/main" val="2423190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a:extLst>
              <a:ext uri="{FF2B5EF4-FFF2-40B4-BE49-F238E27FC236}">
                <a16:creationId xmlns:a16="http://schemas.microsoft.com/office/drawing/2014/main" id="{A9108940-6CA2-4772-B400-63A591B23013}"/>
              </a:ext>
            </a:extLst>
          </p:cNvPr>
          <p:cNvSpPr>
            <a:spLocks noGrp="1"/>
          </p:cNvSpPr>
          <p:nvPr>
            <p:ph type="title"/>
          </p:nvPr>
        </p:nvSpPr>
        <p:spPr>
          <a:xfrm>
            <a:off x="1001615" y="1013191"/>
            <a:ext cx="10821748" cy="622300"/>
          </a:xfrm>
        </p:spPr>
        <p:txBody>
          <a:bodyPr/>
          <a:lstStyle/>
          <a:p>
            <a:r>
              <a:rPr lang="pl-PL" sz="4000" dirty="0"/>
              <a:t>M03: Dobre praktyki</a:t>
            </a:r>
          </a:p>
        </p:txBody>
      </p:sp>
      <p:sp>
        <p:nvSpPr>
          <p:cNvPr id="4" name="Symbol zastępczy numeru slajdu 3">
            <a:extLst>
              <a:ext uri="{FF2B5EF4-FFF2-40B4-BE49-F238E27FC236}">
                <a16:creationId xmlns:a16="http://schemas.microsoft.com/office/drawing/2014/main" id="{3C1F4A78-1023-4D4D-BABC-C331B3DCE48C}"/>
              </a:ext>
            </a:extLst>
          </p:cNvPr>
          <p:cNvSpPr>
            <a:spLocks noGrp="1"/>
          </p:cNvSpPr>
          <p:nvPr>
            <p:ph type="sldNum" sz="quarter" idx="4"/>
          </p:nvPr>
        </p:nvSpPr>
        <p:spPr/>
        <p:txBody>
          <a:bodyPr/>
          <a:lstStyle/>
          <a:p>
            <a:fld id="{B2C9F720-B3AC-4F9F-A98C-36A14789045C}" type="slidenum">
              <a:rPr lang="pl-PL" smtClean="0"/>
              <a:pPr/>
              <a:t>24</a:t>
            </a:fld>
            <a:endParaRPr lang="pl-PL" dirty="0"/>
          </a:p>
        </p:txBody>
      </p:sp>
      <p:sp>
        <p:nvSpPr>
          <p:cNvPr id="8" name="pole tekstowe 7">
            <a:extLst>
              <a:ext uri="{FF2B5EF4-FFF2-40B4-BE49-F238E27FC236}">
                <a16:creationId xmlns:a16="http://schemas.microsoft.com/office/drawing/2014/main" id="{B606B85C-8EB5-49B9-A8C3-AFB976DFF233}"/>
              </a:ext>
            </a:extLst>
          </p:cNvPr>
          <p:cNvSpPr txBox="1"/>
          <p:nvPr/>
        </p:nvSpPr>
        <p:spPr bwMode="auto">
          <a:xfrm>
            <a:off x="1001615" y="5146162"/>
            <a:ext cx="5517775" cy="646331"/>
          </a:xfrm>
          <a:prstGeom prst="rect">
            <a:avLst/>
          </a:prstGeom>
          <a:noFill/>
          <a:ln w="9525">
            <a:noFill/>
            <a:miter lim="800000"/>
            <a:headEnd/>
            <a:tailEnd/>
          </a:ln>
        </p:spPr>
        <p:txBody>
          <a:bodyPr wrap="square">
            <a:spAutoFit/>
          </a:bodyPr>
          <a:lstStyle/>
          <a:p>
            <a:r>
              <a:rPr lang="en-US" dirty="0">
                <a:hlinkClick r:id="rId2"/>
              </a:rPr>
              <a:t>Best practices to cost and size workloads migrated to Azure - Cloud Adoption Framework | Microsoft Docs</a:t>
            </a:r>
            <a:endParaRPr lang="pl-PL" dirty="0"/>
          </a:p>
        </p:txBody>
      </p:sp>
      <p:pic>
        <p:nvPicPr>
          <p:cNvPr id="9" name="Obraz 8">
            <a:extLst>
              <a:ext uri="{FF2B5EF4-FFF2-40B4-BE49-F238E27FC236}">
                <a16:creationId xmlns:a16="http://schemas.microsoft.com/office/drawing/2014/main" id="{D9F5E8CC-5895-4995-B9EF-E672F5BBC44E}"/>
              </a:ext>
            </a:extLst>
          </p:cNvPr>
          <p:cNvPicPr>
            <a:picLocks noChangeAspect="1"/>
          </p:cNvPicPr>
          <p:nvPr/>
        </p:nvPicPr>
        <p:blipFill>
          <a:blip r:embed="rId3"/>
          <a:stretch>
            <a:fillRect/>
          </a:stretch>
        </p:blipFill>
        <p:spPr>
          <a:xfrm>
            <a:off x="6638365" y="1031293"/>
            <a:ext cx="5255599" cy="5230148"/>
          </a:xfrm>
          <a:prstGeom prst="rect">
            <a:avLst/>
          </a:prstGeom>
        </p:spPr>
      </p:pic>
      <p:sp>
        <p:nvSpPr>
          <p:cNvPr id="7" name="pole tekstowe 6">
            <a:extLst>
              <a:ext uri="{FF2B5EF4-FFF2-40B4-BE49-F238E27FC236}">
                <a16:creationId xmlns:a16="http://schemas.microsoft.com/office/drawing/2014/main" id="{3A54B808-D64A-46B7-8D75-F2565330FAC5}"/>
              </a:ext>
            </a:extLst>
          </p:cNvPr>
          <p:cNvSpPr txBox="1"/>
          <p:nvPr/>
        </p:nvSpPr>
        <p:spPr bwMode="auto">
          <a:xfrm>
            <a:off x="1001615" y="1736456"/>
            <a:ext cx="5517775" cy="2031325"/>
          </a:xfrm>
          <a:prstGeom prst="rect">
            <a:avLst/>
          </a:prstGeom>
          <a:noFill/>
          <a:ln w="9525">
            <a:noFill/>
            <a:miter lim="800000"/>
            <a:headEnd/>
            <a:tailEnd/>
          </a:ln>
        </p:spPr>
        <p:txBody>
          <a:bodyPr wrap="square">
            <a:spAutoFit/>
          </a:bodyPr>
          <a:lstStyle/>
          <a:p>
            <a:pPr marL="285750" indent="-285750">
              <a:buFont typeface="Arial" panose="020B0604020202020204" pitchFamily="34" charset="0"/>
              <a:buChar char="•"/>
            </a:pPr>
            <a:r>
              <a:rPr lang="pl-PL" dirty="0"/>
              <a:t>Korzystanie z platformy </a:t>
            </a:r>
            <a:r>
              <a:rPr lang="pl-PL" dirty="0" err="1"/>
              <a:t>Azure</a:t>
            </a:r>
            <a:r>
              <a:rPr lang="pl-PL" dirty="0"/>
              <a:t> powinno </a:t>
            </a:r>
            <a:r>
              <a:rPr lang="pl-PL" dirty="0" err="1"/>
              <a:t>uwzglądniać</a:t>
            </a:r>
            <a:r>
              <a:rPr lang="pl-PL" dirty="0"/>
              <a:t> dobre praktyki dostępne w przewodniku migracji na platformę </a:t>
            </a:r>
            <a:r>
              <a:rPr lang="pl-PL" dirty="0" err="1"/>
              <a:t>Azure</a:t>
            </a:r>
            <a:r>
              <a:rPr lang="pl-PL" dirty="0"/>
              <a:t> w ramach programu </a:t>
            </a:r>
            <a:r>
              <a:rPr lang="pl-PL" dirty="0" err="1"/>
              <a:t>Cloud</a:t>
            </a:r>
            <a:r>
              <a:rPr lang="pl-PL" dirty="0"/>
              <a:t> </a:t>
            </a:r>
            <a:r>
              <a:rPr lang="pl-PL" dirty="0" err="1"/>
              <a:t>Adoption</a:t>
            </a:r>
            <a:r>
              <a:rPr lang="pl-PL" dirty="0"/>
              <a:t> Framework.</a:t>
            </a:r>
          </a:p>
          <a:p>
            <a:endParaRPr lang="pl-PL" dirty="0"/>
          </a:p>
          <a:p>
            <a:pPr marL="285750" indent="-285750">
              <a:buFont typeface="Arial" panose="020B0604020202020204" pitchFamily="34" charset="0"/>
              <a:buChar char="•"/>
            </a:pPr>
            <a:r>
              <a:rPr lang="pl-PL" dirty="0"/>
              <a:t>Niniejsze dobre praktyki oferują najlepsze rozwiązania dotyczące migracji do chmury platformy </a:t>
            </a:r>
            <a:r>
              <a:rPr lang="pl-PL" dirty="0" err="1"/>
              <a:t>Azure</a:t>
            </a:r>
            <a:r>
              <a:rPr lang="pl-PL" dirty="0"/>
              <a:t>, które wykraczają poza podstawowe, dostępne narzędzia.</a:t>
            </a:r>
          </a:p>
        </p:txBody>
      </p:sp>
      <p:sp>
        <p:nvSpPr>
          <p:cNvPr id="10" name="pole tekstowe 9">
            <a:extLst>
              <a:ext uri="{FF2B5EF4-FFF2-40B4-BE49-F238E27FC236}">
                <a16:creationId xmlns:a16="http://schemas.microsoft.com/office/drawing/2014/main" id="{4EE745C7-8189-4EB5-AE85-419C6430C17F}"/>
              </a:ext>
            </a:extLst>
          </p:cNvPr>
          <p:cNvSpPr txBox="1"/>
          <p:nvPr/>
        </p:nvSpPr>
        <p:spPr bwMode="auto">
          <a:xfrm>
            <a:off x="997134" y="4254828"/>
            <a:ext cx="5636750" cy="646331"/>
          </a:xfrm>
          <a:prstGeom prst="rect">
            <a:avLst/>
          </a:prstGeom>
          <a:noFill/>
          <a:ln w="9525">
            <a:noFill/>
            <a:miter lim="800000"/>
            <a:headEnd/>
            <a:tailEnd/>
          </a:ln>
        </p:spPr>
        <p:txBody>
          <a:bodyPr wrap="square">
            <a:spAutoFit/>
          </a:bodyPr>
          <a:lstStyle/>
          <a:p>
            <a:r>
              <a:rPr lang="en-US" dirty="0">
                <a:hlinkClick r:id="rId4"/>
              </a:rPr>
              <a:t>Costing and sizing Azure resources - Cloud Adoption Framework | Microsoft Docs</a:t>
            </a:r>
            <a:endParaRPr lang="pl-PL" dirty="0"/>
          </a:p>
        </p:txBody>
      </p:sp>
    </p:spTree>
    <p:extLst>
      <p:ext uri="{BB962C8B-B14F-4D97-AF65-F5344CB8AC3E}">
        <p14:creationId xmlns:p14="http://schemas.microsoft.com/office/powerpoint/2010/main" val="100333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a:extLst>
              <a:ext uri="{FF2B5EF4-FFF2-40B4-BE49-F238E27FC236}">
                <a16:creationId xmlns:a16="http://schemas.microsoft.com/office/drawing/2014/main" id="{A9108940-6CA2-4772-B400-63A591B23013}"/>
              </a:ext>
            </a:extLst>
          </p:cNvPr>
          <p:cNvSpPr>
            <a:spLocks noGrp="1"/>
          </p:cNvSpPr>
          <p:nvPr>
            <p:ph type="title"/>
          </p:nvPr>
        </p:nvSpPr>
        <p:spPr>
          <a:xfrm>
            <a:off x="1001615" y="1013191"/>
            <a:ext cx="10821748" cy="622300"/>
          </a:xfrm>
        </p:spPr>
        <p:txBody>
          <a:bodyPr/>
          <a:lstStyle/>
          <a:p>
            <a:r>
              <a:rPr lang="pl-PL" sz="4000" dirty="0"/>
              <a:t>M03: Optymalizacja kosztów wg technologii</a:t>
            </a:r>
          </a:p>
        </p:txBody>
      </p:sp>
      <p:sp>
        <p:nvSpPr>
          <p:cNvPr id="4" name="Symbol zastępczy numeru slajdu 3">
            <a:extLst>
              <a:ext uri="{FF2B5EF4-FFF2-40B4-BE49-F238E27FC236}">
                <a16:creationId xmlns:a16="http://schemas.microsoft.com/office/drawing/2014/main" id="{3C1F4A78-1023-4D4D-BABC-C331B3DCE48C}"/>
              </a:ext>
            </a:extLst>
          </p:cNvPr>
          <p:cNvSpPr>
            <a:spLocks noGrp="1"/>
          </p:cNvSpPr>
          <p:nvPr>
            <p:ph type="sldNum" sz="quarter" idx="4"/>
          </p:nvPr>
        </p:nvSpPr>
        <p:spPr/>
        <p:txBody>
          <a:bodyPr/>
          <a:lstStyle/>
          <a:p>
            <a:fld id="{B2C9F720-B3AC-4F9F-A98C-36A14789045C}" type="slidenum">
              <a:rPr lang="pl-PL" smtClean="0"/>
              <a:pPr/>
              <a:t>25</a:t>
            </a:fld>
            <a:endParaRPr lang="pl-PL" dirty="0"/>
          </a:p>
        </p:txBody>
      </p:sp>
      <p:sp>
        <p:nvSpPr>
          <p:cNvPr id="7" name="pole tekstowe 6">
            <a:extLst>
              <a:ext uri="{FF2B5EF4-FFF2-40B4-BE49-F238E27FC236}">
                <a16:creationId xmlns:a16="http://schemas.microsoft.com/office/drawing/2014/main" id="{9B1B4D17-262E-4B33-9738-BFE4A53949C4}"/>
              </a:ext>
            </a:extLst>
          </p:cNvPr>
          <p:cNvSpPr txBox="1"/>
          <p:nvPr/>
        </p:nvSpPr>
        <p:spPr bwMode="auto">
          <a:xfrm>
            <a:off x="1084729" y="1850776"/>
            <a:ext cx="10255624" cy="4247317"/>
          </a:xfrm>
          <a:prstGeom prst="rect">
            <a:avLst/>
          </a:prstGeom>
          <a:noFill/>
          <a:ln w="9525">
            <a:noFill/>
            <a:miter lim="800000"/>
            <a:headEnd/>
            <a:tailEnd/>
          </a:ln>
        </p:spPr>
        <p:txBody>
          <a:bodyPr wrap="square">
            <a:spAutoFit/>
          </a:bodyPr>
          <a:lstStyle/>
          <a:p>
            <a:pPr marL="285750" indent="-285750">
              <a:buFont typeface="Arial" panose="020B0604020202020204" pitchFamily="34" charset="0"/>
              <a:buChar char="•"/>
            </a:pPr>
            <a:r>
              <a:rPr lang="en-US" dirty="0">
                <a:hlinkClick r:id="rId2"/>
              </a:rPr>
              <a:t>Cost for AI + Machine Learning services - Microsoft Azure Well-Architected Framework | Microsoft Docs</a:t>
            </a:r>
            <a:endParaRPr lang="pl-PL" dirty="0"/>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r>
              <a:rPr lang="en-US" dirty="0">
                <a:hlinkClick r:id="rId3"/>
              </a:rPr>
              <a:t>Big data cost estimates - Microsoft Azure Well-Architected Framework | Microsoft Docs</a:t>
            </a:r>
            <a:endParaRPr lang="pl-PL" dirty="0"/>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r>
              <a:rPr lang="en-US" dirty="0">
                <a:hlinkClick r:id="rId4"/>
              </a:rPr>
              <a:t>Compute - Microsoft Azure Well-Architected Framework | Microsoft Docs</a:t>
            </a:r>
            <a:endParaRPr lang="pl-PL" dirty="0"/>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r>
              <a:rPr lang="en-US" dirty="0">
                <a:hlinkClick r:id="rId5"/>
              </a:rPr>
              <a:t>Data store cost estimates - Microsoft Azure Well-Architected Framework | Microsoft Docs</a:t>
            </a:r>
            <a:endParaRPr lang="pl-PL" dirty="0"/>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r>
              <a:rPr lang="en-US" dirty="0">
                <a:hlinkClick r:id="rId6"/>
              </a:rPr>
              <a:t>Azure Messaging cost estimates - Microsoft Azure Well-Architected Framework | Microsoft Docs</a:t>
            </a:r>
            <a:endParaRPr lang="pl-PL" dirty="0"/>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r>
              <a:rPr lang="en-US" dirty="0">
                <a:hlinkClick r:id="rId7"/>
              </a:rPr>
              <a:t>Cost estimates for networking resources - Microsoft Azure Well-Architected Framework | Microsoft Docs</a:t>
            </a:r>
            <a:endParaRPr lang="pl-PL" dirty="0"/>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r>
              <a:rPr lang="en-US" dirty="0">
                <a:hlinkClick r:id="rId8"/>
              </a:rPr>
              <a:t>Networking resources provisioning - Microsoft Azure Well-Architected Framework | Microsoft Docs</a:t>
            </a:r>
            <a:endParaRPr lang="pl-PL" dirty="0"/>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r>
              <a:rPr lang="en-US" dirty="0">
                <a:hlinkClick r:id="rId9"/>
              </a:rPr>
              <a:t>Web application cost estimates - Microsoft Azure Well-Architected Framework | Microsoft Docs</a:t>
            </a:r>
            <a:endParaRPr lang="pl-PL" dirty="0"/>
          </a:p>
        </p:txBody>
      </p:sp>
    </p:spTree>
    <p:extLst>
      <p:ext uri="{BB962C8B-B14F-4D97-AF65-F5344CB8AC3E}">
        <p14:creationId xmlns:p14="http://schemas.microsoft.com/office/powerpoint/2010/main" val="17314989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a:extLst>
              <a:ext uri="{FF2B5EF4-FFF2-40B4-BE49-F238E27FC236}">
                <a16:creationId xmlns:a16="http://schemas.microsoft.com/office/drawing/2014/main" id="{A9108940-6CA2-4772-B400-63A591B23013}"/>
              </a:ext>
            </a:extLst>
          </p:cNvPr>
          <p:cNvSpPr>
            <a:spLocks noGrp="1"/>
          </p:cNvSpPr>
          <p:nvPr>
            <p:ph type="title"/>
          </p:nvPr>
        </p:nvSpPr>
        <p:spPr>
          <a:xfrm>
            <a:off x="1001615" y="1013191"/>
            <a:ext cx="10821748" cy="622300"/>
          </a:xfrm>
        </p:spPr>
        <p:txBody>
          <a:bodyPr/>
          <a:lstStyle/>
          <a:p>
            <a:r>
              <a:rPr lang="pl-PL" sz="4000" dirty="0"/>
              <a:t>M03: Optymalizacja wg </a:t>
            </a:r>
            <a:r>
              <a:rPr lang="pl-PL" sz="4000" dirty="0" err="1"/>
              <a:t>Azure</a:t>
            </a:r>
            <a:r>
              <a:rPr lang="pl-PL" sz="4000" dirty="0"/>
              <a:t> </a:t>
            </a:r>
            <a:r>
              <a:rPr lang="pl-PL" sz="4000" dirty="0" err="1"/>
              <a:t>DevTest</a:t>
            </a:r>
            <a:r>
              <a:rPr lang="pl-PL" sz="4000" dirty="0"/>
              <a:t> Lab</a:t>
            </a:r>
          </a:p>
        </p:txBody>
      </p:sp>
      <p:sp>
        <p:nvSpPr>
          <p:cNvPr id="4" name="Symbol zastępczy numeru slajdu 3">
            <a:extLst>
              <a:ext uri="{FF2B5EF4-FFF2-40B4-BE49-F238E27FC236}">
                <a16:creationId xmlns:a16="http://schemas.microsoft.com/office/drawing/2014/main" id="{3C1F4A78-1023-4D4D-BABC-C331B3DCE48C}"/>
              </a:ext>
            </a:extLst>
          </p:cNvPr>
          <p:cNvSpPr>
            <a:spLocks noGrp="1"/>
          </p:cNvSpPr>
          <p:nvPr>
            <p:ph type="sldNum" sz="quarter" idx="4"/>
          </p:nvPr>
        </p:nvSpPr>
        <p:spPr/>
        <p:txBody>
          <a:bodyPr/>
          <a:lstStyle/>
          <a:p>
            <a:fld id="{B2C9F720-B3AC-4F9F-A98C-36A14789045C}" type="slidenum">
              <a:rPr lang="pl-PL" smtClean="0"/>
              <a:pPr/>
              <a:t>26</a:t>
            </a:fld>
            <a:endParaRPr lang="pl-PL" dirty="0"/>
          </a:p>
        </p:txBody>
      </p:sp>
      <p:pic>
        <p:nvPicPr>
          <p:cNvPr id="2050" name="Picture 2" descr="Diagram showing the configuration of DevTest and DevOps for a microservice application.">
            <a:extLst>
              <a:ext uri="{FF2B5EF4-FFF2-40B4-BE49-F238E27FC236}">
                <a16:creationId xmlns:a16="http://schemas.microsoft.com/office/drawing/2014/main" id="{AF4621B9-343A-4E6D-93AB-04805599DF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8441" y="1690173"/>
            <a:ext cx="5481917" cy="4050954"/>
          </a:xfrm>
          <a:prstGeom prst="rect">
            <a:avLst/>
          </a:prstGeom>
          <a:noFill/>
          <a:extLst>
            <a:ext uri="{909E8E84-426E-40DD-AFC4-6F175D3DCCD1}">
              <a14:hiddenFill xmlns:a14="http://schemas.microsoft.com/office/drawing/2010/main">
                <a:solidFill>
                  <a:srgbClr val="FFFFFF"/>
                </a:solidFill>
              </a14:hiddenFill>
            </a:ext>
          </a:extLst>
        </p:spPr>
      </p:pic>
      <p:sp>
        <p:nvSpPr>
          <p:cNvPr id="8" name="pole tekstowe 7">
            <a:extLst>
              <a:ext uri="{FF2B5EF4-FFF2-40B4-BE49-F238E27FC236}">
                <a16:creationId xmlns:a16="http://schemas.microsoft.com/office/drawing/2014/main" id="{1387F071-0A23-4E8A-9830-17F6CA28F758}"/>
              </a:ext>
            </a:extLst>
          </p:cNvPr>
          <p:cNvSpPr txBox="1"/>
          <p:nvPr/>
        </p:nvSpPr>
        <p:spPr bwMode="auto">
          <a:xfrm>
            <a:off x="4684059" y="5866464"/>
            <a:ext cx="7507941" cy="369332"/>
          </a:xfrm>
          <a:prstGeom prst="rect">
            <a:avLst/>
          </a:prstGeom>
          <a:noFill/>
          <a:ln w="9525">
            <a:noFill/>
            <a:miter lim="800000"/>
            <a:headEnd/>
            <a:tailEnd/>
          </a:ln>
        </p:spPr>
        <p:txBody>
          <a:bodyPr wrap="square">
            <a:spAutoFit/>
          </a:bodyPr>
          <a:lstStyle/>
          <a:p>
            <a:r>
              <a:rPr lang="pl-PL" dirty="0" err="1">
                <a:hlinkClick r:id="rId3"/>
              </a:rPr>
              <a:t>DevTest</a:t>
            </a:r>
            <a:r>
              <a:rPr lang="pl-PL" dirty="0">
                <a:hlinkClick r:id="rId3"/>
              </a:rPr>
              <a:t> and </a:t>
            </a:r>
            <a:r>
              <a:rPr lang="pl-PL" dirty="0" err="1">
                <a:hlinkClick r:id="rId3"/>
              </a:rPr>
              <a:t>DevOps</a:t>
            </a:r>
            <a:r>
              <a:rPr lang="pl-PL" dirty="0">
                <a:hlinkClick r:id="rId3"/>
              </a:rPr>
              <a:t> for </a:t>
            </a:r>
            <a:r>
              <a:rPr lang="pl-PL" dirty="0" err="1">
                <a:hlinkClick r:id="rId3"/>
              </a:rPr>
              <a:t>microservice</a:t>
            </a:r>
            <a:r>
              <a:rPr lang="pl-PL" dirty="0">
                <a:hlinkClick r:id="rId3"/>
              </a:rPr>
              <a:t> </a:t>
            </a:r>
            <a:r>
              <a:rPr lang="pl-PL" dirty="0" err="1">
                <a:hlinkClick r:id="rId3"/>
              </a:rPr>
              <a:t>solutions</a:t>
            </a:r>
            <a:r>
              <a:rPr lang="pl-PL" dirty="0">
                <a:hlinkClick r:id="rId3"/>
              </a:rPr>
              <a:t> - </a:t>
            </a:r>
            <a:r>
              <a:rPr lang="pl-PL" dirty="0" err="1">
                <a:hlinkClick r:id="rId3"/>
              </a:rPr>
              <a:t>Azure</a:t>
            </a:r>
            <a:r>
              <a:rPr lang="pl-PL" dirty="0">
                <a:hlinkClick r:id="rId3"/>
              </a:rPr>
              <a:t> Solution </a:t>
            </a:r>
            <a:r>
              <a:rPr lang="pl-PL" dirty="0" err="1">
                <a:hlinkClick r:id="rId3"/>
              </a:rPr>
              <a:t>Ideas</a:t>
            </a:r>
            <a:r>
              <a:rPr lang="pl-PL" dirty="0">
                <a:hlinkClick r:id="rId3"/>
              </a:rPr>
              <a:t> | Microsoft </a:t>
            </a:r>
            <a:r>
              <a:rPr lang="pl-PL" dirty="0" err="1">
                <a:hlinkClick r:id="rId3"/>
              </a:rPr>
              <a:t>Docs</a:t>
            </a:r>
            <a:endParaRPr lang="pl-PL" dirty="0"/>
          </a:p>
        </p:txBody>
      </p:sp>
      <p:sp>
        <p:nvSpPr>
          <p:cNvPr id="14" name="pole tekstowe 13">
            <a:extLst>
              <a:ext uri="{FF2B5EF4-FFF2-40B4-BE49-F238E27FC236}">
                <a16:creationId xmlns:a16="http://schemas.microsoft.com/office/drawing/2014/main" id="{12AAF83A-EFF6-4E30-9EE4-44BFF4FFDA2A}"/>
              </a:ext>
            </a:extLst>
          </p:cNvPr>
          <p:cNvSpPr txBox="1"/>
          <p:nvPr/>
        </p:nvSpPr>
        <p:spPr bwMode="auto">
          <a:xfrm>
            <a:off x="1004048" y="3802570"/>
            <a:ext cx="4433047" cy="646331"/>
          </a:xfrm>
          <a:prstGeom prst="rect">
            <a:avLst/>
          </a:prstGeom>
          <a:noFill/>
          <a:ln w="9525">
            <a:noFill/>
            <a:miter lim="800000"/>
            <a:headEnd/>
            <a:tailEnd/>
          </a:ln>
        </p:spPr>
        <p:txBody>
          <a:bodyPr wrap="square">
            <a:spAutoFit/>
          </a:bodyPr>
          <a:lstStyle/>
          <a:p>
            <a:r>
              <a:rPr lang="en-US" dirty="0">
                <a:hlinkClick r:id="rId4"/>
              </a:rPr>
              <a:t>Manage cost and ownership - Azure DevTest Labs | Microsoft Docs</a:t>
            </a:r>
            <a:endParaRPr lang="pl-PL" dirty="0"/>
          </a:p>
        </p:txBody>
      </p:sp>
      <p:sp>
        <p:nvSpPr>
          <p:cNvPr id="16" name="pole tekstowe 15">
            <a:extLst>
              <a:ext uri="{FF2B5EF4-FFF2-40B4-BE49-F238E27FC236}">
                <a16:creationId xmlns:a16="http://schemas.microsoft.com/office/drawing/2014/main" id="{7FA7ECE5-7681-4006-AB43-ED026FDB614F}"/>
              </a:ext>
            </a:extLst>
          </p:cNvPr>
          <p:cNvSpPr txBox="1"/>
          <p:nvPr/>
        </p:nvSpPr>
        <p:spPr bwMode="auto">
          <a:xfrm>
            <a:off x="1001615" y="1785149"/>
            <a:ext cx="4565467" cy="646331"/>
          </a:xfrm>
          <a:prstGeom prst="rect">
            <a:avLst/>
          </a:prstGeom>
          <a:noFill/>
          <a:ln w="9525">
            <a:noFill/>
            <a:miter lim="800000"/>
            <a:headEnd/>
            <a:tailEnd/>
          </a:ln>
        </p:spPr>
        <p:txBody>
          <a:bodyPr wrap="square">
            <a:spAutoFit/>
          </a:bodyPr>
          <a:lstStyle/>
          <a:p>
            <a:r>
              <a:rPr lang="pl-PL" dirty="0" err="1">
                <a:hlinkClick r:id="rId5"/>
              </a:rPr>
              <a:t>What</a:t>
            </a:r>
            <a:r>
              <a:rPr lang="pl-PL" dirty="0">
                <a:hlinkClick r:id="rId5"/>
              </a:rPr>
              <a:t> </a:t>
            </a:r>
            <a:r>
              <a:rPr lang="pl-PL" dirty="0" err="1">
                <a:hlinkClick r:id="rId5"/>
              </a:rPr>
              <a:t>is</a:t>
            </a:r>
            <a:r>
              <a:rPr lang="pl-PL" dirty="0">
                <a:hlinkClick r:id="rId5"/>
              </a:rPr>
              <a:t> </a:t>
            </a:r>
            <a:r>
              <a:rPr lang="pl-PL" dirty="0" err="1">
                <a:hlinkClick r:id="rId5"/>
              </a:rPr>
              <a:t>Azure</a:t>
            </a:r>
            <a:r>
              <a:rPr lang="pl-PL" dirty="0">
                <a:hlinkClick r:id="rId5"/>
              </a:rPr>
              <a:t> </a:t>
            </a:r>
            <a:r>
              <a:rPr lang="pl-PL" dirty="0" err="1">
                <a:hlinkClick r:id="rId5"/>
              </a:rPr>
              <a:t>DevTest</a:t>
            </a:r>
            <a:r>
              <a:rPr lang="pl-PL" dirty="0">
                <a:hlinkClick r:id="rId5"/>
              </a:rPr>
              <a:t> </a:t>
            </a:r>
            <a:r>
              <a:rPr lang="pl-PL" dirty="0" err="1">
                <a:hlinkClick r:id="rId5"/>
              </a:rPr>
              <a:t>Labs</a:t>
            </a:r>
            <a:r>
              <a:rPr lang="pl-PL" dirty="0">
                <a:hlinkClick r:id="rId5"/>
              </a:rPr>
              <a:t>? - </a:t>
            </a:r>
            <a:r>
              <a:rPr lang="pl-PL" dirty="0" err="1">
                <a:hlinkClick r:id="rId5"/>
              </a:rPr>
              <a:t>Azure</a:t>
            </a:r>
            <a:r>
              <a:rPr lang="pl-PL" dirty="0">
                <a:hlinkClick r:id="rId5"/>
              </a:rPr>
              <a:t> </a:t>
            </a:r>
            <a:r>
              <a:rPr lang="pl-PL" dirty="0" err="1">
                <a:hlinkClick r:id="rId5"/>
              </a:rPr>
              <a:t>DevTest</a:t>
            </a:r>
            <a:r>
              <a:rPr lang="pl-PL" dirty="0">
                <a:hlinkClick r:id="rId5"/>
              </a:rPr>
              <a:t> </a:t>
            </a:r>
            <a:r>
              <a:rPr lang="pl-PL" dirty="0" err="1">
                <a:hlinkClick r:id="rId5"/>
              </a:rPr>
              <a:t>Labs</a:t>
            </a:r>
            <a:r>
              <a:rPr lang="pl-PL" dirty="0">
                <a:hlinkClick r:id="rId5"/>
              </a:rPr>
              <a:t> | Microsoft </a:t>
            </a:r>
            <a:r>
              <a:rPr lang="pl-PL" dirty="0" err="1">
                <a:hlinkClick r:id="rId5"/>
              </a:rPr>
              <a:t>Docs</a:t>
            </a:r>
            <a:endParaRPr lang="pl-PL" dirty="0"/>
          </a:p>
        </p:txBody>
      </p:sp>
      <p:sp>
        <p:nvSpPr>
          <p:cNvPr id="20" name="pole tekstowe 19">
            <a:extLst>
              <a:ext uri="{FF2B5EF4-FFF2-40B4-BE49-F238E27FC236}">
                <a16:creationId xmlns:a16="http://schemas.microsoft.com/office/drawing/2014/main" id="{9A7B1530-6576-44D0-B511-7771920DAA85}"/>
              </a:ext>
            </a:extLst>
          </p:cNvPr>
          <p:cNvSpPr txBox="1"/>
          <p:nvPr/>
        </p:nvSpPr>
        <p:spPr bwMode="auto">
          <a:xfrm>
            <a:off x="1001615" y="2732264"/>
            <a:ext cx="4807514" cy="646331"/>
          </a:xfrm>
          <a:prstGeom prst="rect">
            <a:avLst/>
          </a:prstGeom>
          <a:noFill/>
          <a:ln w="9525">
            <a:noFill/>
            <a:miter lim="800000"/>
            <a:headEnd/>
            <a:tailEnd/>
          </a:ln>
        </p:spPr>
        <p:txBody>
          <a:bodyPr wrap="square">
            <a:spAutoFit/>
          </a:bodyPr>
          <a:lstStyle/>
          <a:p>
            <a:r>
              <a:rPr lang="en-US" dirty="0">
                <a:hlinkClick r:id="rId6"/>
              </a:rPr>
              <a:t>View the monthly estimated lab cost trend - Azure DevTest Labs | Microsoft Docs</a:t>
            </a:r>
            <a:endParaRPr lang="pl-PL" dirty="0"/>
          </a:p>
        </p:txBody>
      </p:sp>
      <p:sp>
        <p:nvSpPr>
          <p:cNvPr id="22" name="pole tekstowe 21">
            <a:extLst>
              <a:ext uri="{FF2B5EF4-FFF2-40B4-BE49-F238E27FC236}">
                <a16:creationId xmlns:a16="http://schemas.microsoft.com/office/drawing/2014/main" id="{26C7362C-9B78-46BF-8791-11596D96EF58}"/>
              </a:ext>
            </a:extLst>
          </p:cNvPr>
          <p:cNvSpPr txBox="1"/>
          <p:nvPr/>
        </p:nvSpPr>
        <p:spPr bwMode="auto">
          <a:xfrm>
            <a:off x="958008" y="4834517"/>
            <a:ext cx="4525126" cy="646331"/>
          </a:xfrm>
          <a:prstGeom prst="rect">
            <a:avLst/>
          </a:prstGeom>
          <a:noFill/>
          <a:ln w="9525">
            <a:noFill/>
            <a:miter lim="800000"/>
            <a:headEnd/>
            <a:tailEnd/>
          </a:ln>
        </p:spPr>
        <p:txBody>
          <a:bodyPr wrap="square">
            <a:spAutoFit/>
          </a:bodyPr>
          <a:lstStyle/>
          <a:p>
            <a:r>
              <a:rPr lang="en-US" dirty="0">
                <a:hlinkClick r:id="rId7"/>
              </a:rPr>
              <a:t>Control costs with lab policies - Azure DevTest Labs | Microsoft Docs</a:t>
            </a:r>
            <a:endParaRPr lang="pl-PL" dirty="0"/>
          </a:p>
        </p:txBody>
      </p:sp>
    </p:spTree>
    <p:extLst>
      <p:ext uri="{BB962C8B-B14F-4D97-AF65-F5344CB8AC3E}">
        <p14:creationId xmlns:p14="http://schemas.microsoft.com/office/powerpoint/2010/main" val="13758273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a:extLst>
              <a:ext uri="{FF2B5EF4-FFF2-40B4-BE49-F238E27FC236}">
                <a16:creationId xmlns:a16="http://schemas.microsoft.com/office/drawing/2014/main" id="{A9108940-6CA2-4772-B400-63A591B23013}"/>
              </a:ext>
            </a:extLst>
          </p:cNvPr>
          <p:cNvSpPr>
            <a:spLocks noGrp="1"/>
          </p:cNvSpPr>
          <p:nvPr>
            <p:ph type="title"/>
          </p:nvPr>
        </p:nvSpPr>
        <p:spPr>
          <a:xfrm>
            <a:off x="1001615" y="1013191"/>
            <a:ext cx="10821748" cy="622300"/>
          </a:xfrm>
        </p:spPr>
        <p:txBody>
          <a:bodyPr/>
          <a:lstStyle/>
          <a:p>
            <a:r>
              <a:rPr lang="pl-PL" sz="4000" dirty="0"/>
              <a:t>M03: Optymalizacja kosztów wg </a:t>
            </a:r>
            <a:r>
              <a:rPr lang="pl-PL" sz="4000" dirty="0" err="1"/>
              <a:t>Azure</a:t>
            </a:r>
            <a:r>
              <a:rPr lang="pl-PL" sz="4000" dirty="0"/>
              <a:t> Advisor</a:t>
            </a:r>
          </a:p>
        </p:txBody>
      </p:sp>
      <p:sp>
        <p:nvSpPr>
          <p:cNvPr id="4" name="Symbol zastępczy numeru slajdu 3">
            <a:extLst>
              <a:ext uri="{FF2B5EF4-FFF2-40B4-BE49-F238E27FC236}">
                <a16:creationId xmlns:a16="http://schemas.microsoft.com/office/drawing/2014/main" id="{3C1F4A78-1023-4D4D-BABC-C331B3DCE48C}"/>
              </a:ext>
            </a:extLst>
          </p:cNvPr>
          <p:cNvSpPr>
            <a:spLocks noGrp="1"/>
          </p:cNvSpPr>
          <p:nvPr>
            <p:ph type="sldNum" sz="quarter" idx="4"/>
          </p:nvPr>
        </p:nvSpPr>
        <p:spPr/>
        <p:txBody>
          <a:bodyPr/>
          <a:lstStyle/>
          <a:p>
            <a:fld id="{B2C9F720-B3AC-4F9F-A98C-36A14789045C}" type="slidenum">
              <a:rPr lang="pl-PL" smtClean="0"/>
              <a:pPr/>
              <a:t>27</a:t>
            </a:fld>
            <a:endParaRPr lang="pl-PL" dirty="0"/>
          </a:p>
        </p:txBody>
      </p:sp>
      <p:sp>
        <p:nvSpPr>
          <p:cNvPr id="7" name="pole tekstowe 6">
            <a:extLst>
              <a:ext uri="{FF2B5EF4-FFF2-40B4-BE49-F238E27FC236}">
                <a16:creationId xmlns:a16="http://schemas.microsoft.com/office/drawing/2014/main" id="{9B1B4D17-262E-4B33-9738-BFE4A53949C4}"/>
              </a:ext>
            </a:extLst>
          </p:cNvPr>
          <p:cNvSpPr txBox="1"/>
          <p:nvPr/>
        </p:nvSpPr>
        <p:spPr bwMode="auto">
          <a:xfrm>
            <a:off x="1192305" y="5393652"/>
            <a:ext cx="5011271" cy="646331"/>
          </a:xfrm>
          <a:prstGeom prst="rect">
            <a:avLst/>
          </a:prstGeom>
          <a:noFill/>
          <a:ln w="9525">
            <a:noFill/>
            <a:miter lim="800000"/>
            <a:headEnd/>
            <a:tailEnd/>
          </a:ln>
        </p:spPr>
        <p:txBody>
          <a:bodyPr wrap="square">
            <a:spAutoFit/>
          </a:bodyPr>
          <a:lstStyle/>
          <a:p>
            <a:r>
              <a:rPr lang="en-US" dirty="0">
                <a:hlinkClick r:id="rId2"/>
              </a:rPr>
              <a:t>Reduce service costs using Azure Advisor - Azure Advisor | Microsoft Docs</a:t>
            </a:r>
            <a:endParaRPr lang="pl-PL" dirty="0"/>
          </a:p>
        </p:txBody>
      </p:sp>
      <p:pic>
        <p:nvPicPr>
          <p:cNvPr id="5" name="Obraz 4">
            <a:extLst>
              <a:ext uri="{FF2B5EF4-FFF2-40B4-BE49-F238E27FC236}">
                <a16:creationId xmlns:a16="http://schemas.microsoft.com/office/drawing/2014/main" id="{5ADF75A8-7405-43CA-A05E-B6A57DF4955C}"/>
              </a:ext>
            </a:extLst>
          </p:cNvPr>
          <p:cNvPicPr>
            <a:picLocks noChangeAspect="1"/>
          </p:cNvPicPr>
          <p:nvPr/>
        </p:nvPicPr>
        <p:blipFill>
          <a:blip r:embed="rId3"/>
          <a:stretch>
            <a:fillRect/>
          </a:stretch>
        </p:blipFill>
        <p:spPr>
          <a:xfrm>
            <a:off x="6586084" y="1819399"/>
            <a:ext cx="4567315" cy="4312024"/>
          </a:xfrm>
          <a:prstGeom prst="rect">
            <a:avLst/>
          </a:prstGeom>
        </p:spPr>
      </p:pic>
      <p:sp>
        <p:nvSpPr>
          <p:cNvPr id="9" name="pole tekstowe 8">
            <a:extLst>
              <a:ext uri="{FF2B5EF4-FFF2-40B4-BE49-F238E27FC236}">
                <a16:creationId xmlns:a16="http://schemas.microsoft.com/office/drawing/2014/main" id="{FA0460FA-3D7B-40C6-8452-E41F6757876C}"/>
              </a:ext>
            </a:extLst>
          </p:cNvPr>
          <p:cNvSpPr txBox="1"/>
          <p:nvPr/>
        </p:nvSpPr>
        <p:spPr bwMode="auto">
          <a:xfrm>
            <a:off x="1001615" y="1846292"/>
            <a:ext cx="5309538" cy="2585323"/>
          </a:xfrm>
          <a:prstGeom prst="rect">
            <a:avLst/>
          </a:prstGeom>
          <a:noFill/>
          <a:ln w="9525">
            <a:noFill/>
            <a:miter lim="800000"/>
            <a:headEnd/>
            <a:tailEnd/>
          </a:ln>
        </p:spPr>
        <p:txBody>
          <a:bodyPr wrap="square">
            <a:spAutoFit/>
          </a:bodyPr>
          <a:lstStyle/>
          <a:p>
            <a:pPr marL="285750" indent="-285750">
              <a:buFont typeface="Arial" panose="020B0604020202020204" pitchFamily="34" charset="0"/>
              <a:buChar char="•"/>
            </a:pPr>
            <a:r>
              <a:rPr lang="pl-PL" dirty="0" err="1"/>
              <a:t>Azure</a:t>
            </a:r>
            <a:r>
              <a:rPr lang="pl-PL" dirty="0"/>
              <a:t> Advisor to spersonalizowany konsultant, który pomaga stosować najlepsze rozwiązania w celu optymalizacji wdrożeń platformy </a:t>
            </a:r>
            <a:r>
              <a:rPr lang="pl-PL" dirty="0" err="1"/>
              <a:t>Azure</a:t>
            </a:r>
            <a:r>
              <a:rPr lang="pl-PL" dirty="0"/>
              <a:t>.</a:t>
            </a:r>
          </a:p>
          <a:p>
            <a:endParaRPr lang="pl-PL" dirty="0"/>
          </a:p>
          <a:p>
            <a:pPr marL="285750" indent="-285750">
              <a:buFont typeface="Arial" panose="020B0604020202020204" pitchFamily="34" charset="0"/>
              <a:buChar char="•"/>
            </a:pPr>
            <a:r>
              <a:rPr lang="pl-PL" dirty="0"/>
              <a:t>Analizuje konfigurację zasobów i dane telemetryczne użycia, a następnie zaleca rozwiązania, które mogą pomóc w poprawie efektywności kosztowej, wydajności, niezawodności i bezpieczeństwa zasobów platformy </a:t>
            </a:r>
            <a:r>
              <a:rPr lang="pl-PL" dirty="0" err="1"/>
              <a:t>Azure</a:t>
            </a:r>
            <a:r>
              <a:rPr lang="pl-PL" dirty="0"/>
              <a:t>.</a:t>
            </a:r>
          </a:p>
        </p:txBody>
      </p:sp>
      <p:sp>
        <p:nvSpPr>
          <p:cNvPr id="8" name="pole tekstowe 7">
            <a:extLst>
              <a:ext uri="{FF2B5EF4-FFF2-40B4-BE49-F238E27FC236}">
                <a16:creationId xmlns:a16="http://schemas.microsoft.com/office/drawing/2014/main" id="{2692B497-F38E-43D2-980E-EF7B0EBF6CF6}"/>
              </a:ext>
            </a:extLst>
          </p:cNvPr>
          <p:cNvSpPr txBox="1"/>
          <p:nvPr/>
        </p:nvSpPr>
        <p:spPr bwMode="auto">
          <a:xfrm>
            <a:off x="1192305" y="4773687"/>
            <a:ext cx="6096000" cy="369332"/>
          </a:xfrm>
          <a:prstGeom prst="rect">
            <a:avLst/>
          </a:prstGeom>
          <a:noFill/>
          <a:ln w="9525">
            <a:noFill/>
            <a:miter lim="800000"/>
            <a:headEnd/>
            <a:tailEnd/>
          </a:ln>
        </p:spPr>
        <p:txBody>
          <a:bodyPr wrap="square">
            <a:spAutoFit/>
          </a:bodyPr>
          <a:lstStyle/>
          <a:p>
            <a:r>
              <a:rPr lang="en-US" dirty="0">
                <a:hlinkClick r:id="rId4"/>
              </a:rPr>
              <a:t>Cost recommendations - Azure Advisor | Microsoft Docs</a:t>
            </a:r>
            <a:endParaRPr lang="pl-PL" dirty="0"/>
          </a:p>
        </p:txBody>
      </p:sp>
    </p:spTree>
    <p:extLst>
      <p:ext uri="{BB962C8B-B14F-4D97-AF65-F5344CB8AC3E}">
        <p14:creationId xmlns:p14="http://schemas.microsoft.com/office/powerpoint/2010/main" val="26089705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a:extLst>
              <a:ext uri="{FF2B5EF4-FFF2-40B4-BE49-F238E27FC236}">
                <a16:creationId xmlns:a16="http://schemas.microsoft.com/office/drawing/2014/main" id="{F5BC8E01-5077-4545-8519-AFA5E8828771}"/>
              </a:ext>
            </a:extLst>
          </p:cNvPr>
          <p:cNvSpPr>
            <a:spLocks noGrp="1"/>
          </p:cNvSpPr>
          <p:nvPr>
            <p:ph type="title"/>
          </p:nvPr>
        </p:nvSpPr>
        <p:spPr>
          <a:xfrm>
            <a:off x="1001615" y="1013191"/>
            <a:ext cx="10428385" cy="622300"/>
          </a:xfrm>
        </p:spPr>
        <p:txBody>
          <a:bodyPr/>
          <a:lstStyle/>
          <a:p>
            <a:r>
              <a:rPr lang="pl-PL" sz="4000" dirty="0"/>
              <a:t>M04: Monitorowanie wykorzystania środków</a:t>
            </a:r>
          </a:p>
        </p:txBody>
      </p:sp>
      <p:sp>
        <p:nvSpPr>
          <p:cNvPr id="4" name="Symbol zastępczy numeru slajdu 3">
            <a:extLst>
              <a:ext uri="{FF2B5EF4-FFF2-40B4-BE49-F238E27FC236}">
                <a16:creationId xmlns:a16="http://schemas.microsoft.com/office/drawing/2014/main" id="{B29C186A-E16E-4760-945D-380015AEAEB3}"/>
              </a:ext>
            </a:extLst>
          </p:cNvPr>
          <p:cNvSpPr>
            <a:spLocks noGrp="1"/>
          </p:cNvSpPr>
          <p:nvPr>
            <p:ph type="sldNum" sz="quarter" idx="4"/>
          </p:nvPr>
        </p:nvSpPr>
        <p:spPr/>
        <p:txBody>
          <a:bodyPr/>
          <a:lstStyle/>
          <a:p>
            <a:fld id="{B2C9F720-B3AC-4F9F-A98C-36A14789045C}" type="slidenum">
              <a:rPr lang="pl-PL" smtClean="0"/>
              <a:pPr/>
              <a:t>28</a:t>
            </a:fld>
            <a:endParaRPr lang="pl-PL" dirty="0"/>
          </a:p>
        </p:txBody>
      </p:sp>
      <p:sp>
        <p:nvSpPr>
          <p:cNvPr id="6" name="pole tekstowe 5">
            <a:extLst>
              <a:ext uri="{FF2B5EF4-FFF2-40B4-BE49-F238E27FC236}">
                <a16:creationId xmlns:a16="http://schemas.microsoft.com/office/drawing/2014/main" id="{36358491-0B63-43FC-B91E-D822BE08DD47}"/>
              </a:ext>
            </a:extLst>
          </p:cNvPr>
          <p:cNvSpPr txBox="1"/>
          <p:nvPr/>
        </p:nvSpPr>
        <p:spPr bwMode="auto">
          <a:xfrm>
            <a:off x="1001615" y="1904564"/>
            <a:ext cx="9733620" cy="2585323"/>
          </a:xfrm>
          <a:prstGeom prst="rect">
            <a:avLst/>
          </a:prstGeom>
          <a:noFill/>
          <a:ln w="9525">
            <a:noFill/>
            <a:miter lim="800000"/>
            <a:headEnd/>
            <a:tailEnd/>
          </a:ln>
        </p:spPr>
        <p:txBody>
          <a:bodyPr wrap="square">
            <a:spAutoFit/>
          </a:bodyPr>
          <a:lstStyle/>
          <a:p>
            <a:pPr marL="285750" indent="-285750">
              <a:buFont typeface="Arial" panose="020B0604020202020204" pitchFamily="34" charset="0"/>
              <a:buChar char="•"/>
            </a:pPr>
            <a:r>
              <a:rPr lang="pl-PL" dirty="0">
                <a:hlinkClick r:id="rId2"/>
              </a:rPr>
              <a:t>Przeglądanie indywidualnego rachunku za subskrypcję platformy </a:t>
            </a:r>
            <a:r>
              <a:rPr lang="pl-PL" dirty="0" err="1">
                <a:hlinkClick r:id="rId2"/>
              </a:rPr>
              <a:t>Azure</a:t>
            </a:r>
            <a:r>
              <a:rPr lang="pl-PL" dirty="0">
                <a:hlinkClick r:id="rId2"/>
              </a:rPr>
              <a:t> | Microsoft </a:t>
            </a:r>
            <a:r>
              <a:rPr lang="pl-PL" dirty="0" err="1">
                <a:hlinkClick r:id="rId2"/>
              </a:rPr>
              <a:t>Docs</a:t>
            </a:r>
            <a:endParaRPr lang="pl-PL" dirty="0"/>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r>
              <a:rPr lang="pl-PL" dirty="0">
                <a:hlinkClick r:id="rId3"/>
              </a:rPr>
              <a:t>Przegląd rachunku za umowę Enterprise platformy </a:t>
            </a:r>
            <a:r>
              <a:rPr lang="pl-PL" dirty="0" err="1">
                <a:hlinkClick r:id="rId3"/>
              </a:rPr>
              <a:t>Azure</a:t>
            </a:r>
            <a:r>
              <a:rPr lang="pl-PL" dirty="0">
                <a:hlinkClick r:id="rId3"/>
              </a:rPr>
              <a:t> | Microsoft </a:t>
            </a:r>
            <a:r>
              <a:rPr lang="pl-PL" dirty="0" err="1">
                <a:hlinkClick r:id="rId3"/>
              </a:rPr>
              <a:t>Docs</a:t>
            </a:r>
            <a:endParaRPr lang="pl-PL" dirty="0"/>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r>
              <a:rPr lang="pl-PL" dirty="0">
                <a:hlinkClick r:id="rId4"/>
              </a:rPr>
              <a:t>Przeglądanie rachunku dla Umowy z Klientem Microsoft — </a:t>
            </a:r>
            <a:r>
              <a:rPr lang="pl-PL" dirty="0" err="1">
                <a:hlinkClick r:id="rId4"/>
              </a:rPr>
              <a:t>Azure</a:t>
            </a:r>
            <a:r>
              <a:rPr lang="pl-PL" dirty="0">
                <a:hlinkClick r:id="rId4"/>
              </a:rPr>
              <a:t> | Microsoft </a:t>
            </a:r>
            <a:r>
              <a:rPr lang="pl-PL" dirty="0" err="1">
                <a:hlinkClick r:id="rId4"/>
              </a:rPr>
              <a:t>Docs</a:t>
            </a:r>
            <a:endParaRPr lang="pl-PL" dirty="0"/>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r>
              <a:rPr lang="pl-PL" dirty="0">
                <a:hlinkClick r:id="rId5"/>
              </a:rPr>
              <a:t>Przeglądanie faktury dla umowy Microsoft Partner Agreement — </a:t>
            </a:r>
            <a:r>
              <a:rPr lang="pl-PL" dirty="0" err="1">
                <a:hlinkClick r:id="rId5"/>
              </a:rPr>
              <a:t>Azure</a:t>
            </a:r>
            <a:r>
              <a:rPr lang="pl-PL" dirty="0">
                <a:hlinkClick r:id="rId5"/>
              </a:rPr>
              <a:t> | Microsoft </a:t>
            </a:r>
            <a:r>
              <a:rPr lang="pl-PL" dirty="0" err="1">
                <a:hlinkClick r:id="rId5"/>
              </a:rPr>
              <a:t>Docs</a:t>
            </a:r>
            <a:endParaRPr lang="pl-PL" dirty="0"/>
          </a:p>
          <a:p>
            <a:endParaRPr lang="pl-PL" dirty="0"/>
          </a:p>
          <a:p>
            <a:pPr marL="285750" indent="-285750">
              <a:buFont typeface="Arial" panose="020B0604020202020204" pitchFamily="34" charset="0"/>
              <a:buChar char="•"/>
            </a:pPr>
            <a:r>
              <a:rPr lang="pl-PL" dirty="0">
                <a:hlinkClick r:id="rId6"/>
              </a:rPr>
              <a:t>Samouczek — obniżanie kosztów platformy </a:t>
            </a:r>
            <a:r>
              <a:rPr lang="pl-PL" dirty="0" err="1">
                <a:hlinkClick r:id="rId6"/>
              </a:rPr>
              <a:t>Azure</a:t>
            </a:r>
            <a:r>
              <a:rPr lang="pl-PL" dirty="0">
                <a:hlinkClick r:id="rId6"/>
              </a:rPr>
              <a:t> dzięki zaleceniom | Microsoft </a:t>
            </a:r>
            <a:r>
              <a:rPr lang="pl-PL" dirty="0" err="1">
                <a:hlinkClick r:id="rId6"/>
              </a:rPr>
              <a:t>Docs</a:t>
            </a:r>
            <a:endParaRPr lang="pl-PL" dirty="0"/>
          </a:p>
        </p:txBody>
      </p:sp>
      <p:sp>
        <p:nvSpPr>
          <p:cNvPr id="7" name="pole tekstowe 6">
            <a:extLst>
              <a:ext uri="{FF2B5EF4-FFF2-40B4-BE49-F238E27FC236}">
                <a16:creationId xmlns:a16="http://schemas.microsoft.com/office/drawing/2014/main" id="{133A992E-677A-4995-8D23-33295ACC7098}"/>
              </a:ext>
            </a:extLst>
          </p:cNvPr>
          <p:cNvSpPr txBox="1"/>
          <p:nvPr/>
        </p:nvSpPr>
        <p:spPr bwMode="auto">
          <a:xfrm>
            <a:off x="7050741" y="273544"/>
            <a:ext cx="4885765" cy="646331"/>
          </a:xfrm>
          <a:prstGeom prst="rect">
            <a:avLst/>
          </a:prstGeom>
          <a:noFill/>
          <a:ln w="9525">
            <a:noFill/>
            <a:miter lim="800000"/>
            <a:headEnd/>
            <a:tailEnd/>
          </a:ln>
        </p:spPr>
        <p:txBody>
          <a:bodyPr wrap="square">
            <a:spAutoFit/>
          </a:bodyPr>
          <a:lstStyle/>
          <a:p>
            <a:r>
              <a:rPr lang="pl-PL" dirty="0">
                <a:hlinkClick r:id="rId7"/>
              </a:rPr>
              <a:t>Analizowanie nieoczekiwanych opłat za platformę </a:t>
            </a:r>
            <a:r>
              <a:rPr lang="pl-PL" dirty="0" err="1">
                <a:hlinkClick r:id="rId7"/>
              </a:rPr>
              <a:t>Azure</a:t>
            </a:r>
            <a:r>
              <a:rPr lang="pl-PL" dirty="0">
                <a:hlinkClick r:id="rId7"/>
              </a:rPr>
              <a:t> | Microsoft </a:t>
            </a:r>
            <a:r>
              <a:rPr lang="pl-PL" dirty="0" err="1">
                <a:hlinkClick r:id="rId7"/>
              </a:rPr>
              <a:t>Docs</a:t>
            </a:r>
            <a:endParaRPr lang="pl-PL" dirty="0"/>
          </a:p>
        </p:txBody>
      </p:sp>
    </p:spTree>
    <p:extLst>
      <p:ext uri="{BB962C8B-B14F-4D97-AF65-F5344CB8AC3E}">
        <p14:creationId xmlns:p14="http://schemas.microsoft.com/office/powerpoint/2010/main" val="749662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a:extLst>
              <a:ext uri="{FF2B5EF4-FFF2-40B4-BE49-F238E27FC236}">
                <a16:creationId xmlns:a16="http://schemas.microsoft.com/office/drawing/2014/main" id="{F5BC8E01-5077-4545-8519-AFA5E8828771}"/>
              </a:ext>
            </a:extLst>
          </p:cNvPr>
          <p:cNvSpPr>
            <a:spLocks noGrp="1"/>
          </p:cNvSpPr>
          <p:nvPr>
            <p:ph type="title"/>
          </p:nvPr>
        </p:nvSpPr>
        <p:spPr/>
        <p:txBody>
          <a:bodyPr/>
          <a:lstStyle/>
          <a:p>
            <a:r>
              <a:rPr lang="pl-PL" sz="4000" dirty="0"/>
              <a:t>M05: Integracja</a:t>
            </a:r>
          </a:p>
        </p:txBody>
      </p:sp>
      <p:sp>
        <p:nvSpPr>
          <p:cNvPr id="4" name="Symbol zastępczy numeru slajdu 3">
            <a:extLst>
              <a:ext uri="{FF2B5EF4-FFF2-40B4-BE49-F238E27FC236}">
                <a16:creationId xmlns:a16="http://schemas.microsoft.com/office/drawing/2014/main" id="{B29C186A-E16E-4760-945D-380015AEAEB3}"/>
              </a:ext>
            </a:extLst>
          </p:cNvPr>
          <p:cNvSpPr>
            <a:spLocks noGrp="1"/>
          </p:cNvSpPr>
          <p:nvPr>
            <p:ph type="sldNum" sz="quarter" idx="4"/>
          </p:nvPr>
        </p:nvSpPr>
        <p:spPr/>
        <p:txBody>
          <a:bodyPr/>
          <a:lstStyle/>
          <a:p>
            <a:fld id="{B2C9F720-B3AC-4F9F-A98C-36A14789045C}" type="slidenum">
              <a:rPr lang="pl-PL" smtClean="0"/>
              <a:pPr/>
              <a:t>29</a:t>
            </a:fld>
            <a:endParaRPr lang="pl-PL" dirty="0"/>
          </a:p>
        </p:txBody>
      </p:sp>
      <p:sp>
        <p:nvSpPr>
          <p:cNvPr id="7" name="pole tekstowe 6">
            <a:extLst>
              <a:ext uri="{FF2B5EF4-FFF2-40B4-BE49-F238E27FC236}">
                <a16:creationId xmlns:a16="http://schemas.microsoft.com/office/drawing/2014/main" id="{AF8DC3BC-C726-4AD4-9091-7C556FE6E24D}"/>
              </a:ext>
            </a:extLst>
          </p:cNvPr>
          <p:cNvSpPr txBox="1"/>
          <p:nvPr/>
        </p:nvSpPr>
        <p:spPr bwMode="auto">
          <a:xfrm>
            <a:off x="965756" y="1748128"/>
            <a:ext cx="8502051" cy="2585323"/>
          </a:xfrm>
          <a:prstGeom prst="rect">
            <a:avLst/>
          </a:prstGeom>
          <a:noFill/>
          <a:ln w="9525">
            <a:noFill/>
            <a:miter lim="800000"/>
            <a:headEnd/>
            <a:tailEnd/>
          </a:ln>
        </p:spPr>
        <p:txBody>
          <a:bodyPr wrap="square">
            <a:spAutoFit/>
          </a:bodyPr>
          <a:lstStyle/>
          <a:p>
            <a:pPr marL="285750" indent="-285750">
              <a:buFont typeface="Arial" panose="020B0604020202020204" pitchFamily="34" charset="0"/>
              <a:buChar char="•"/>
            </a:pPr>
            <a:r>
              <a:rPr lang="pl-PL" dirty="0"/>
              <a:t>Pobranie danych kosztów platformy </a:t>
            </a:r>
            <a:r>
              <a:rPr lang="pl-PL" dirty="0" err="1"/>
              <a:t>Azure</a:t>
            </a:r>
            <a:r>
              <a:rPr lang="pl-PL" dirty="0"/>
              <a:t> może być konieczne w celu scalenia ich z innymi zestawami danych, np. możemy zintegrować dane kosztów z własnymi systemami.</a:t>
            </a:r>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r>
              <a:rPr lang="pl-PL" dirty="0"/>
              <a:t>Automatyzacja w usłudze </a:t>
            </a:r>
            <a:r>
              <a:rPr lang="pl-PL" dirty="0" err="1"/>
              <a:t>Cost</a:t>
            </a:r>
            <a:r>
              <a:rPr lang="pl-PL" dirty="0"/>
              <a:t> Management pozwala na pobieranie danych i zarządzania nimi:</a:t>
            </a:r>
          </a:p>
          <a:p>
            <a:pPr marL="742950" lvl="1" indent="-285750">
              <a:buFont typeface="Arial" panose="020B0604020202020204" pitchFamily="34" charset="0"/>
              <a:buChar char="•"/>
            </a:pPr>
            <a:r>
              <a:rPr lang="pl-PL" dirty="0"/>
              <a:t>Power BI</a:t>
            </a:r>
          </a:p>
          <a:p>
            <a:pPr marL="742950" lvl="1" indent="-285750">
              <a:buFont typeface="Arial" panose="020B0604020202020204" pitchFamily="34" charset="0"/>
              <a:buChar char="•"/>
            </a:pPr>
            <a:r>
              <a:rPr lang="pl-PL" dirty="0"/>
              <a:t>Eksport z usługi Zarządzania Kosztami</a:t>
            </a:r>
          </a:p>
          <a:p>
            <a:pPr marL="742950" lvl="1" indent="-285750">
              <a:buFont typeface="Arial" panose="020B0604020202020204" pitchFamily="34" charset="0"/>
              <a:buChar char="•"/>
            </a:pPr>
            <a:r>
              <a:rPr lang="pl-PL" dirty="0"/>
              <a:t>Interfejs API szczegółów użycia zasobów w </a:t>
            </a:r>
            <a:r>
              <a:rPr lang="pl-PL" dirty="0" err="1"/>
              <a:t>Azure</a:t>
            </a:r>
            <a:endParaRPr lang="pl-PL" dirty="0"/>
          </a:p>
          <a:p>
            <a:pPr marL="742950" lvl="1" indent="-285750">
              <a:buFont typeface="Arial" panose="020B0604020202020204" pitchFamily="34" charset="0"/>
              <a:buChar char="•"/>
            </a:pPr>
            <a:r>
              <a:rPr lang="pl-PL" dirty="0"/>
              <a:t>IT Service Management </a:t>
            </a:r>
            <a:r>
              <a:rPr lang="pl-PL" dirty="0" err="1"/>
              <a:t>tools</a:t>
            </a:r>
            <a:endParaRPr lang="pl-PL" dirty="0"/>
          </a:p>
          <a:p>
            <a:pPr marL="742950" lvl="1" indent="-285750">
              <a:buFont typeface="Arial" panose="020B0604020202020204" pitchFamily="34" charset="0"/>
              <a:buChar char="•"/>
            </a:pPr>
            <a:r>
              <a:rPr lang="pl-PL" dirty="0" err="1"/>
              <a:t>Powershell</a:t>
            </a:r>
            <a:r>
              <a:rPr lang="pl-PL" dirty="0"/>
              <a:t> </a:t>
            </a:r>
            <a:r>
              <a:rPr lang="pl-PL" dirty="0" err="1">
                <a:hlinkClick r:id="rId2"/>
              </a:rPr>
              <a:t>Az.Billing</a:t>
            </a:r>
            <a:r>
              <a:rPr lang="pl-PL" dirty="0"/>
              <a:t> oraz </a:t>
            </a:r>
            <a:r>
              <a:rPr lang="pl-PL" dirty="0" err="1"/>
              <a:t>Azure</a:t>
            </a:r>
            <a:r>
              <a:rPr lang="pl-PL" dirty="0"/>
              <a:t> CLI </a:t>
            </a:r>
            <a:r>
              <a:rPr lang="pl-PL" dirty="0" err="1">
                <a:hlinkClick r:id="rId3"/>
              </a:rPr>
              <a:t>az</a:t>
            </a:r>
            <a:r>
              <a:rPr lang="pl-PL" dirty="0">
                <a:hlinkClick r:id="rId3"/>
              </a:rPr>
              <a:t> billing</a:t>
            </a:r>
            <a:endParaRPr lang="pl-PL" dirty="0"/>
          </a:p>
        </p:txBody>
      </p:sp>
      <p:sp>
        <p:nvSpPr>
          <p:cNvPr id="20" name="pole tekstowe 19">
            <a:extLst>
              <a:ext uri="{FF2B5EF4-FFF2-40B4-BE49-F238E27FC236}">
                <a16:creationId xmlns:a16="http://schemas.microsoft.com/office/drawing/2014/main" id="{C648E8E7-22E5-4D7A-A58E-89D2BD757F33}"/>
              </a:ext>
            </a:extLst>
          </p:cNvPr>
          <p:cNvSpPr txBox="1"/>
          <p:nvPr/>
        </p:nvSpPr>
        <p:spPr bwMode="auto">
          <a:xfrm>
            <a:off x="7306235" y="5732039"/>
            <a:ext cx="4751294" cy="369332"/>
          </a:xfrm>
          <a:prstGeom prst="rect">
            <a:avLst/>
          </a:prstGeom>
          <a:noFill/>
          <a:ln w="9525">
            <a:noFill/>
            <a:miter lim="800000"/>
            <a:headEnd/>
            <a:tailEnd/>
          </a:ln>
        </p:spPr>
        <p:txBody>
          <a:bodyPr wrap="square">
            <a:spAutoFit/>
          </a:bodyPr>
          <a:lstStyle/>
          <a:p>
            <a:r>
              <a:rPr lang="en-US" dirty="0">
                <a:hlinkClick r:id="rId4"/>
              </a:rPr>
              <a:t>Manage Azure costs with automation | Microsoft Docs</a:t>
            </a:r>
            <a:endParaRPr lang="pl-PL" dirty="0"/>
          </a:p>
        </p:txBody>
      </p:sp>
    </p:spTree>
    <p:extLst>
      <p:ext uri="{BB962C8B-B14F-4D97-AF65-F5344CB8AC3E}">
        <p14:creationId xmlns:p14="http://schemas.microsoft.com/office/powerpoint/2010/main" val="3478789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1" descr="Cześć">
            <a:extLst>
              <a:ext uri="{FF2B5EF4-FFF2-40B4-BE49-F238E27FC236}">
                <a16:creationId xmlns:a16="http://schemas.microsoft.com/office/drawing/2014/main" id="{34DA183B-CE85-4B2B-9EE3-DF360BC541C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595979" y="2686050"/>
            <a:ext cx="3109570" cy="2022361"/>
          </a:xfrm>
          <a:prstGeom prst="rect">
            <a:avLst/>
          </a:prstGeom>
        </p:spPr>
      </p:pic>
      <p:sp>
        <p:nvSpPr>
          <p:cNvPr id="14" name="Tytuł 13">
            <a:extLst>
              <a:ext uri="{FF2B5EF4-FFF2-40B4-BE49-F238E27FC236}">
                <a16:creationId xmlns:a16="http://schemas.microsoft.com/office/drawing/2014/main" id="{A3D74A9A-DAA2-4827-93ED-89C004A057AD}"/>
              </a:ext>
            </a:extLst>
          </p:cNvPr>
          <p:cNvSpPr>
            <a:spLocks noGrp="1"/>
          </p:cNvSpPr>
          <p:nvPr>
            <p:ph type="title"/>
          </p:nvPr>
        </p:nvSpPr>
        <p:spPr/>
        <p:txBody>
          <a:bodyPr/>
          <a:lstStyle/>
          <a:p>
            <a:r>
              <a:rPr lang="pl-PL" dirty="0"/>
              <a:t>Poznajmy się</a:t>
            </a:r>
          </a:p>
        </p:txBody>
      </p:sp>
      <p:sp>
        <p:nvSpPr>
          <p:cNvPr id="4" name="Symbol zastępczy numeru slajdu 3">
            <a:extLst>
              <a:ext uri="{FF2B5EF4-FFF2-40B4-BE49-F238E27FC236}">
                <a16:creationId xmlns:a16="http://schemas.microsoft.com/office/drawing/2014/main" id="{5BF0EB55-C207-46EB-9BE3-B606C19E8277}"/>
              </a:ext>
            </a:extLst>
          </p:cNvPr>
          <p:cNvSpPr>
            <a:spLocks noGrp="1"/>
          </p:cNvSpPr>
          <p:nvPr>
            <p:ph type="sldNum" sz="quarter" idx="4"/>
          </p:nvPr>
        </p:nvSpPr>
        <p:spPr/>
        <p:txBody>
          <a:bodyPr/>
          <a:lstStyle/>
          <a:p>
            <a:fld id="{B2C9F720-B3AC-4F9F-A98C-36A14789045C}" type="slidenum">
              <a:rPr lang="pl-PL" smtClean="0"/>
              <a:pPr/>
              <a:t>3</a:t>
            </a:fld>
            <a:endParaRPr lang="pl-PL"/>
          </a:p>
        </p:txBody>
      </p:sp>
      <p:sp>
        <p:nvSpPr>
          <p:cNvPr id="18" name="pole tekstowe 17">
            <a:extLst>
              <a:ext uri="{FF2B5EF4-FFF2-40B4-BE49-F238E27FC236}">
                <a16:creationId xmlns:a16="http://schemas.microsoft.com/office/drawing/2014/main" id="{B02CC4A2-C81B-4470-8A7C-4117D74AD284}"/>
              </a:ext>
            </a:extLst>
          </p:cNvPr>
          <p:cNvSpPr txBox="1"/>
          <p:nvPr/>
        </p:nvSpPr>
        <p:spPr>
          <a:xfrm>
            <a:off x="1012406" y="1783079"/>
            <a:ext cx="6154204" cy="3765005"/>
          </a:xfrm>
          <a:prstGeom prst="rect">
            <a:avLst/>
          </a:prstGeom>
          <a:noFill/>
        </p:spPr>
        <p:txBody>
          <a:bodyPr wrap="square">
            <a:spAutoFit/>
          </a:bodyPr>
          <a:lstStyle/>
          <a:p>
            <a:r>
              <a:rPr lang="pl-PL" sz="1836" b="1" dirty="0"/>
              <a:t>Imię</a:t>
            </a:r>
            <a:endParaRPr lang="pl-PL" sz="1836" dirty="0"/>
          </a:p>
          <a:p>
            <a:endParaRPr lang="pl-PL" sz="1836"/>
          </a:p>
          <a:p>
            <a:endParaRPr lang="pl-PL" sz="1836" dirty="0"/>
          </a:p>
          <a:p>
            <a:r>
              <a:rPr lang="pl-PL" sz="1836" b="1" dirty="0"/>
              <a:t>Organizacja</a:t>
            </a:r>
            <a:endParaRPr lang="pl-PL" sz="1836" dirty="0"/>
          </a:p>
          <a:p>
            <a:endParaRPr lang="pl-PL" sz="1836" dirty="0"/>
          </a:p>
          <a:p>
            <a:endParaRPr lang="pl-PL" sz="1836" dirty="0"/>
          </a:p>
          <a:p>
            <a:r>
              <a:rPr lang="pl-PL" sz="1836" b="1" dirty="0"/>
              <a:t>Rola</a:t>
            </a:r>
            <a:endParaRPr lang="pl-PL" sz="1836" dirty="0"/>
          </a:p>
          <a:p>
            <a:endParaRPr lang="pl-PL" sz="1836" dirty="0"/>
          </a:p>
          <a:p>
            <a:endParaRPr lang="pl-PL" sz="1836" dirty="0"/>
          </a:p>
          <a:p>
            <a:r>
              <a:rPr lang="pl-PL" sz="1836" b="1" dirty="0"/>
              <a:t>Doświadczenie</a:t>
            </a:r>
          </a:p>
          <a:p>
            <a:endParaRPr lang="pl-PL" sz="1836" b="1" dirty="0"/>
          </a:p>
          <a:p>
            <a:endParaRPr lang="pl-PL" sz="1836" b="1" dirty="0"/>
          </a:p>
          <a:p>
            <a:r>
              <a:rPr lang="pl-PL" sz="1836" b="1" dirty="0"/>
              <a:t>Oczekiwania</a:t>
            </a:r>
            <a:endParaRPr lang="pl-PL" sz="1836" dirty="0"/>
          </a:p>
        </p:txBody>
      </p:sp>
    </p:spTree>
    <p:extLst>
      <p:ext uri="{BB962C8B-B14F-4D97-AF65-F5344CB8AC3E}">
        <p14:creationId xmlns:p14="http://schemas.microsoft.com/office/powerpoint/2010/main" val="39648755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a:extLst>
              <a:ext uri="{FF2B5EF4-FFF2-40B4-BE49-F238E27FC236}">
                <a16:creationId xmlns:a16="http://schemas.microsoft.com/office/drawing/2014/main" id="{F5BC8E01-5077-4545-8519-AFA5E8828771}"/>
              </a:ext>
            </a:extLst>
          </p:cNvPr>
          <p:cNvSpPr>
            <a:spLocks noGrp="1"/>
          </p:cNvSpPr>
          <p:nvPr>
            <p:ph type="title"/>
          </p:nvPr>
        </p:nvSpPr>
        <p:spPr/>
        <p:txBody>
          <a:bodyPr/>
          <a:lstStyle/>
          <a:p>
            <a:r>
              <a:rPr lang="pl-PL" sz="4000" dirty="0"/>
              <a:t>M05: Integracja – Power BI</a:t>
            </a:r>
          </a:p>
        </p:txBody>
      </p:sp>
      <p:sp>
        <p:nvSpPr>
          <p:cNvPr id="4" name="Symbol zastępczy numeru slajdu 3">
            <a:extLst>
              <a:ext uri="{FF2B5EF4-FFF2-40B4-BE49-F238E27FC236}">
                <a16:creationId xmlns:a16="http://schemas.microsoft.com/office/drawing/2014/main" id="{B29C186A-E16E-4760-945D-380015AEAEB3}"/>
              </a:ext>
            </a:extLst>
          </p:cNvPr>
          <p:cNvSpPr>
            <a:spLocks noGrp="1"/>
          </p:cNvSpPr>
          <p:nvPr>
            <p:ph type="sldNum" sz="quarter" idx="4"/>
          </p:nvPr>
        </p:nvSpPr>
        <p:spPr/>
        <p:txBody>
          <a:bodyPr/>
          <a:lstStyle/>
          <a:p>
            <a:fld id="{B2C9F720-B3AC-4F9F-A98C-36A14789045C}" type="slidenum">
              <a:rPr lang="pl-PL" smtClean="0"/>
              <a:pPr/>
              <a:t>30</a:t>
            </a:fld>
            <a:endParaRPr lang="pl-PL" dirty="0"/>
          </a:p>
        </p:txBody>
      </p:sp>
      <p:sp>
        <p:nvSpPr>
          <p:cNvPr id="7" name="pole tekstowe 6">
            <a:extLst>
              <a:ext uri="{FF2B5EF4-FFF2-40B4-BE49-F238E27FC236}">
                <a16:creationId xmlns:a16="http://schemas.microsoft.com/office/drawing/2014/main" id="{AF8DC3BC-C726-4AD4-9091-7C556FE6E24D}"/>
              </a:ext>
            </a:extLst>
          </p:cNvPr>
          <p:cNvSpPr txBox="1"/>
          <p:nvPr/>
        </p:nvSpPr>
        <p:spPr bwMode="auto">
          <a:xfrm>
            <a:off x="1001615" y="1748128"/>
            <a:ext cx="5175067" cy="3416320"/>
          </a:xfrm>
          <a:prstGeom prst="rect">
            <a:avLst/>
          </a:prstGeom>
          <a:noFill/>
          <a:ln w="9525">
            <a:noFill/>
            <a:miter lim="800000"/>
            <a:headEnd/>
            <a:tailEnd/>
          </a:ln>
        </p:spPr>
        <p:txBody>
          <a:bodyPr wrap="square">
            <a:spAutoFit/>
          </a:bodyPr>
          <a:lstStyle/>
          <a:p>
            <a:pPr marL="285750" indent="-285750">
              <a:buFont typeface="Arial" panose="020B0604020202020204" pitchFamily="34" charset="0"/>
              <a:buChar char="•"/>
            </a:pPr>
            <a:r>
              <a:rPr lang="pl-PL" dirty="0"/>
              <a:t>Usługa Power BI służy do pozyskiwania i obsługi dużych ilości danych.</a:t>
            </a:r>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r>
              <a:rPr lang="pl-PL" dirty="0"/>
              <a:t>Dla klientów z umową Enterprise Agreement, można skorzystać z szablonu usługi Power BI do analizowania kosztów dla konta rozliczeniowego.</a:t>
            </a:r>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r>
              <a:rPr lang="pl-PL" dirty="0"/>
              <a:t>Za konektora usługi </a:t>
            </a:r>
            <a:r>
              <a:rPr lang="pl-PL" dirty="0" err="1"/>
              <a:t>Azure</a:t>
            </a:r>
            <a:r>
              <a:rPr lang="pl-PL" dirty="0"/>
              <a:t> </a:t>
            </a:r>
            <a:r>
              <a:rPr lang="pl-PL" dirty="0" err="1"/>
              <a:t>Cost</a:t>
            </a:r>
            <a:r>
              <a:rPr lang="pl-PL" dirty="0"/>
              <a:t> Management dla programu Power BI Desktop można tworzyć zaawansowane, dostosowane wizualizacje i raporty, które ułatwiają interpretację wydatków na platformę </a:t>
            </a:r>
            <a:r>
              <a:rPr lang="pl-PL" dirty="0" err="1"/>
              <a:t>Azure</a:t>
            </a:r>
            <a:r>
              <a:rPr lang="pl-PL" dirty="0"/>
              <a:t>.</a:t>
            </a:r>
          </a:p>
        </p:txBody>
      </p:sp>
      <p:sp>
        <p:nvSpPr>
          <p:cNvPr id="8" name="pole tekstowe 7">
            <a:extLst>
              <a:ext uri="{FF2B5EF4-FFF2-40B4-BE49-F238E27FC236}">
                <a16:creationId xmlns:a16="http://schemas.microsoft.com/office/drawing/2014/main" id="{474AB146-045A-45D9-8C1D-B9F0D13368DD}"/>
              </a:ext>
            </a:extLst>
          </p:cNvPr>
          <p:cNvSpPr txBox="1"/>
          <p:nvPr/>
        </p:nvSpPr>
        <p:spPr bwMode="auto">
          <a:xfrm>
            <a:off x="6342529" y="5391835"/>
            <a:ext cx="6096000" cy="646331"/>
          </a:xfrm>
          <a:prstGeom prst="rect">
            <a:avLst/>
          </a:prstGeom>
          <a:noFill/>
          <a:ln w="9525">
            <a:noFill/>
            <a:miter lim="800000"/>
            <a:headEnd/>
            <a:tailEnd/>
          </a:ln>
        </p:spPr>
        <p:txBody>
          <a:bodyPr wrap="square">
            <a:spAutoFit/>
          </a:bodyPr>
          <a:lstStyle/>
          <a:p>
            <a:r>
              <a:rPr lang="pl-PL" dirty="0">
                <a:hlinkClick r:id="rId2"/>
              </a:rPr>
              <a:t>Analizowanie kosztów platformy </a:t>
            </a:r>
            <a:r>
              <a:rPr lang="pl-PL" dirty="0" err="1">
                <a:hlinkClick r:id="rId2"/>
              </a:rPr>
              <a:t>Azure</a:t>
            </a:r>
            <a:r>
              <a:rPr lang="pl-PL" dirty="0">
                <a:hlinkClick r:id="rId2"/>
              </a:rPr>
              <a:t> za pomocą aplikacji usługi Power BI | Microsoft </a:t>
            </a:r>
            <a:r>
              <a:rPr lang="pl-PL" dirty="0" err="1">
                <a:hlinkClick r:id="rId2"/>
              </a:rPr>
              <a:t>Docs</a:t>
            </a:r>
            <a:endParaRPr lang="pl-PL" dirty="0"/>
          </a:p>
        </p:txBody>
      </p:sp>
      <p:pic>
        <p:nvPicPr>
          <p:cNvPr id="2050" name="Picture 2" descr="Screenshot showing the full Azure Hybrid Benefits report.">
            <a:extLst>
              <a:ext uri="{FF2B5EF4-FFF2-40B4-BE49-F238E27FC236}">
                <a16:creationId xmlns:a16="http://schemas.microsoft.com/office/drawing/2014/main" id="{29B79DFA-98C4-4596-9340-DB0DBC27F2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7748" y="2048435"/>
            <a:ext cx="5558075" cy="3018585"/>
          </a:xfrm>
          <a:prstGeom prst="rect">
            <a:avLst/>
          </a:prstGeom>
          <a:noFill/>
          <a:extLst>
            <a:ext uri="{909E8E84-426E-40DD-AFC4-6F175D3DCCD1}">
              <a14:hiddenFill xmlns:a14="http://schemas.microsoft.com/office/drawing/2010/main">
                <a:solidFill>
                  <a:srgbClr val="FFFFFF"/>
                </a:solidFill>
              </a14:hiddenFill>
            </a:ext>
          </a:extLst>
        </p:spPr>
      </p:pic>
      <p:sp>
        <p:nvSpPr>
          <p:cNvPr id="11" name="pole tekstowe 10">
            <a:extLst>
              <a:ext uri="{FF2B5EF4-FFF2-40B4-BE49-F238E27FC236}">
                <a16:creationId xmlns:a16="http://schemas.microsoft.com/office/drawing/2014/main" id="{D78C86F1-9C75-4427-ABEB-4718972C648C}"/>
              </a:ext>
            </a:extLst>
          </p:cNvPr>
          <p:cNvSpPr txBox="1"/>
          <p:nvPr/>
        </p:nvSpPr>
        <p:spPr bwMode="auto">
          <a:xfrm>
            <a:off x="1280832" y="5391835"/>
            <a:ext cx="5016916" cy="646331"/>
          </a:xfrm>
          <a:prstGeom prst="rect">
            <a:avLst/>
          </a:prstGeom>
          <a:noFill/>
          <a:ln w="9525">
            <a:noFill/>
            <a:miter lim="800000"/>
            <a:headEnd/>
            <a:tailEnd/>
          </a:ln>
        </p:spPr>
        <p:txBody>
          <a:bodyPr wrap="square">
            <a:spAutoFit/>
          </a:bodyPr>
          <a:lstStyle/>
          <a:p>
            <a:r>
              <a:rPr lang="pl-PL" dirty="0">
                <a:hlinkClick r:id="rId4"/>
              </a:rPr>
              <a:t>Łącz się z danymi usługi </a:t>
            </a:r>
            <a:r>
              <a:rPr lang="pl-PL" dirty="0" err="1">
                <a:hlinkClick r:id="rId4"/>
              </a:rPr>
              <a:t>Azure</a:t>
            </a:r>
            <a:r>
              <a:rPr lang="pl-PL" dirty="0">
                <a:hlinkClick r:id="rId4"/>
              </a:rPr>
              <a:t> </a:t>
            </a:r>
            <a:r>
              <a:rPr lang="pl-PL" dirty="0" err="1">
                <a:hlinkClick r:id="rId4"/>
              </a:rPr>
              <a:t>Cost</a:t>
            </a:r>
            <a:r>
              <a:rPr lang="pl-PL" dirty="0">
                <a:hlinkClick r:id="rId4"/>
              </a:rPr>
              <a:t> Management w programie Power BI Desktop - Power BI | Microsoft </a:t>
            </a:r>
            <a:r>
              <a:rPr lang="pl-PL" dirty="0" err="1">
                <a:hlinkClick r:id="rId4"/>
              </a:rPr>
              <a:t>Docs</a:t>
            </a:r>
            <a:endParaRPr lang="pl-PL" dirty="0"/>
          </a:p>
        </p:txBody>
      </p:sp>
    </p:spTree>
    <p:extLst>
      <p:ext uri="{BB962C8B-B14F-4D97-AF65-F5344CB8AC3E}">
        <p14:creationId xmlns:p14="http://schemas.microsoft.com/office/powerpoint/2010/main" val="30886225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a:extLst>
              <a:ext uri="{FF2B5EF4-FFF2-40B4-BE49-F238E27FC236}">
                <a16:creationId xmlns:a16="http://schemas.microsoft.com/office/drawing/2014/main" id="{F5BC8E01-5077-4545-8519-AFA5E8828771}"/>
              </a:ext>
            </a:extLst>
          </p:cNvPr>
          <p:cNvSpPr>
            <a:spLocks noGrp="1"/>
          </p:cNvSpPr>
          <p:nvPr>
            <p:ph type="title"/>
          </p:nvPr>
        </p:nvSpPr>
        <p:spPr/>
        <p:txBody>
          <a:bodyPr/>
          <a:lstStyle/>
          <a:p>
            <a:r>
              <a:rPr lang="pl-PL" sz="4000" dirty="0"/>
              <a:t>M05: Integracja – Eksport</a:t>
            </a:r>
          </a:p>
        </p:txBody>
      </p:sp>
      <p:sp>
        <p:nvSpPr>
          <p:cNvPr id="4" name="Symbol zastępczy numeru slajdu 3">
            <a:extLst>
              <a:ext uri="{FF2B5EF4-FFF2-40B4-BE49-F238E27FC236}">
                <a16:creationId xmlns:a16="http://schemas.microsoft.com/office/drawing/2014/main" id="{B29C186A-E16E-4760-945D-380015AEAEB3}"/>
              </a:ext>
            </a:extLst>
          </p:cNvPr>
          <p:cNvSpPr>
            <a:spLocks noGrp="1"/>
          </p:cNvSpPr>
          <p:nvPr>
            <p:ph type="sldNum" sz="quarter" idx="4"/>
          </p:nvPr>
        </p:nvSpPr>
        <p:spPr/>
        <p:txBody>
          <a:bodyPr/>
          <a:lstStyle/>
          <a:p>
            <a:fld id="{B2C9F720-B3AC-4F9F-A98C-36A14789045C}" type="slidenum">
              <a:rPr lang="pl-PL" smtClean="0"/>
              <a:pPr/>
              <a:t>31</a:t>
            </a:fld>
            <a:endParaRPr lang="pl-PL" dirty="0"/>
          </a:p>
        </p:txBody>
      </p:sp>
      <p:sp>
        <p:nvSpPr>
          <p:cNvPr id="7" name="pole tekstowe 6">
            <a:extLst>
              <a:ext uri="{FF2B5EF4-FFF2-40B4-BE49-F238E27FC236}">
                <a16:creationId xmlns:a16="http://schemas.microsoft.com/office/drawing/2014/main" id="{AF8DC3BC-C726-4AD4-9091-7C556FE6E24D}"/>
              </a:ext>
            </a:extLst>
          </p:cNvPr>
          <p:cNvSpPr txBox="1"/>
          <p:nvPr/>
        </p:nvSpPr>
        <p:spPr bwMode="auto">
          <a:xfrm>
            <a:off x="1001616" y="1748128"/>
            <a:ext cx="4928538" cy="2862322"/>
          </a:xfrm>
          <a:prstGeom prst="rect">
            <a:avLst/>
          </a:prstGeom>
          <a:noFill/>
          <a:ln w="9525">
            <a:noFill/>
            <a:miter lim="800000"/>
            <a:headEnd/>
            <a:tailEnd/>
          </a:ln>
        </p:spPr>
        <p:txBody>
          <a:bodyPr wrap="square">
            <a:spAutoFit/>
          </a:bodyPr>
          <a:lstStyle/>
          <a:p>
            <a:pPr marL="285750" indent="-285750">
              <a:buFont typeface="Arial" panose="020B0604020202020204" pitchFamily="34" charset="0"/>
              <a:buChar char="•"/>
            </a:pPr>
            <a:r>
              <a:rPr lang="pl-PL" dirty="0"/>
              <a:t>Funkcji Eksporty w usłudze </a:t>
            </a:r>
            <a:r>
              <a:rPr lang="pl-PL" dirty="0" err="1"/>
              <a:t>Cost</a:t>
            </a:r>
            <a:r>
              <a:rPr lang="pl-PL" dirty="0"/>
              <a:t> Management pozwala zaplanowania eksportów danych do usługi </a:t>
            </a:r>
            <a:r>
              <a:rPr lang="pl-PL" dirty="0" err="1"/>
              <a:t>Azure</a:t>
            </a:r>
            <a:r>
              <a:rPr lang="pl-PL" dirty="0"/>
              <a:t> Storage.</a:t>
            </a:r>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r>
              <a:rPr lang="pl-PL" dirty="0"/>
              <a:t>W kolejnym kroku, zgodnie z potrzebami można załadować dane do usługi Power BI lub analizować je w programie Excel.</a:t>
            </a:r>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r>
              <a:rPr lang="pl-PL" dirty="0"/>
              <a:t>Eksporty są dostępne w witrynie </a:t>
            </a:r>
            <a:r>
              <a:rPr lang="pl-PL" dirty="0" err="1"/>
              <a:t>Azure</a:t>
            </a:r>
            <a:r>
              <a:rPr lang="pl-PL" dirty="0"/>
              <a:t> Portal, za pomocą interfejsu API oraz </a:t>
            </a:r>
            <a:r>
              <a:rPr lang="pl-PL" dirty="0" err="1"/>
              <a:t>Powershell</a:t>
            </a:r>
            <a:r>
              <a:rPr lang="pl-PL" dirty="0"/>
              <a:t>.</a:t>
            </a:r>
          </a:p>
        </p:txBody>
      </p:sp>
      <p:sp>
        <p:nvSpPr>
          <p:cNvPr id="19" name="pole tekstowe 18">
            <a:extLst>
              <a:ext uri="{FF2B5EF4-FFF2-40B4-BE49-F238E27FC236}">
                <a16:creationId xmlns:a16="http://schemas.microsoft.com/office/drawing/2014/main" id="{2F073B32-DDF4-4C04-83B5-959B2499BD25}"/>
              </a:ext>
            </a:extLst>
          </p:cNvPr>
          <p:cNvSpPr txBox="1"/>
          <p:nvPr/>
        </p:nvSpPr>
        <p:spPr bwMode="auto">
          <a:xfrm>
            <a:off x="5930154" y="4703618"/>
            <a:ext cx="6096000" cy="923330"/>
          </a:xfrm>
          <a:prstGeom prst="rect">
            <a:avLst/>
          </a:prstGeom>
          <a:noFill/>
          <a:ln w="9525">
            <a:noFill/>
            <a:miter lim="800000"/>
            <a:headEnd/>
            <a:tailEnd/>
          </a:ln>
        </p:spPr>
        <p:txBody>
          <a:bodyPr wrap="square">
            <a:spAutoFit/>
          </a:bodyPr>
          <a:lstStyle/>
          <a:p>
            <a:r>
              <a:rPr lang="pl-PL" dirty="0">
                <a:hlinkClick r:id="rId2"/>
              </a:rPr>
              <a:t>Cykliczne pobieranie dużych zestawów danych kosztów przy użyciu eksportów z </a:t>
            </a:r>
            <a:r>
              <a:rPr lang="pl-PL" dirty="0" err="1">
                <a:hlinkClick r:id="rId2"/>
              </a:rPr>
              <a:t>Cost</a:t>
            </a:r>
            <a:r>
              <a:rPr lang="pl-PL" dirty="0">
                <a:hlinkClick r:id="rId2"/>
              </a:rPr>
              <a:t> Management - </a:t>
            </a:r>
            <a:r>
              <a:rPr lang="pl-PL" dirty="0" err="1">
                <a:hlinkClick r:id="rId2"/>
              </a:rPr>
              <a:t>Azure</a:t>
            </a:r>
            <a:r>
              <a:rPr lang="pl-PL" dirty="0">
                <a:hlinkClick r:id="rId2"/>
              </a:rPr>
              <a:t> </a:t>
            </a:r>
            <a:r>
              <a:rPr lang="pl-PL" dirty="0" err="1">
                <a:hlinkClick r:id="rId2"/>
              </a:rPr>
              <a:t>Cost</a:t>
            </a:r>
            <a:r>
              <a:rPr lang="pl-PL" dirty="0">
                <a:hlinkClick r:id="rId2"/>
              </a:rPr>
              <a:t> Management + Billing | Microsoft </a:t>
            </a:r>
            <a:r>
              <a:rPr lang="pl-PL" dirty="0" err="1">
                <a:hlinkClick r:id="rId2"/>
              </a:rPr>
              <a:t>Docs</a:t>
            </a:r>
            <a:endParaRPr lang="pl-PL" dirty="0"/>
          </a:p>
        </p:txBody>
      </p:sp>
      <p:sp>
        <p:nvSpPr>
          <p:cNvPr id="10" name="pole tekstowe 9">
            <a:extLst>
              <a:ext uri="{FF2B5EF4-FFF2-40B4-BE49-F238E27FC236}">
                <a16:creationId xmlns:a16="http://schemas.microsoft.com/office/drawing/2014/main" id="{4A0C44A7-26D7-465D-8E68-4F0466C7B310}"/>
              </a:ext>
            </a:extLst>
          </p:cNvPr>
          <p:cNvSpPr txBox="1"/>
          <p:nvPr/>
        </p:nvSpPr>
        <p:spPr bwMode="auto">
          <a:xfrm>
            <a:off x="1313329" y="4697832"/>
            <a:ext cx="4110317" cy="646331"/>
          </a:xfrm>
          <a:prstGeom prst="rect">
            <a:avLst/>
          </a:prstGeom>
          <a:noFill/>
          <a:ln w="9525">
            <a:noFill/>
            <a:miter lim="800000"/>
            <a:headEnd/>
            <a:tailEnd/>
          </a:ln>
        </p:spPr>
        <p:txBody>
          <a:bodyPr wrap="square">
            <a:spAutoFit/>
          </a:bodyPr>
          <a:lstStyle/>
          <a:p>
            <a:r>
              <a:rPr lang="pl-PL" dirty="0" err="1">
                <a:hlinkClick r:id="rId3"/>
              </a:rPr>
              <a:t>Exports</a:t>
            </a:r>
            <a:r>
              <a:rPr lang="pl-PL" dirty="0">
                <a:hlinkClick r:id="rId3"/>
              </a:rPr>
              <a:t> - REST API (</a:t>
            </a:r>
            <a:r>
              <a:rPr lang="pl-PL" dirty="0" err="1">
                <a:hlinkClick r:id="rId3"/>
              </a:rPr>
              <a:t>Azure</a:t>
            </a:r>
            <a:r>
              <a:rPr lang="pl-PL" dirty="0">
                <a:hlinkClick r:id="rId3"/>
              </a:rPr>
              <a:t> </a:t>
            </a:r>
            <a:r>
              <a:rPr lang="pl-PL" dirty="0" err="1">
                <a:hlinkClick r:id="rId3"/>
              </a:rPr>
              <a:t>Cost</a:t>
            </a:r>
            <a:r>
              <a:rPr lang="pl-PL" dirty="0">
                <a:hlinkClick r:id="rId3"/>
              </a:rPr>
              <a:t> Management) | Microsoft </a:t>
            </a:r>
            <a:r>
              <a:rPr lang="pl-PL" dirty="0" err="1">
                <a:hlinkClick r:id="rId3"/>
              </a:rPr>
              <a:t>Docs</a:t>
            </a:r>
            <a:endParaRPr lang="pl-PL" dirty="0"/>
          </a:p>
        </p:txBody>
      </p:sp>
      <p:pic>
        <p:nvPicPr>
          <p:cNvPr id="3074" name="Picture 2" descr="Example showing the Create new export option with a management group scope">
            <a:extLst>
              <a:ext uri="{FF2B5EF4-FFF2-40B4-BE49-F238E27FC236}">
                <a16:creationId xmlns:a16="http://schemas.microsoft.com/office/drawing/2014/main" id="{17AD8862-FB32-4E07-A1DC-66A8EFBE2F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5148" y="1597384"/>
            <a:ext cx="5720650" cy="2490521"/>
          </a:xfrm>
          <a:prstGeom prst="rect">
            <a:avLst/>
          </a:prstGeom>
          <a:noFill/>
          <a:extLst>
            <a:ext uri="{909E8E84-426E-40DD-AFC4-6F175D3DCCD1}">
              <a14:hiddenFill xmlns:a14="http://schemas.microsoft.com/office/drawing/2010/main">
                <a:solidFill>
                  <a:srgbClr val="FFFFFF"/>
                </a:solidFill>
              </a14:hiddenFill>
            </a:ext>
          </a:extLst>
        </p:spPr>
      </p:pic>
      <p:sp>
        <p:nvSpPr>
          <p:cNvPr id="11" name="pole tekstowe 10">
            <a:extLst>
              <a:ext uri="{FF2B5EF4-FFF2-40B4-BE49-F238E27FC236}">
                <a16:creationId xmlns:a16="http://schemas.microsoft.com/office/drawing/2014/main" id="{B63BADB4-5400-4F68-BD4D-D384327CA313}"/>
              </a:ext>
            </a:extLst>
          </p:cNvPr>
          <p:cNvSpPr txBox="1"/>
          <p:nvPr/>
        </p:nvSpPr>
        <p:spPr bwMode="auto">
          <a:xfrm>
            <a:off x="1313329" y="5379284"/>
            <a:ext cx="2623691" cy="646331"/>
          </a:xfrm>
          <a:prstGeom prst="rect">
            <a:avLst/>
          </a:prstGeom>
          <a:noFill/>
          <a:ln w="9525">
            <a:noFill/>
            <a:miter lim="800000"/>
            <a:headEnd/>
            <a:tailEnd/>
          </a:ln>
        </p:spPr>
        <p:txBody>
          <a:bodyPr wrap="square">
            <a:spAutoFit/>
          </a:bodyPr>
          <a:lstStyle/>
          <a:p>
            <a:r>
              <a:rPr lang="pl-PL" dirty="0" err="1">
                <a:hlinkClick r:id="rId5"/>
              </a:rPr>
              <a:t>Az.CostManagement</a:t>
            </a:r>
            <a:r>
              <a:rPr lang="pl-PL" dirty="0">
                <a:hlinkClick r:id="rId5"/>
              </a:rPr>
              <a:t> Module | Microsoft </a:t>
            </a:r>
            <a:r>
              <a:rPr lang="pl-PL" dirty="0" err="1">
                <a:hlinkClick r:id="rId5"/>
              </a:rPr>
              <a:t>Docs</a:t>
            </a:r>
            <a:endParaRPr lang="pl-PL" dirty="0"/>
          </a:p>
        </p:txBody>
      </p:sp>
      <p:sp>
        <p:nvSpPr>
          <p:cNvPr id="12" name="pole tekstowe 11">
            <a:extLst>
              <a:ext uri="{FF2B5EF4-FFF2-40B4-BE49-F238E27FC236}">
                <a16:creationId xmlns:a16="http://schemas.microsoft.com/office/drawing/2014/main" id="{F3293AA0-CFCF-4AED-B525-89E45DA2F0DB}"/>
              </a:ext>
            </a:extLst>
          </p:cNvPr>
          <p:cNvSpPr txBox="1"/>
          <p:nvPr/>
        </p:nvSpPr>
        <p:spPr bwMode="auto">
          <a:xfrm>
            <a:off x="5930154" y="5844809"/>
            <a:ext cx="6096000" cy="646331"/>
          </a:xfrm>
          <a:prstGeom prst="rect">
            <a:avLst/>
          </a:prstGeom>
          <a:noFill/>
          <a:ln w="9525">
            <a:noFill/>
            <a:miter lim="800000"/>
            <a:headEnd/>
            <a:tailEnd/>
          </a:ln>
        </p:spPr>
        <p:txBody>
          <a:bodyPr wrap="square">
            <a:spAutoFit/>
          </a:bodyPr>
          <a:lstStyle/>
          <a:p>
            <a:r>
              <a:rPr lang="pl-PL" dirty="0">
                <a:hlinkClick r:id="rId6"/>
              </a:rPr>
              <a:t>Eksportowanie danych kosztów przy użyciu klucza SAS konta usługi </a:t>
            </a:r>
            <a:r>
              <a:rPr lang="pl-PL" dirty="0" err="1">
                <a:hlinkClick r:id="rId6"/>
              </a:rPr>
              <a:t>Azure</a:t>
            </a:r>
            <a:r>
              <a:rPr lang="pl-PL" dirty="0">
                <a:hlinkClick r:id="rId6"/>
              </a:rPr>
              <a:t> Storage | Microsoft </a:t>
            </a:r>
            <a:r>
              <a:rPr lang="pl-PL" dirty="0" err="1">
                <a:hlinkClick r:id="rId6"/>
              </a:rPr>
              <a:t>Docs</a:t>
            </a:r>
            <a:endParaRPr lang="pl-PL" dirty="0"/>
          </a:p>
        </p:txBody>
      </p:sp>
    </p:spTree>
    <p:extLst>
      <p:ext uri="{BB962C8B-B14F-4D97-AF65-F5344CB8AC3E}">
        <p14:creationId xmlns:p14="http://schemas.microsoft.com/office/powerpoint/2010/main" val="4061825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a:extLst>
              <a:ext uri="{FF2B5EF4-FFF2-40B4-BE49-F238E27FC236}">
                <a16:creationId xmlns:a16="http://schemas.microsoft.com/office/drawing/2014/main" id="{F5BC8E01-5077-4545-8519-AFA5E8828771}"/>
              </a:ext>
            </a:extLst>
          </p:cNvPr>
          <p:cNvSpPr>
            <a:spLocks noGrp="1"/>
          </p:cNvSpPr>
          <p:nvPr>
            <p:ph type="title"/>
          </p:nvPr>
        </p:nvSpPr>
        <p:spPr/>
        <p:txBody>
          <a:bodyPr/>
          <a:lstStyle/>
          <a:p>
            <a:r>
              <a:rPr lang="pl-PL" sz="4000" dirty="0"/>
              <a:t>M05: Integracja – API</a:t>
            </a:r>
          </a:p>
        </p:txBody>
      </p:sp>
      <p:sp>
        <p:nvSpPr>
          <p:cNvPr id="4" name="Symbol zastępczy numeru slajdu 3">
            <a:extLst>
              <a:ext uri="{FF2B5EF4-FFF2-40B4-BE49-F238E27FC236}">
                <a16:creationId xmlns:a16="http://schemas.microsoft.com/office/drawing/2014/main" id="{B29C186A-E16E-4760-945D-380015AEAEB3}"/>
              </a:ext>
            </a:extLst>
          </p:cNvPr>
          <p:cNvSpPr>
            <a:spLocks noGrp="1"/>
          </p:cNvSpPr>
          <p:nvPr>
            <p:ph type="sldNum" sz="quarter" idx="4"/>
          </p:nvPr>
        </p:nvSpPr>
        <p:spPr/>
        <p:txBody>
          <a:bodyPr/>
          <a:lstStyle/>
          <a:p>
            <a:fld id="{B2C9F720-B3AC-4F9F-A98C-36A14789045C}" type="slidenum">
              <a:rPr lang="pl-PL" smtClean="0"/>
              <a:pPr/>
              <a:t>32</a:t>
            </a:fld>
            <a:endParaRPr lang="pl-PL" dirty="0"/>
          </a:p>
        </p:txBody>
      </p:sp>
      <p:sp>
        <p:nvSpPr>
          <p:cNvPr id="5" name="pole tekstowe 4">
            <a:extLst>
              <a:ext uri="{FF2B5EF4-FFF2-40B4-BE49-F238E27FC236}">
                <a16:creationId xmlns:a16="http://schemas.microsoft.com/office/drawing/2014/main" id="{C2B08B5A-7E4D-489A-825F-165199BC1CA7}"/>
              </a:ext>
            </a:extLst>
          </p:cNvPr>
          <p:cNvSpPr txBox="1"/>
          <p:nvPr/>
        </p:nvSpPr>
        <p:spPr bwMode="auto">
          <a:xfrm>
            <a:off x="6172199" y="4255160"/>
            <a:ext cx="6096000" cy="369332"/>
          </a:xfrm>
          <a:prstGeom prst="rect">
            <a:avLst/>
          </a:prstGeom>
          <a:noFill/>
          <a:ln w="9525">
            <a:noFill/>
            <a:miter lim="800000"/>
            <a:headEnd/>
            <a:tailEnd/>
          </a:ln>
        </p:spPr>
        <p:txBody>
          <a:bodyPr wrap="square">
            <a:spAutoFit/>
          </a:bodyPr>
          <a:lstStyle/>
          <a:p>
            <a:r>
              <a:rPr lang="en-US" dirty="0">
                <a:hlinkClick r:id="rId2"/>
              </a:rPr>
              <a:t>Azure Cost Management API REST | Microsoft Docs</a:t>
            </a:r>
            <a:endParaRPr lang="pl-PL" dirty="0"/>
          </a:p>
        </p:txBody>
      </p:sp>
      <p:sp>
        <p:nvSpPr>
          <p:cNvPr id="7" name="pole tekstowe 6">
            <a:extLst>
              <a:ext uri="{FF2B5EF4-FFF2-40B4-BE49-F238E27FC236}">
                <a16:creationId xmlns:a16="http://schemas.microsoft.com/office/drawing/2014/main" id="{AF8DC3BC-C726-4AD4-9091-7C556FE6E24D}"/>
              </a:ext>
            </a:extLst>
          </p:cNvPr>
          <p:cNvSpPr txBox="1"/>
          <p:nvPr/>
        </p:nvSpPr>
        <p:spPr bwMode="auto">
          <a:xfrm>
            <a:off x="1001615" y="1748128"/>
            <a:ext cx="5094385" cy="2862322"/>
          </a:xfrm>
          <a:prstGeom prst="rect">
            <a:avLst/>
          </a:prstGeom>
          <a:noFill/>
          <a:ln w="9525">
            <a:noFill/>
            <a:miter lim="800000"/>
            <a:headEnd/>
            <a:tailEnd/>
          </a:ln>
        </p:spPr>
        <p:txBody>
          <a:bodyPr wrap="square">
            <a:spAutoFit/>
          </a:bodyPr>
          <a:lstStyle/>
          <a:p>
            <a:pPr marL="285750" indent="-285750">
              <a:buFont typeface="Arial" panose="020B0604020202020204" pitchFamily="34" charset="0"/>
              <a:buChar char="•"/>
            </a:pPr>
            <a:r>
              <a:rPr lang="pl-PL" dirty="0"/>
              <a:t>Interfejsy API użycia platformy </a:t>
            </a:r>
            <a:r>
              <a:rPr lang="pl-PL" dirty="0" err="1"/>
              <a:t>Azure</a:t>
            </a:r>
            <a:r>
              <a:rPr lang="pl-PL" dirty="0"/>
              <a:t> zapewniają programowy dostęp do danych dotyczących kosztów i użycia zasobów platformy </a:t>
            </a:r>
            <a:r>
              <a:rPr lang="pl-PL" dirty="0" err="1"/>
              <a:t>Azure</a:t>
            </a:r>
            <a:r>
              <a:rPr lang="pl-PL" dirty="0"/>
              <a:t>.</a:t>
            </a:r>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r>
              <a:rPr lang="pl-PL" dirty="0"/>
              <a:t>Zapewniają dostęp do następujących elementów:</a:t>
            </a:r>
          </a:p>
          <a:p>
            <a:pPr marL="742950" lvl="1" indent="-285750">
              <a:buFont typeface="Arial" panose="020B0604020202020204" pitchFamily="34" charset="0"/>
              <a:buChar char="•"/>
            </a:pPr>
            <a:r>
              <a:rPr lang="pl-PL" dirty="0"/>
              <a:t>Arkusz cen</a:t>
            </a:r>
          </a:p>
          <a:p>
            <a:pPr marL="742950" lvl="1" indent="-285750">
              <a:buFont typeface="Arial" panose="020B0604020202020204" pitchFamily="34" charset="0"/>
              <a:buChar char="•"/>
            </a:pPr>
            <a:r>
              <a:rPr lang="pl-PL" dirty="0"/>
              <a:t>Budżety</a:t>
            </a:r>
          </a:p>
          <a:p>
            <a:pPr marL="742950" lvl="1" indent="-285750">
              <a:buFont typeface="Arial" panose="020B0604020202020204" pitchFamily="34" charset="0"/>
              <a:buChar char="•"/>
            </a:pPr>
            <a:r>
              <a:rPr lang="pl-PL" dirty="0"/>
              <a:t>Prognozy</a:t>
            </a:r>
          </a:p>
          <a:p>
            <a:pPr marL="742950" lvl="1" indent="-285750">
              <a:buFont typeface="Arial" panose="020B0604020202020204" pitchFamily="34" charset="0"/>
              <a:buChar char="•"/>
            </a:pPr>
            <a:r>
              <a:rPr lang="pl-PL" dirty="0"/>
              <a:t>Salda</a:t>
            </a:r>
          </a:p>
          <a:p>
            <a:pPr marL="742950" lvl="1" indent="-285750">
              <a:buFont typeface="Arial" panose="020B0604020202020204" pitchFamily="34" charset="0"/>
              <a:buChar char="•"/>
            </a:pPr>
            <a:r>
              <a:rPr lang="pl-PL" dirty="0" err="1"/>
              <a:t>Tagi</a:t>
            </a:r>
            <a:endParaRPr lang="pl-PL" dirty="0"/>
          </a:p>
        </p:txBody>
      </p:sp>
      <p:sp>
        <p:nvSpPr>
          <p:cNvPr id="9" name="pole tekstowe 8">
            <a:extLst>
              <a:ext uri="{FF2B5EF4-FFF2-40B4-BE49-F238E27FC236}">
                <a16:creationId xmlns:a16="http://schemas.microsoft.com/office/drawing/2014/main" id="{CAD8B144-7497-462E-91D5-7F582926DAB0}"/>
              </a:ext>
            </a:extLst>
          </p:cNvPr>
          <p:cNvSpPr txBox="1"/>
          <p:nvPr/>
        </p:nvSpPr>
        <p:spPr bwMode="auto">
          <a:xfrm>
            <a:off x="6172199" y="5788590"/>
            <a:ext cx="6096000" cy="369332"/>
          </a:xfrm>
          <a:prstGeom prst="rect">
            <a:avLst/>
          </a:prstGeom>
          <a:noFill/>
          <a:ln w="9525">
            <a:noFill/>
            <a:miter lim="800000"/>
            <a:headEnd/>
            <a:tailEnd/>
          </a:ln>
        </p:spPr>
        <p:txBody>
          <a:bodyPr wrap="square">
            <a:spAutoFit/>
          </a:bodyPr>
          <a:lstStyle/>
          <a:p>
            <a:r>
              <a:rPr lang="pl-PL" dirty="0">
                <a:hlinkClick r:id="rId3"/>
              </a:rPr>
              <a:t>Przegląd interfejsu API użycia platformy </a:t>
            </a:r>
            <a:r>
              <a:rPr lang="pl-PL" dirty="0" err="1">
                <a:hlinkClick r:id="rId3"/>
              </a:rPr>
              <a:t>Azure</a:t>
            </a:r>
            <a:r>
              <a:rPr lang="pl-PL" dirty="0">
                <a:hlinkClick r:id="rId3"/>
              </a:rPr>
              <a:t> | Microsoft </a:t>
            </a:r>
            <a:r>
              <a:rPr lang="pl-PL" dirty="0" err="1">
                <a:hlinkClick r:id="rId3"/>
              </a:rPr>
              <a:t>Docs</a:t>
            </a:r>
            <a:endParaRPr lang="pl-PL" dirty="0"/>
          </a:p>
        </p:txBody>
      </p:sp>
      <p:sp>
        <p:nvSpPr>
          <p:cNvPr id="11" name="pole tekstowe 10">
            <a:extLst>
              <a:ext uri="{FF2B5EF4-FFF2-40B4-BE49-F238E27FC236}">
                <a16:creationId xmlns:a16="http://schemas.microsoft.com/office/drawing/2014/main" id="{2F1C57FF-C552-433C-9002-58EA8B00CE7F}"/>
              </a:ext>
            </a:extLst>
          </p:cNvPr>
          <p:cNvSpPr txBox="1"/>
          <p:nvPr/>
        </p:nvSpPr>
        <p:spPr bwMode="auto">
          <a:xfrm>
            <a:off x="6181167" y="5277002"/>
            <a:ext cx="5226421" cy="369332"/>
          </a:xfrm>
          <a:prstGeom prst="rect">
            <a:avLst/>
          </a:prstGeom>
          <a:noFill/>
          <a:ln w="9525">
            <a:noFill/>
            <a:miter lim="800000"/>
            <a:headEnd/>
            <a:tailEnd/>
          </a:ln>
        </p:spPr>
        <p:txBody>
          <a:bodyPr wrap="square">
            <a:spAutoFit/>
          </a:bodyPr>
          <a:lstStyle/>
          <a:p>
            <a:r>
              <a:rPr lang="pl-PL" dirty="0">
                <a:hlinkClick r:id="rId4"/>
              </a:rPr>
              <a:t>Interfejsy API REST użycia platformy </a:t>
            </a:r>
            <a:r>
              <a:rPr lang="pl-PL" dirty="0" err="1">
                <a:hlinkClick r:id="rId4"/>
              </a:rPr>
              <a:t>Azure</a:t>
            </a:r>
            <a:r>
              <a:rPr lang="pl-PL" dirty="0">
                <a:hlinkClick r:id="rId4"/>
              </a:rPr>
              <a:t> | Microsoft </a:t>
            </a:r>
            <a:r>
              <a:rPr lang="pl-PL" dirty="0" err="1">
                <a:hlinkClick r:id="rId4"/>
              </a:rPr>
              <a:t>Docs</a:t>
            </a:r>
            <a:endParaRPr lang="pl-PL" dirty="0"/>
          </a:p>
        </p:txBody>
      </p:sp>
      <p:sp>
        <p:nvSpPr>
          <p:cNvPr id="13" name="pole tekstowe 12">
            <a:extLst>
              <a:ext uri="{FF2B5EF4-FFF2-40B4-BE49-F238E27FC236}">
                <a16:creationId xmlns:a16="http://schemas.microsoft.com/office/drawing/2014/main" id="{75B31E43-49B0-4F06-A843-C390A122202F}"/>
              </a:ext>
            </a:extLst>
          </p:cNvPr>
          <p:cNvSpPr txBox="1"/>
          <p:nvPr/>
        </p:nvSpPr>
        <p:spPr bwMode="auto">
          <a:xfrm>
            <a:off x="6172199" y="4766303"/>
            <a:ext cx="4675094" cy="369332"/>
          </a:xfrm>
          <a:prstGeom prst="rect">
            <a:avLst/>
          </a:prstGeom>
          <a:noFill/>
          <a:ln w="9525">
            <a:noFill/>
            <a:miter lim="800000"/>
            <a:headEnd/>
            <a:tailEnd/>
          </a:ln>
        </p:spPr>
        <p:txBody>
          <a:bodyPr wrap="square">
            <a:spAutoFit/>
          </a:bodyPr>
          <a:lstStyle/>
          <a:p>
            <a:r>
              <a:rPr lang="en-US" dirty="0">
                <a:hlinkClick r:id="rId5"/>
              </a:rPr>
              <a:t>Manage Azure costs with automation | Microsoft Docs</a:t>
            </a:r>
            <a:endParaRPr lang="pl-PL" dirty="0"/>
          </a:p>
        </p:txBody>
      </p:sp>
    </p:spTree>
    <p:extLst>
      <p:ext uri="{BB962C8B-B14F-4D97-AF65-F5344CB8AC3E}">
        <p14:creationId xmlns:p14="http://schemas.microsoft.com/office/powerpoint/2010/main" val="68270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a:extLst>
              <a:ext uri="{FF2B5EF4-FFF2-40B4-BE49-F238E27FC236}">
                <a16:creationId xmlns:a16="http://schemas.microsoft.com/office/drawing/2014/main" id="{F5BC8E01-5077-4545-8519-AFA5E8828771}"/>
              </a:ext>
            </a:extLst>
          </p:cNvPr>
          <p:cNvSpPr>
            <a:spLocks noGrp="1"/>
          </p:cNvSpPr>
          <p:nvPr>
            <p:ph type="title"/>
          </p:nvPr>
        </p:nvSpPr>
        <p:spPr/>
        <p:txBody>
          <a:bodyPr/>
          <a:lstStyle/>
          <a:p>
            <a:r>
              <a:rPr lang="pl-PL" sz="4000" dirty="0"/>
              <a:t>M05: Integracja – ITSM</a:t>
            </a:r>
          </a:p>
        </p:txBody>
      </p:sp>
      <p:sp>
        <p:nvSpPr>
          <p:cNvPr id="4" name="Symbol zastępczy numeru slajdu 3">
            <a:extLst>
              <a:ext uri="{FF2B5EF4-FFF2-40B4-BE49-F238E27FC236}">
                <a16:creationId xmlns:a16="http://schemas.microsoft.com/office/drawing/2014/main" id="{B29C186A-E16E-4760-945D-380015AEAEB3}"/>
              </a:ext>
            </a:extLst>
          </p:cNvPr>
          <p:cNvSpPr>
            <a:spLocks noGrp="1"/>
          </p:cNvSpPr>
          <p:nvPr>
            <p:ph type="sldNum" sz="quarter" idx="4"/>
          </p:nvPr>
        </p:nvSpPr>
        <p:spPr/>
        <p:txBody>
          <a:bodyPr/>
          <a:lstStyle/>
          <a:p>
            <a:fld id="{B2C9F720-B3AC-4F9F-A98C-36A14789045C}" type="slidenum">
              <a:rPr lang="pl-PL" smtClean="0"/>
              <a:pPr/>
              <a:t>33</a:t>
            </a:fld>
            <a:endParaRPr lang="pl-PL" dirty="0"/>
          </a:p>
        </p:txBody>
      </p:sp>
      <p:sp>
        <p:nvSpPr>
          <p:cNvPr id="7" name="pole tekstowe 6">
            <a:extLst>
              <a:ext uri="{FF2B5EF4-FFF2-40B4-BE49-F238E27FC236}">
                <a16:creationId xmlns:a16="http://schemas.microsoft.com/office/drawing/2014/main" id="{AF8DC3BC-C726-4AD4-9091-7C556FE6E24D}"/>
              </a:ext>
            </a:extLst>
          </p:cNvPr>
          <p:cNvSpPr txBox="1"/>
          <p:nvPr/>
        </p:nvSpPr>
        <p:spPr bwMode="auto">
          <a:xfrm>
            <a:off x="1001615" y="1748128"/>
            <a:ext cx="5094385" cy="2862322"/>
          </a:xfrm>
          <a:prstGeom prst="rect">
            <a:avLst/>
          </a:prstGeom>
          <a:noFill/>
          <a:ln w="9525">
            <a:noFill/>
            <a:miter lim="800000"/>
            <a:headEnd/>
            <a:tailEnd/>
          </a:ln>
        </p:spPr>
        <p:txBody>
          <a:bodyPr wrap="square">
            <a:spAutoFit/>
          </a:bodyPr>
          <a:lstStyle/>
          <a:p>
            <a:pPr marL="285750" indent="-285750">
              <a:buFont typeface="Arial" panose="020B0604020202020204" pitchFamily="34" charset="0"/>
              <a:buChar char="•"/>
            </a:pPr>
            <a:r>
              <a:rPr lang="pl-PL" dirty="0"/>
              <a:t>Usługi platformy </a:t>
            </a:r>
            <a:r>
              <a:rPr lang="pl-PL" dirty="0" err="1"/>
              <a:t>Azure</a:t>
            </a:r>
            <a:r>
              <a:rPr lang="pl-PL" dirty="0"/>
              <a:t>, takie jak </a:t>
            </a:r>
            <a:r>
              <a:rPr lang="pl-PL" dirty="0" err="1"/>
              <a:t>Azure</a:t>
            </a:r>
            <a:r>
              <a:rPr lang="pl-PL" dirty="0"/>
              <a:t> Log Analytics i </a:t>
            </a:r>
            <a:r>
              <a:rPr lang="pl-PL" dirty="0" err="1"/>
              <a:t>Azure</a:t>
            </a:r>
            <a:r>
              <a:rPr lang="pl-PL" dirty="0"/>
              <a:t> Monitor, pozwalają na wykrywanie i analizę problemów związanych z zasobami platformy </a:t>
            </a:r>
            <a:r>
              <a:rPr lang="pl-PL" dirty="0" err="1"/>
              <a:t>Azure</a:t>
            </a:r>
            <a:r>
              <a:rPr lang="pl-PL" dirty="0"/>
              <a:t> i spoza platformy </a:t>
            </a:r>
            <a:r>
              <a:rPr lang="pl-PL" dirty="0" err="1"/>
              <a:t>Azure</a:t>
            </a:r>
            <a:r>
              <a:rPr lang="pl-PL" dirty="0"/>
              <a:t>.</a:t>
            </a:r>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r>
              <a:rPr lang="pl-PL" dirty="0"/>
              <a:t>Elementy robocze związane z problemem zwykle znajdują się w produkcie lub usłudze ITSM.</a:t>
            </a:r>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r>
              <a:rPr lang="pl-PL" dirty="0"/>
              <a:t>Kontroler ITSMC zapewnia dwukierunkowe połączenie między platformą </a:t>
            </a:r>
            <a:r>
              <a:rPr lang="pl-PL" dirty="0" err="1"/>
              <a:t>Azure</a:t>
            </a:r>
            <a:r>
              <a:rPr lang="pl-PL" dirty="0"/>
              <a:t> i narzędziami ITSM.</a:t>
            </a:r>
          </a:p>
        </p:txBody>
      </p:sp>
      <p:pic>
        <p:nvPicPr>
          <p:cNvPr id="6" name="Obraz 5">
            <a:extLst>
              <a:ext uri="{FF2B5EF4-FFF2-40B4-BE49-F238E27FC236}">
                <a16:creationId xmlns:a16="http://schemas.microsoft.com/office/drawing/2014/main" id="{1BCF1D4B-F935-455D-B79A-CD62FC7BE761}"/>
              </a:ext>
            </a:extLst>
          </p:cNvPr>
          <p:cNvPicPr>
            <a:picLocks noChangeAspect="1"/>
          </p:cNvPicPr>
          <p:nvPr/>
        </p:nvPicPr>
        <p:blipFill>
          <a:blip r:embed="rId2"/>
          <a:stretch>
            <a:fillRect/>
          </a:stretch>
        </p:blipFill>
        <p:spPr>
          <a:xfrm>
            <a:off x="6563981" y="1075965"/>
            <a:ext cx="4992163" cy="3883438"/>
          </a:xfrm>
          <a:prstGeom prst="rect">
            <a:avLst/>
          </a:prstGeom>
        </p:spPr>
      </p:pic>
      <p:sp>
        <p:nvSpPr>
          <p:cNvPr id="14" name="pole tekstowe 13">
            <a:extLst>
              <a:ext uri="{FF2B5EF4-FFF2-40B4-BE49-F238E27FC236}">
                <a16:creationId xmlns:a16="http://schemas.microsoft.com/office/drawing/2014/main" id="{AD1E9C3A-06C8-4488-A9BA-FAAD48E01A1B}"/>
              </a:ext>
            </a:extLst>
          </p:cNvPr>
          <p:cNvSpPr txBox="1"/>
          <p:nvPr/>
        </p:nvSpPr>
        <p:spPr bwMode="auto">
          <a:xfrm>
            <a:off x="1001615" y="5311608"/>
            <a:ext cx="5267105" cy="646331"/>
          </a:xfrm>
          <a:prstGeom prst="rect">
            <a:avLst/>
          </a:prstGeom>
          <a:noFill/>
          <a:ln w="9525">
            <a:noFill/>
            <a:miter lim="800000"/>
            <a:headEnd/>
            <a:tailEnd/>
          </a:ln>
        </p:spPr>
        <p:txBody>
          <a:bodyPr wrap="square">
            <a:spAutoFit/>
          </a:bodyPr>
          <a:lstStyle/>
          <a:p>
            <a:r>
              <a:rPr lang="en-US" dirty="0">
                <a:hlinkClick r:id="rId3"/>
              </a:rPr>
              <a:t>IT Service Management Connector overview - Azure Monitor | Microsoft Docs</a:t>
            </a:r>
            <a:endParaRPr lang="pl-PL" dirty="0"/>
          </a:p>
        </p:txBody>
      </p:sp>
      <p:sp>
        <p:nvSpPr>
          <p:cNvPr id="18" name="pole tekstowe 17">
            <a:extLst>
              <a:ext uri="{FF2B5EF4-FFF2-40B4-BE49-F238E27FC236}">
                <a16:creationId xmlns:a16="http://schemas.microsoft.com/office/drawing/2014/main" id="{4C2A9BF0-FA9B-4A56-8C89-08FC872596C7}"/>
              </a:ext>
            </a:extLst>
          </p:cNvPr>
          <p:cNvSpPr txBox="1"/>
          <p:nvPr/>
        </p:nvSpPr>
        <p:spPr bwMode="auto">
          <a:xfrm>
            <a:off x="6563981" y="5311608"/>
            <a:ext cx="4673175" cy="646331"/>
          </a:xfrm>
          <a:prstGeom prst="rect">
            <a:avLst/>
          </a:prstGeom>
          <a:noFill/>
          <a:ln w="9525">
            <a:noFill/>
            <a:miter lim="800000"/>
            <a:headEnd/>
            <a:tailEnd/>
          </a:ln>
        </p:spPr>
        <p:txBody>
          <a:bodyPr wrap="square">
            <a:spAutoFit/>
          </a:bodyPr>
          <a:lstStyle/>
          <a:p>
            <a:r>
              <a:rPr lang="en-US" dirty="0">
                <a:hlinkClick r:id="rId4"/>
              </a:rPr>
              <a:t>Connect ServiceNow with IT Service Management Connector - Azure Monitor | Microsoft Docs</a:t>
            </a:r>
            <a:endParaRPr lang="pl-PL" dirty="0"/>
          </a:p>
        </p:txBody>
      </p:sp>
    </p:spTree>
    <p:extLst>
      <p:ext uri="{BB962C8B-B14F-4D97-AF65-F5344CB8AC3E}">
        <p14:creationId xmlns:p14="http://schemas.microsoft.com/office/powerpoint/2010/main" val="5219996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a:extLst>
              <a:ext uri="{FF2B5EF4-FFF2-40B4-BE49-F238E27FC236}">
                <a16:creationId xmlns:a16="http://schemas.microsoft.com/office/drawing/2014/main" id="{A9108940-6CA2-4772-B400-63A591B23013}"/>
              </a:ext>
            </a:extLst>
          </p:cNvPr>
          <p:cNvSpPr>
            <a:spLocks noGrp="1"/>
          </p:cNvSpPr>
          <p:nvPr>
            <p:ph type="title"/>
          </p:nvPr>
        </p:nvSpPr>
        <p:spPr>
          <a:xfrm>
            <a:off x="1001615" y="1013191"/>
            <a:ext cx="10821748" cy="622300"/>
          </a:xfrm>
        </p:spPr>
        <p:txBody>
          <a:bodyPr/>
          <a:lstStyle/>
          <a:p>
            <a:r>
              <a:rPr lang="pl-PL" sz="4000" dirty="0"/>
              <a:t>Laboratorium M05 – Integracja – Eksport</a:t>
            </a:r>
          </a:p>
        </p:txBody>
      </p:sp>
      <p:sp>
        <p:nvSpPr>
          <p:cNvPr id="4" name="Symbol zastępczy numeru slajdu 3">
            <a:extLst>
              <a:ext uri="{FF2B5EF4-FFF2-40B4-BE49-F238E27FC236}">
                <a16:creationId xmlns:a16="http://schemas.microsoft.com/office/drawing/2014/main" id="{3C1F4A78-1023-4D4D-BABC-C331B3DCE48C}"/>
              </a:ext>
            </a:extLst>
          </p:cNvPr>
          <p:cNvSpPr>
            <a:spLocks noGrp="1"/>
          </p:cNvSpPr>
          <p:nvPr>
            <p:ph type="sldNum" sz="quarter" idx="4"/>
          </p:nvPr>
        </p:nvSpPr>
        <p:spPr/>
        <p:txBody>
          <a:bodyPr/>
          <a:lstStyle/>
          <a:p>
            <a:fld id="{B2C9F720-B3AC-4F9F-A98C-36A14789045C}" type="slidenum">
              <a:rPr lang="pl-PL" smtClean="0"/>
              <a:pPr/>
              <a:t>34</a:t>
            </a:fld>
            <a:endParaRPr lang="pl-PL" dirty="0"/>
          </a:p>
        </p:txBody>
      </p:sp>
      <p:sp>
        <p:nvSpPr>
          <p:cNvPr id="7" name="Symbol zastępczy zawartości 1">
            <a:extLst>
              <a:ext uri="{FF2B5EF4-FFF2-40B4-BE49-F238E27FC236}">
                <a16:creationId xmlns:a16="http://schemas.microsoft.com/office/drawing/2014/main" id="{7172B67A-549F-4983-9791-A347D53A021C}"/>
              </a:ext>
            </a:extLst>
          </p:cNvPr>
          <p:cNvSpPr txBox="1">
            <a:spLocks/>
          </p:cNvSpPr>
          <p:nvPr/>
        </p:nvSpPr>
        <p:spPr bwMode="auto">
          <a:xfrm>
            <a:off x="1001615" y="2417782"/>
            <a:ext cx="10821748" cy="439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marR="0" indent="0" algn="l" defTabSz="1219170" rtl="0" eaLnBrk="1" fontAlgn="base" latinLnBrk="0" hangingPunct="1">
              <a:lnSpc>
                <a:spcPct val="100000"/>
              </a:lnSpc>
              <a:spcBef>
                <a:spcPct val="20000"/>
              </a:spcBef>
              <a:spcAft>
                <a:spcPct val="0"/>
              </a:spcAft>
              <a:buClrTx/>
              <a:buSzTx/>
              <a:buFont typeface="Arial" panose="020B0604020202020204" pitchFamily="34" charset="0"/>
              <a:buNone/>
              <a:tabLst/>
              <a:defRPr lang="pl-PL" sz="2667" b="0" kern="0">
                <a:solidFill>
                  <a:schemeClr val="tx1"/>
                </a:solidFill>
                <a:latin typeface="+mn-lt"/>
                <a:ea typeface="+mn-ea"/>
                <a:cs typeface="+mn-cs"/>
              </a:defRPr>
            </a:lvl1pPr>
            <a:lvl2pPr marL="241294" indent="-241294" algn="l" rtl="0" eaLnBrk="1" fontAlgn="base" hangingPunct="1">
              <a:spcBef>
                <a:spcPct val="20000"/>
              </a:spcBef>
              <a:spcAft>
                <a:spcPct val="0"/>
              </a:spcAft>
              <a:buFont typeface="Arial" panose="020B0604020202020204" pitchFamily="34" charset="0"/>
              <a:buChar char="•"/>
              <a:defRPr lang="pl-PL" sz="2667" b="1" kern="0" dirty="0" smtClean="0">
                <a:solidFill>
                  <a:schemeClr val="tx1"/>
                </a:solidFill>
                <a:latin typeface="+mn-lt"/>
                <a:ea typeface="+mn-ea"/>
                <a:cs typeface="+mn-cs"/>
              </a:defRPr>
            </a:lvl2pPr>
            <a:lvl3pPr marL="480472" indent="-239178" algn="l" rtl="0" eaLnBrk="1" fontAlgn="base" hangingPunct="1">
              <a:spcBef>
                <a:spcPct val="20000"/>
              </a:spcBef>
              <a:spcAft>
                <a:spcPct val="0"/>
              </a:spcAft>
              <a:buFont typeface="Arial Narrow" panose="020B0606020202030204" pitchFamily="34" charset="0"/>
              <a:buChar char="−"/>
              <a:defRPr lang="pl-PL" sz="1600" b="0" kern="0" dirty="0" smtClean="0">
                <a:solidFill>
                  <a:schemeClr val="tx1"/>
                </a:solidFill>
                <a:latin typeface="+mn-lt"/>
                <a:ea typeface="+mn-ea"/>
                <a:cs typeface="+mn-cs"/>
              </a:defRPr>
            </a:lvl3pPr>
            <a:lvl4pPr marL="721766" indent="-241294" algn="l" rtl="0" eaLnBrk="1" fontAlgn="base" hangingPunct="1">
              <a:spcBef>
                <a:spcPct val="20000"/>
              </a:spcBef>
              <a:spcAft>
                <a:spcPct val="0"/>
              </a:spcAft>
              <a:buFont typeface="Arial" panose="020B0604020202020204" pitchFamily="34" charset="0"/>
              <a:buChar char="•"/>
              <a:defRPr lang="pl-PL" sz="1600" b="0" kern="0" dirty="0" smtClean="0">
                <a:solidFill>
                  <a:schemeClr val="tx1"/>
                </a:solidFill>
                <a:latin typeface="+mn-lt"/>
                <a:ea typeface="+mn-ea"/>
                <a:cs typeface="+mn-cs"/>
              </a:defRPr>
            </a:lvl4pPr>
            <a:lvl5pPr marL="2743131" indent="-304792" algn="l" rtl="0" eaLnBrk="1" fontAlgn="base" hangingPunct="1">
              <a:spcBef>
                <a:spcPct val="20000"/>
              </a:spcBef>
              <a:spcAft>
                <a:spcPct val="0"/>
              </a:spcAft>
              <a:buChar char="»"/>
              <a:defRPr sz="2667">
                <a:solidFill>
                  <a:schemeClr val="tx1"/>
                </a:solidFill>
                <a:latin typeface="+mn-lt"/>
              </a:defRPr>
            </a:lvl5pPr>
            <a:lvl6pPr marL="3352716" indent="-304792" algn="l" rtl="0" eaLnBrk="1" fontAlgn="base" hangingPunct="1">
              <a:spcBef>
                <a:spcPct val="20000"/>
              </a:spcBef>
              <a:spcAft>
                <a:spcPct val="0"/>
              </a:spcAft>
              <a:buChar char="»"/>
              <a:defRPr sz="2667">
                <a:solidFill>
                  <a:schemeClr val="tx1"/>
                </a:solidFill>
                <a:latin typeface="+mn-lt"/>
              </a:defRPr>
            </a:lvl6pPr>
            <a:lvl7pPr marL="3962301" indent="-304792" algn="l" rtl="0" eaLnBrk="1" fontAlgn="base" hangingPunct="1">
              <a:spcBef>
                <a:spcPct val="20000"/>
              </a:spcBef>
              <a:spcAft>
                <a:spcPct val="0"/>
              </a:spcAft>
              <a:buChar char="»"/>
              <a:defRPr sz="2667">
                <a:solidFill>
                  <a:schemeClr val="tx1"/>
                </a:solidFill>
                <a:latin typeface="+mn-lt"/>
              </a:defRPr>
            </a:lvl7pPr>
            <a:lvl8pPr marL="4571886" indent="-304792" algn="l" rtl="0" eaLnBrk="1" fontAlgn="base" hangingPunct="1">
              <a:spcBef>
                <a:spcPct val="20000"/>
              </a:spcBef>
              <a:spcAft>
                <a:spcPct val="0"/>
              </a:spcAft>
              <a:buChar char="»"/>
              <a:defRPr sz="2667">
                <a:solidFill>
                  <a:schemeClr val="tx1"/>
                </a:solidFill>
                <a:latin typeface="+mn-lt"/>
              </a:defRPr>
            </a:lvl8pPr>
            <a:lvl9pPr marL="5181470" indent="-304792" algn="l" rtl="0" eaLnBrk="1" fontAlgn="base" hangingPunct="1">
              <a:spcBef>
                <a:spcPct val="20000"/>
              </a:spcBef>
              <a:spcAft>
                <a:spcPct val="0"/>
              </a:spcAft>
              <a:buChar char="»"/>
              <a:defRPr sz="2667">
                <a:solidFill>
                  <a:schemeClr val="tx1"/>
                </a:solidFill>
                <a:latin typeface="+mn-lt"/>
              </a:defRPr>
            </a:lvl9pPr>
          </a:lstStyle>
          <a:p>
            <a:r>
              <a:rPr lang="pl-PL" sz="1800" dirty="0">
                <a:hlinkClick r:id="rId2"/>
              </a:rPr>
              <a:t>Samouczek — tworzenie wyeksportowanych danych z </a:t>
            </a:r>
            <a:r>
              <a:rPr lang="pl-PL" sz="1800" dirty="0" err="1">
                <a:hlinkClick r:id="rId2"/>
              </a:rPr>
              <a:t>Cost</a:t>
            </a:r>
            <a:r>
              <a:rPr lang="pl-PL" sz="1800" dirty="0">
                <a:hlinkClick r:id="rId2"/>
              </a:rPr>
              <a:t> Management - </a:t>
            </a:r>
            <a:r>
              <a:rPr lang="pl-PL" sz="1800" dirty="0" err="1">
                <a:hlinkClick r:id="rId2"/>
              </a:rPr>
              <a:t>Azure</a:t>
            </a:r>
            <a:r>
              <a:rPr lang="pl-PL" sz="1800" dirty="0">
                <a:hlinkClick r:id="rId2"/>
              </a:rPr>
              <a:t> </a:t>
            </a:r>
            <a:r>
              <a:rPr lang="pl-PL" sz="1800" dirty="0" err="1">
                <a:hlinkClick r:id="rId2"/>
              </a:rPr>
              <a:t>Cost</a:t>
            </a:r>
            <a:r>
              <a:rPr lang="pl-PL" sz="1800" dirty="0">
                <a:hlinkClick r:id="rId2"/>
              </a:rPr>
              <a:t> Management + Billing | Microsoft </a:t>
            </a:r>
            <a:r>
              <a:rPr lang="pl-PL" sz="1800" dirty="0" err="1">
                <a:hlinkClick r:id="rId2"/>
              </a:rPr>
              <a:t>Docs</a:t>
            </a:r>
            <a:endParaRPr lang="pl-PL" sz="1800" dirty="0"/>
          </a:p>
        </p:txBody>
      </p:sp>
      <p:sp>
        <p:nvSpPr>
          <p:cNvPr id="2" name="pole tekstowe 1">
            <a:extLst>
              <a:ext uri="{FF2B5EF4-FFF2-40B4-BE49-F238E27FC236}">
                <a16:creationId xmlns:a16="http://schemas.microsoft.com/office/drawing/2014/main" id="{84BBF66C-D78A-4DA7-8C61-9E064F69321E}"/>
              </a:ext>
            </a:extLst>
          </p:cNvPr>
          <p:cNvSpPr txBox="1"/>
          <p:nvPr/>
        </p:nvSpPr>
        <p:spPr bwMode="auto">
          <a:xfrm>
            <a:off x="1001615" y="2048450"/>
            <a:ext cx="1625600" cy="369332"/>
          </a:xfrm>
          <a:prstGeom prst="rect">
            <a:avLst/>
          </a:prstGeom>
          <a:noFill/>
          <a:ln w="9525">
            <a:noFill/>
            <a:miter lim="800000"/>
            <a:headEnd/>
            <a:tailEnd/>
          </a:ln>
        </p:spPr>
        <p:txBody>
          <a:bodyPr wrap="square" rtlCol="0">
            <a:spAutoFit/>
          </a:bodyPr>
          <a:lstStyle/>
          <a:p>
            <a:r>
              <a:rPr lang="pl-PL" dirty="0">
                <a:solidFill>
                  <a:schemeClr val="tx1"/>
                </a:solidFill>
              </a:rPr>
              <a:t>Ćwiczenie 1:</a:t>
            </a:r>
          </a:p>
        </p:txBody>
      </p:sp>
      <p:sp>
        <p:nvSpPr>
          <p:cNvPr id="6" name="pole tekstowe 5">
            <a:extLst>
              <a:ext uri="{FF2B5EF4-FFF2-40B4-BE49-F238E27FC236}">
                <a16:creationId xmlns:a16="http://schemas.microsoft.com/office/drawing/2014/main" id="{488A042E-FF5F-4BEC-9217-BB9FAEC17454}"/>
              </a:ext>
            </a:extLst>
          </p:cNvPr>
          <p:cNvSpPr txBox="1"/>
          <p:nvPr/>
        </p:nvSpPr>
        <p:spPr bwMode="auto">
          <a:xfrm>
            <a:off x="1001614" y="3429000"/>
            <a:ext cx="8792626" cy="369332"/>
          </a:xfrm>
          <a:prstGeom prst="rect">
            <a:avLst/>
          </a:prstGeom>
          <a:noFill/>
          <a:ln w="9525">
            <a:noFill/>
            <a:miter lim="800000"/>
            <a:headEnd/>
            <a:tailEnd/>
          </a:ln>
        </p:spPr>
        <p:txBody>
          <a:bodyPr wrap="square" rtlCol="0">
            <a:spAutoFit/>
          </a:bodyPr>
          <a:lstStyle/>
          <a:p>
            <a:r>
              <a:rPr lang="pl-PL" dirty="0">
                <a:solidFill>
                  <a:schemeClr val="tx1"/>
                </a:solidFill>
              </a:rPr>
              <a:t>Ćwiczenie 2: Zarządzanie eksportem danych z usługi </a:t>
            </a:r>
            <a:r>
              <a:rPr lang="pl-PL" dirty="0" err="1">
                <a:solidFill>
                  <a:schemeClr val="tx1"/>
                </a:solidFill>
              </a:rPr>
              <a:t>Cost</a:t>
            </a:r>
            <a:r>
              <a:rPr lang="pl-PL" dirty="0">
                <a:solidFill>
                  <a:schemeClr val="tx1"/>
                </a:solidFill>
              </a:rPr>
              <a:t> Management za pomocą </a:t>
            </a:r>
            <a:r>
              <a:rPr lang="pl-PL" dirty="0" err="1">
                <a:solidFill>
                  <a:schemeClr val="tx1"/>
                </a:solidFill>
              </a:rPr>
              <a:t>Powershell</a:t>
            </a:r>
            <a:r>
              <a:rPr lang="pl-PL" dirty="0">
                <a:solidFill>
                  <a:schemeClr val="tx1"/>
                </a:solidFill>
              </a:rPr>
              <a:t>  </a:t>
            </a:r>
          </a:p>
        </p:txBody>
      </p:sp>
      <p:sp>
        <p:nvSpPr>
          <p:cNvPr id="8" name="pole tekstowe 7">
            <a:extLst>
              <a:ext uri="{FF2B5EF4-FFF2-40B4-BE49-F238E27FC236}">
                <a16:creationId xmlns:a16="http://schemas.microsoft.com/office/drawing/2014/main" id="{F69AD793-5ABD-440A-A944-7D997F26446E}"/>
              </a:ext>
            </a:extLst>
          </p:cNvPr>
          <p:cNvSpPr txBox="1"/>
          <p:nvPr/>
        </p:nvSpPr>
        <p:spPr bwMode="auto">
          <a:xfrm>
            <a:off x="1001614" y="4596915"/>
            <a:ext cx="8792626" cy="369332"/>
          </a:xfrm>
          <a:prstGeom prst="rect">
            <a:avLst/>
          </a:prstGeom>
          <a:noFill/>
          <a:ln w="9525">
            <a:noFill/>
            <a:miter lim="800000"/>
            <a:headEnd/>
            <a:tailEnd/>
          </a:ln>
        </p:spPr>
        <p:txBody>
          <a:bodyPr wrap="square" rtlCol="0">
            <a:spAutoFit/>
          </a:bodyPr>
          <a:lstStyle/>
          <a:p>
            <a:r>
              <a:rPr lang="pl-PL" dirty="0">
                <a:solidFill>
                  <a:schemeClr val="tx1"/>
                </a:solidFill>
              </a:rPr>
              <a:t>Ćwiczenie 3: Pobieranie danych z usługi </a:t>
            </a:r>
            <a:r>
              <a:rPr lang="pl-PL" dirty="0" err="1">
                <a:solidFill>
                  <a:schemeClr val="tx1"/>
                </a:solidFill>
              </a:rPr>
              <a:t>Cost</a:t>
            </a:r>
            <a:r>
              <a:rPr lang="pl-PL" dirty="0">
                <a:solidFill>
                  <a:schemeClr val="tx1"/>
                </a:solidFill>
              </a:rPr>
              <a:t> Management za pomocą </a:t>
            </a:r>
            <a:r>
              <a:rPr lang="pl-PL" dirty="0" err="1">
                <a:solidFill>
                  <a:schemeClr val="tx1"/>
                </a:solidFill>
              </a:rPr>
              <a:t>Powershell</a:t>
            </a:r>
            <a:r>
              <a:rPr lang="pl-PL" dirty="0">
                <a:solidFill>
                  <a:schemeClr val="tx1"/>
                </a:solidFill>
              </a:rPr>
              <a:t>  </a:t>
            </a:r>
          </a:p>
        </p:txBody>
      </p:sp>
    </p:spTree>
    <p:extLst>
      <p:ext uri="{BB962C8B-B14F-4D97-AF65-F5344CB8AC3E}">
        <p14:creationId xmlns:p14="http://schemas.microsoft.com/office/powerpoint/2010/main" val="12293362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a:extLst>
              <a:ext uri="{FF2B5EF4-FFF2-40B4-BE49-F238E27FC236}">
                <a16:creationId xmlns:a16="http://schemas.microsoft.com/office/drawing/2014/main" id="{F5BC8E01-5077-4545-8519-AFA5E8828771}"/>
              </a:ext>
            </a:extLst>
          </p:cNvPr>
          <p:cNvSpPr>
            <a:spLocks noGrp="1"/>
          </p:cNvSpPr>
          <p:nvPr>
            <p:ph type="title"/>
          </p:nvPr>
        </p:nvSpPr>
        <p:spPr/>
        <p:txBody>
          <a:bodyPr/>
          <a:lstStyle/>
          <a:p>
            <a:r>
              <a:rPr lang="pl-PL" sz="4000" dirty="0"/>
              <a:t>Laboratorium M05 – Integracja – API</a:t>
            </a:r>
          </a:p>
        </p:txBody>
      </p:sp>
      <p:sp>
        <p:nvSpPr>
          <p:cNvPr id="4" name="Symbol zastępczy numeru slajdu 3">
            <a:extLst>
              <a:ext uri="{FF2B5EF4-FFF2-40B4-BE49-F238E27FC236}">
                <a16:creationId xmlns:a16="http://schemas.microsoft.com/office/drawing/2014/main" id="{B29C186A-E16E-4760-945D-380015AEAEB3}"/>
              </a:ext>
            </a:extLst>
          </p:cNvPr>
          <p:cNvSpPr>
            <a:spLocks noGrp="1"/>
          </p:cNvSpPr>
          <p:nvPr>
            <p:ph type="sldNum" sz="quarter" idx="4"/>
          </p:nvPr>
        </p:nvSpPr>
        <p:spPr/>
        <p:txBody>
          <a:bodyPr/>
          <a:lstStyle/>
          <a:p>
            <a:fld id="{B2C9F720-B3AC-4F9F-A98C-36A14789045C}" type="slidenum">
              <a:rPr lang="pl-PL" smtClean="0"/>
              <a:pPr/>
              <a:t>35</a:t>
            </a:fld>
            <a:endParaRPr lang="pl-PL" dirty="0"/>
          </a:p>
        </p:txBody>
      </p:sp>
      <p:sp>
        <p:nvSpPr>
          <p:cNvPr id="7" name="pole tekstowe 6">
            <a:extLst>
              <a:ext uri="{FF2B5EF4-FFF2-40B4-BE49-F238E27FC236}">
                <a16:creationId xmlns:a16="http://schemas.microsoft.com/office/drawing/2014/main" id="{AF8DC3BC-C726-4AD4-9091-7C556FE6E24D}"/>
              </a:ext>
            </a:extLst>
          </p:cNvPr>
          <p:cNvSpPr txBox="1"/>
          <p:nvPr/>
        </p:nvSpPr>
        <p:spPr bwMode="auto">
          <a:xfrm>
            <a:off x="4574050" y="4909555"/>
            <a:ext cx="1454715" cy="369332"/>
          </a:xfrm>
          <a:prstGeom prst="rect">
            <a:avLst/>
          </a:prstGeom>
          <a:noFill/>
          <a:ln w="9525">
            <a:noFill/>
            <a:miter lim="800000"/>
            <a:headEnd/>
            <a:tailEnd/>
          </a:ln>
        </p:spPr>
        <p:txBody>
          <a:bodyPr wrap="square">
            <a:spAutoFit/>
          </a:bodyPr>
          <a:lstStyle/>
          <a:p>
            <a:pPr marL="285750" indent="-285750">
              <a:buFont typeface="Arial" panose="020B0604020202020204" pitchFamily="34" charset="0"/>
              <a:buChar char="•"/>
            </a:pPr>
            <a:r>
              <a:rPr lang="pl-PL" dirty="0"/>
              <a:t>Test API</a:t>
            </a:r>
          </a:p>
        </p:txBody>
      </p:sp>
      <p:sp>
        <p:nvSpPr>
          <p:cNvPr id="10" name="pole tekstowe 9">
            <a:extLst>
              <a:ext uri="{FF2B5EF4-FFF2-40B4-BE49-F238E27FC236}">
                <a16:creationId xmlns:a16="http://schemas.microsoft.com/office/drawing/2014/main" id="{AF9AF6F6-B3AC-402B-A208-3B12CC151104}"/>
              </a:ext>
            </a:extLst>
          </p:cNvPr>
          <p:cNvSpPr txBox="1"/>
          <p:nvPr/>
        </p:nvSpPr>
        <p:spPr bwMode="auto">
          <a:xfrm>
            <a:off x="1074548" y="4152038"/>
            <a:ext cx="6016534" cy="646331"/>
          </a:xfrm>
          <a:prstGeom prst="rect">
            <a:avLst/>
          </a:prstGeom>
          <a:noFill/>
          <a:ln w="9525">
            <a:noFill/>
            <a:miter lim="800000"/>
            <a:headEnd/>
            <a:tailEnd/>
          </a:ln>
        </p:spPr>
        <p:txBody>
          <a:bodyPr wrap="square">
            <a:spAutoFit/>
          </a:bodyPr>
          <a:lstStyle/>
          <a:p>
            <a:r>
              <a:rPr lang="pl-PL" dirty="0">
                <a:hlinkClick r:id="rId2"/>
              </a:rPr>
              <a:t>Szybki start: rejestrowanie aplikacji w Platforma tożsamości Microsoft | Microsoft </a:t>
            </a:r>
            <a:r>
              <a:rPr lang="pl-PL" dirty="0" err="1">
                <a:hlinkClick r:id="rId2"/>
              </a:rPr>
              <a:t>Docs</a:t>
            </a:r>
            <a:endParaRPr lang="pl-PL" dirty="0"/>
          </a:p>
        </p:txBody>
      </p:sp>
      <p:pic>
        <p:nvPicPr>
          <p:cNvPr id="4098" name="Picture 2" descr="Screenshot of the Azure portal in a web browser, showing an app registration's Overview pane.">
            <a:extLst>
              <a:ext uri="{FF2B5EF4-FFF2-40B4-BE49-F238E27FC236}">
                <a16:creationId xmlns:a16="http://schemas.microsoft.com/office/drawing/2014/main" id="{6ED96FEB-AAB2-4217-BB9D-4DCBBE3584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9370" y="2151540"/>
            <a:ext cx="3598690" cy="1889312"/>
          </a:xfrm>
          <a:prstGeom prst="rect">
            <a:avLst/>
          </a:prstGeom>
          <a:noFill/>
          <a:extLst>
            <a:ext uri="{909E8E84-426E-40DD-AFC4-6F175D3DCCD1}">
              <a14:hiddenFill xmlns:a14="http://schemas.microsoft.com/office/drawing/2010/main">
                <a:solidFill>
                  <a:srgbClr val="FFFFFF"/>
                </a:solidFill>
              </a14:hiddenFill>
            </a:ext>
          </a:extLst>
        </p:spPr>
      </p:pic>
      <p:sp>
        <p:nvSpPr>
          <p:cNvPr id="14" name="pole tekstowe 13">
            <a:extLst>
              <a:ext uri="{FF2B5EF4-FFF2-40B4-BE49-F238E27FC236}">
                <a16:creationId xmlns:a16="http://schemas.microsoft.com/office/drawing/2014/main" id="{84CD1F2A-F535-4FBC-94D2-A8E3EA155F5F}"/>
              </a:ext>
            </a:extLst>
          </p:cNvPr>
          <p:cNvSpPr txBox="1"/>
          <p:nvPr/>
        </p:nvSpPr>
        <p:spPr bwMode="auto">
          <a:xfrm>
            <a:off x="7438083" y="4152037"/>
            <a:ext cx="3001317" cy="646331"/>
          </a:xfrm>
          <a:prstGeom prst="rect">
            <a:avLst/>
          </a:prstGeom>
          <a:noFill/>
          <a:ln w="9525">
            <a:noFill/>
            <a:miter lim="800000"/>
            <a:headEnd/>
            <a:tailEnd/>
          </a:ln>
        </p:spPr>
        <p:txBody>
          <a:bodyPr wrap="square">
            <a:spAutoFit/>
          </a:bodyPr>
          <a:lstStyle/>
          <a:p>
            <a:r>
              <a:rPr lang="en-US" dirty="0">
                <a:hlinkClick r:id="rId4"/>
              </a:rPr>
              <a:t>Azure consumption API overview | Microsoft Docs</a:t>
            </a:r>
            <a:endParaRPr lang="pl-PL" dirty="0"/>
          </a:p>
        </p:txBody>
      </p:sp>
      <p:sp>
        <p:nvSpPr>
          <p:cNvPr id="15" name="pole tekstowe 14">
            <a:extLst>
              <a:ext uri="{FF2B5EF4-FFF2-40B4-BE49-F238E27FC236}">
                <a16:creationId xmlns:a16="http://schemas.microsoft.com/office/drawing/2014/main" id="{8341EE43-7B17-476F-8AA7-605817F37B1D}"/>
              </a:ext>
            </a:extLst>
          </p:cNvPr>
          <p:cNvSpPr txBox="1"/>
          <p:nvPr/>
        </p:nvSpPr>
        <p:spPr bwMode="auto">
          <a:xfrm>
            <a:off x="7518765" y="1748128"/>
            <a:ext cx="2188839" cy="369332"/>
          </a:xfrm>
          <a:prstGeom prst="rect">
            <a:avLst/>
          </a:prstGeom>
          <a:noFill/>
          <a:ln w="9525">
            <a:noFill/>
            <a:miter lim="800000"/>
            <a:headEnd/>
            <a:tailEnd/>
          </a:ln>
        </p:spPr>
        <p:txBody>
          <a:bodyPr wrap="square">
            <a:spAutoFit/>
          </a:bodyPr>
          <a:lstStyle/>
          <a:p>
            <a:pPr marL="285750" indent="-285750">
              <a:buFont typeface="Arial" panose="020B0604020202020204" pitchFamily="34" charset="0"/>
              <a:buChar char="•"/>
            </a:pPr>
            <a:r>
              <a:rPr lang="pl-PL" dirty="0"/>
              <a:t>Nadanie uprawnień</a:t>
            </a:r>
          </a:p>
        </p:txBody>
      </p:sp>
      <p:pic>
        <p:nvPicPr>
          <p:cNvPr id="12" name="Obraz 11">
            <a:extLst>
              <a:ext uri="{FF2B5EF4-FFF2-40B4-BE49-F238E27FC236}">
                <a16:creationId xmlns:a16="http://schemas.microsoft.com/office/drawing/2014/main" id="{54C3645A-5845-4EB3-A957-C3D30B57E1A0}"/>
              </a:ext>
            </a:extLst>
          </p:cNvPr>
          <p:cNvPicPr>
            <a:picLocks noChangeAspect="1"/>
          </p:cNvPicPr>
          <p:nvPr/>
        </p:nvPicPr>
        <p:blipFill>
          <a:blip r:embed="rId5"/>
          <a:stretch>
            <a:fillRect/>
          </a:stretch>
        </p:blipFill>
        <p:spPr>
          <a:xfrm>
            <a:off x="7518765" y="2117460"/>
            <a:ext cx="3751169" cy="1715246"/>
          </a:xfrm>
          <a:prstGeom prst="rect">
            <a:avLst/>
          </a:prstGeom>
        </p:spPr>
      </p:pic>
      <p:sp>
        <p:nvSpPr>
          <p:cNvPr id="17" name="pole tekstowe 16">
            <a:extLst>
              <a:ext uri="{FF2B5EF4-FFF2-40B4-BE49-F238E27FC236}">
                <a16:creationId xmlns:a16="http://schemas.microsoft.com/office/drawing/2014/main" id="{C5AA8A54-D5ED-4D65-8D40-7CB0A48CCFE9}"/>
              </a:ext>
            </a:extLst>
          </p:cNvPr>
          <p:cNvSpPr txBox="1"/>
          <p:nvPr/>
        </p:nvSpPr>
        <p:spPr bwMode="auto">
          <a:xfrm>
            <a:off x="1074548" y="1746677"/>
            <a:ext cx="3716445" cy="369332"/>
          </a:xfrm>
          <a:prstGeom prst="rect">
            <a:avLst/>
          </a:prstGeom>
          <a:noFill/>
          <a:ln w="9525">
            <a:noFill/>
            <a:miter lim="800000"/>
            <a:headEnd/>
            <a:tailEnd/>
          </a:ln>
        </p:spPr>
        <p:txBody>
          <a:bodyPr wrap="square">
            <a:spAutoFit/>
          </a:bodyPr>
          <a:lstStyle/>
          <a:p>
            <a:pPr marL="285750" indent="-285750">
              <a:buFont typeface="Arial" panose="020B0604020202020204" pitchFamily="34" charset="0"/>
              <a:buChar char="•"/>
            </a:pPr>
            <a:r>
              <a:rPr lang="pl-PL" dirty="0"/>
              <a:t>Rejestracja aplikacji</a:t>
            </a:r>
          </a:p>
        </p:txBody>
      </p:sp>
      <p:pic>
        <p:nvPicPr>
          <p:cNvPr id="18" name="Obraz 17">
            <a:extLst>
              <a:ext uri="{FF2B5EF4-FFF2-40B4-BE49-F238E27FC236}">
                <a16:creationId xmlns:a16="http://schemas.microsoft.com/office/drawing/2014/main" id="{677248D1-F4B3-4129-9D40-3A4FC2CF664A}"/>
              </a:ext>
            </a:extLst>
          </p:cNvPr>
          <p:cNvPicPr>
            <a:picLocks noChangeAspect="1"/>
          </p:cNvPicPr>
          <p:nvPr/>
        </p:nvPicPr>
        <p:blipFill>
          <a:blip r:embed="rId6"/>
          <a:stretch>
            <a:fillRect/>
          </a:stretch>
        </p:blipFill>
        <p:spPr>
          <a:xfrm>
            <a:off x="4612684" y="5278887"/>
            <a:ext cx="4000500" cy="1057275"/>
          </a:xfrm>
          <a:prstGeom prst="rect">
            <a:avLst/>
          </a:prstGeom>
        </p:spPr>
      </p:pic>
    </p:spTree>
    <p:extLst>
      <p:ext uri="{BB962C8B-B14F-4D97-AF65-F5344CB8AC3E}">
        <p14:creationId xmlns:p14="http://schemas.microsoft.com/office/powerpoint/2010/main" val="819832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61F59F88-5B8C-4A21-8740-1212DBCE58B3}"/>
              </a:ext>
            </a:extLst>
          </p:cNvPr>
          <p:cNvSpPr>
            <a:spLocks noGrp="1"/>
          </p:cNvSpPr>
          <p:nvPr>
            <p:ph idx="1"/>
          </p:nvPr>
        </p:nvSpPr>
        <p:spPr>
          <a:xfrm>
            <a:off x="1001615" y="2524942"/>
            <a:ext cx="9091075" cy="369332"/>
          </a:xfrm>
        </p:spPr>
        <p:txBody>
          <a:bodyPr/>
          <a:lstStyle/>
          <a:p>
            <a:pPr marL="285750" indent="-285750">
              <a:buFont typeface="Arial" panose="020B0604020202020204" pitchFamily="34" charset="0"/>
              <a:buChar char="•"/>
            </a:pPr>
            <a:r>
              <a:rPr lang="pl-PL" sz="1800" dirty="0">
                <a:hlinkClick r:id="rId2"/>
              </a:rPr>
              <a:t>Zarządzanie kosztami i rozliczenia - </a:t>
            </a:r>
            <a:r>
              <a:rPr lang="pl-PL" sz="1800" dirty="0" err="1">
                <a:hlinkClick r:id="rId2"/>
              </a:rPr>
              <a:t>Azure</a:t>
            </a:r>
            <a:r>
              <a:rPr lang="pl-PL" sz="1800" dirty="0">
                <a:hlinkClick r:id="rId2"/>
              </a:rPr>
              <a:t> </a:t>
            </a:r>
            <a:r>
              <a:rPr lang="pl-PL" sz="1800" dirty="0" err="1">
                <a:hlinkClick r:id="rId2"/>
              </a:rPr>
              <a:t>Cost</a:t>
            </a:r>
            <a:r>
              <a:rPr lang="pl-PL" sz="1800" dirty="0">
                <a:hlinkClick r:id="rId2"/>
              </a:rPr>
              <a:t> Management + Billing </a:t>
            </a:r>
            <a:r>
              <a:rPr lang="pl-PL" sz="1800" dirty="0" err="1">
                <a:hlinkClick r:id="rId2"/>
              </a:rPr>
              <a:t>documentation</a:t>
            </a:r>
            <a:r>
              <a:rPr lang="pl-PL" sz="1800" dirty="0">
                <a:hlinkClick r:id="rId2"/>
              </a:rPr>
              <a:t> | Microsoft </a:t>
            </a:r>
            <a:r>
              <a:rPr lang="pl-PL" sz="1800" dirty="0" err="1">
                <a:hlinkClick r:id="rId2"/>
              </a:rPr>
              <a:t>Docs</a:t>
            </a:r>
            <a:endParaRPr lang="pl-PL" sz="1800" dirty="0"/>
          </a:p>
        </p:txBody>
      </p:sp>
      <p:sp>
        <p:nvSpPr>
          <p:cNvPr id="3" name="Tytuł 2">
            <a:extLst>
              <a:ext uri="{FF2B5EF4-FFF2-40B4-BE49-F238E27FC236}">
                <a16:creationId xmlns:a16="http://schemas.microsoft.com/office/drawing/2014/main" id="{F5BC8E01-5077-4545-8519-AFA5E8828771}"/>
              </a:ext>
            </a:extLst>
          </p:cNvPr>
          <p:cNvSpPr>
            <a:spLocks noGrp="1"/>
          </p:cNvSpPr>
          <p:nvPr>
            <p:ph type="title"/>
          </p:nvPr>
        </p:nvSpPr>
        <p:spPr>
          <a:xfrm>
            <a:off x="1001615" y="1013192"/>
            <a:ext cx="8502051" cy="622300"/>
          </a:xfrm>
        </p:spPr>
        <p:txBody>
          <a:bodyPr/>
          <a:lstStyle/>
          <a:p>
            <a:r>
              <a:rPr lang="pl-PL" sz="4000" dirty="0"/>
              <a:t>Artykuły referencyjne</a:t>
            </a:r>
          </a:p>
        </p:txBody>
      </p:sp>
      <p:sp>
        <p:nvSpPr>
          <p:cNvPr id="4" name="Symbol zastępczy numeru slajdu 3">
            <a:extLst>
              <a:ext uri="{FF2B5EF4-FFF2-40B4-BE49-F238E27FC236}">
                <a16:creationId xmlns:a16="http://schemas.microsoft.com/office/drawing/2014/main" id="{B29C186A-E16E-4760-945D-380015AEAEB3}"/>
              </a:ext>
            </a:extLst>
          </p:cNvPr>
          <p:cNvSpPr>
            <a:spLocks noGrp="1"/>
          </p:cNvSpPr>
          <p:nvPr>
            <p:ph type="sldNum" sz="quarter" idx="4"/>
          </p:nvPr>
        </p:nvSpPr>
        <p:spPr/>
        <p:txBody>
          <a:bodyPr/>
          <a:lstStyle/>
          <a:p>
            <a:fld id="{B2C9F720-B3AC-4F9F-A98C-36A14789045C}" type="slidenum">
              <a:rPr lang="pl-PL" smtClean="0"/>
              <a:pPr/>
              <a:t>36</a:t>
            </a:fld>
            <a:endParaRPr lang="pl-PL" dirty="0"/>
          </a:p>
        </p:txBody>
      </p:sp>
      <p:sp>
        <p:nvSpPr>
          <p:cNvPr id="6" name="pole tekstowe 5">
            <a:extLst>
              <a:ext uri="{FF2B5EF4-FFF2-40B4-BE49-F238E27FC236}">
                <a16:creationId xmlns:a16="http://schemas.microsoft.com/office/drawing/2014/main" id="{A3FE9AD8-52EE-4504-899F-2D98EEB81332}"/>
              </a:ext>
            </a:extLst>
          </p:cNvPr>
          <p:cNvSpPr txBox="1"/>
          <p:nvPr/>
        </p:nvSpPr>
        <p:spPr bwMode="auto">
          <a:xfrm>
            <a:off x="1001615" y="1744544"/>
            <a:ext cx="8149149" cy="369332"/>
          </a:xfrm>
          <a:prstGeom prst="rect">
            <a:avLst/>
          </a:prstGeom>
          <a:noFill/>
          <a:ln w="9525">
            <a:noFill/>
            <a:miter lim="800000"/>
            <a:headEnd/>
            <a:tailEnd/>
          </a:ln>
        </p:spPr>
        <p:txBody>
          <a:bodyPr wrap="square">
            <a:spAutoFit/>
          </a:bodyPr>
          <a:lstStyle/>
          <a:p>
            <a:pPr marL="285750" indent="-285750">
              <a:buFont typeface="Arial" panose="020B0604020202020204" pitchFamily="34" charset="0"/>
              <a:buChar char="•"/>
            </a:pPr>
            <a:r>
              <a:rPr lang="pl-PL" dirty="0">
                <a:hlinkClick r:id="rId3"/>
              </a:rPr>
              <a:t>Omówienie dziedziny Zarządzanie kosztami - </a:t>
            </a:r>
            <a:r>
              <a:rPr lang="pl-PL" dirty="0" err="1">
                <a:hlinkClick r:id="rId3"/>
              </a:rPr>
              <a:t>Cloud</a:t>
            </a:r>
            <a:r>
              <a:rPr lang="pl-PL" dirty="0">
                <a:hlinkClick r:id="rId3"/>
              </a:rPr>
              <a:t> </a:t>
            </a:r>
            <a:r>
              <a:rPr lang="pl-PL" dirty="0" err="1">
                <a:hlinkClick r:id="rId3"/>
              </a:rPr>
              <a:t>Adoption</a:t>
            </a:r>
            <a:r>
              <a:rPr lang="pl-PL" dirty="0">
                <a:hlinkClick r:id="rId3"/>
              </a:rPr>
              <a:t> Framework | Microsoft </a:t>
            </a:r>
            <a:r>
              <a:rPr lang="pl-PL" dirty="0" err="1">
                <a:hlinkClick r:id="rId3"/>
              </a:rPr>
              <a:t>Docs</a:t>
            </a:r>
            <a:endParaRPr lang="pl-PL" dirty="0"/>
          </a:p>
        </p:txBody>
      </p:sp>
      <p:sp>
        <p:nvSpPr>
          <p:cNvPr id="11" name="pole tekstowe 10">
            <a:extLst>
              <a:ext uri="{FF2B5EF4-FFF2-40B4-BE49-F238E27FC236}">
                <a16:creationId xmlns:a16="http://schemas.microsoft.com/office/drawing/2014/main" id="{95494862-745D-4600-9C8A-B6D986248343}"/>
              </a:ext>
            </a:extLst>
          </p:cNvPr>
          <p:cNvSpPr txBox="1"/>
          <p:nvPr/>
        </p:nvSpPr>
        <p:spPr bwMode="auto">
          <a:xfrm>
            <a:off x="3382425" y="4780002"/>
            <a:ext cx="5603558" cy="646331"/>
          </a:xfrm>
          <a:prstGeom prst="rect">
            <a:avLst/>
          </a:prstGeom>
          <a:noFill/>
          <a:ln w="9525">
            <a:noFill/>
            <a:miter lim="800000"/>
            <a:headEnd/>
            <a:tailEnd/>
          </a:ln>
        </p:spPr>
        <p:txBody>
          <a:bodyPr wrap="square">
            <a:spAutoFit/>
          </a:bodyPr>
          <a:lstStyle/>
          <a:p>
            <a:r>
              <a:rPr lang="pl-PL" dirty="0">
                <a:hlinkClick r:id="rId4"/>
              </a:rPr>
              <a:t>Planowanie kosztów platformy </a:t>
            </a:r>
            <a:r>
              <a:rPr lang="pl-PL" dirty="0" err="1">
                <a:hlinkClick r:id="rId4"/>
              </a:rPr>
              <a:t>Azure</a:t>
            </a:r>
            <a:r>
              <a:rPr lang="pl-PL" dirty="0">
                <a:hlinkClick r:id="rId4"/>
              </a:rPr>
              <a:t> i zarządzanie nimi (AZ-900) - </a:t>
            </a:r>
            <a:r>
              <a:rPr lang="pl-PL" dirty="0" err="1">
                <a:hlinkClick r:id="rId4"/>
              </a:rPr>
              <a:t>Learn</a:t>
            </a:r>
            <a:r>
              <a:rPr lang="pl-PL" dirty="0">
                <a:hlinkClick r:id="rId4"/>
              </a:rPr>
              <a:t> | Microsoft </a:t>
            </a:r>
            <a:r>
              <a:rPr lang="pl-PL" dirty="0" err="1">
                <a:hlinkClick r:id="rId4"/>
              </a:rPr>
              <a:t>Docs</a:t>
            </a:r>
            <a:endParaRPr lang="pl-PL" dirty="0"/>
          </a:p>
        </p:txBody>
      </p:sp>
      <p:sp>
        <p:nvSpPr>
          <p:cNvPr id="13" name="pole tekstowe 12">
            <a:extLst>
              <a:ext uri="{FF2B5EF4-FFF2-40B4-BE49-F238E27FC236}">
                <a16:creationId xmlns:a16="http://schemas.microsoft.com/office/drawing/2014/main" id="{BDCF0B62-1A43-4FA6-BA7B-E3518FD9B95A}"/>
              </a:ext>
            </a:extLst>
          </p:cNvPr>
          <p:cNvSpPr txBox="1"/>
          <p:nvPr/>
        </p:nvSpPr>
        <p:spPr bwMode="auto">
          <a:xfrm>
            <a:off x="3382425" y="5576472"/>
            <a:ext cx="8538209" cy="646331"/>
          </a:xfrm>
          <a:prstGeom prst="rect">
            <a:avLst/>
          </a:prstGeom>
          <a:noFill/>
          <a:ln w="9525">
            <a:noFill/>
            <a:miter lim="800000"/>
            <a:headEnd/>
            <a:tailEnd/>
          </a:ln>
        </p:spPr>
        <p:txBody>
          <a:bodyPr wrap="square">
            <a:spAutoFit/>
          </a:bodyPr>
          <a:lstStyle/>
          <a:p>
            <a:r>
              <a:rPr lang="pl-PL" dirty="0">
                <a:hlinkClick r:id="rId5"/>
              </a:rPr>
              <a:t>Wprowadzenie do analizowania kosztów i tworzenia budżetów przy użyciu </a:t>
            </a:r>
            <a:r>
              <a:rPr lang="pl-PL" dirty="0" err="1">
                <a:hlinkClick r:id="rId5"/>
              </a:rPr>
              <a:t>Azure</a:t>
            </a:r>
            <a:r>
              <a:rPr lang="pl-PL" dirty="0">
                <a:hlinkClick r:id="rId5"/>
              </a:rPr>
              <a:t> </a:t>
            </a:r>
            <a:r>
              <a:rPr lang="pl-PL" dirty="0" err="1">
                <a:hlinkClick r:id="rId5"/>
              </a:rPr>
              <a:t>Cost</a:t>
            </a:r>
            <a:r>
              <a:rPr lang="pl-PL" dirty="0">
                <a:hlinkClick r:id="rId5"/>
              </a:rPr>
              <a:t> Management - </a:t>
            </a:r>
            <a:r>
              <a:rPr lang="pl-PL" dirty="0" err="1">
                <a:hlinkClick r:id="rId5"/>
              </a:rPr>
              <a:t>Learn</a:t>
            </a:r>
            <a:r>
              <a:rPr lang="pl-PL" dirty="0">
                <a:hlinkClick r:id="rId5"/>
              </a:rPr>
              <a:t> | Microsoft </a:t>
            </a:r>
            <a:r>
              <a:rPr lang="pl-PL" dirty="0" err="1">
                <a:hlinkClick r:id="rId5"/>
              </a:rPr>
              <a:t>Docs</a:t>
            </a:r>
            <a:endParaRPr lang="pl-PL" dirty="0"/>
          </a:p>
        </p:txBody>
      </p:sp>
      <p:sp>
        <p:nvSpPr>
          <p:cNvPr id="15" name="pole tekstowe 14">
            <a:extLst>
              <a:ext uri="{FF2B5EF4-FFF2-40B4-BE49-F238E27FC236}">
                <a16:creationId xmlns:a16="http://schemas.microsoft.com/office/drawing/2014/main" id="{FB3B49DE-532A-453E-ACE7-77D5B540D235}"/>
              </a:ext>
            </a:extLst>
          </p:cNvPr>
          <p:cNvSpPr txBox="1"/>
          <p:nvPr/>
        </p:nvSpPr>
        <p:spPr bwMode="auto">
          <a:xfrm>
            <a:off x="3382425" y="3912207"/>
            <a:ext cx="2513915" cy="646331"/>
          </a:xfrm>
          <a:prstGeom prst="rect">
            <a:avLst/>
          </a:prstGeom>
          <a:noFill/>
          <a:ln w="9525">
            <a:noFill/>
            <a:miter lim="800000"/>
            <a:headEnd/>
            <a:tailEnd/>
          </a:ln>
        </p:spPr>
        <p:txBody>
          <a:bodyPr wrap="square">
            <a:spAutoFit/>
          </a:bodyPr>
          <a:lstStyle/>
          <a:p>
            <a:r>
              <a:rPr lang="pl-PL" dirty="0">
                <a:hlinkClick r:id="rId6"/>
              </a:rPr>
              <a:t>Konfigurowanie subskrypcji - </a:t>
            </a:r>
            <a:r>
              <a:rPr lang="pl-PL" dirty="0" err="1">
                <a:hlinkClick r:id="rId6"/>
              </a:rPr>
              <a:t>Learn</a:t>
            </a:r>
            <a:r>
              <a:rPr lang="pl-PL" dirty="0">
                <a:hlinkClick r:id="rId6"/>
              </a:rPr>
              <a:t> | Microsoft </a:t>
            </a:r>
            <a:r>
              <a:rPr lang="pl-PL" dirty="0" err="1">
                <a:hlinkClick r:id="rId6"/>
              </a:rPr>
              <a:t>Docs</a:t>
            </a:r>
            <a:endParaRPr lang="pl-PL" dirty="0"/>
          </a:p>
        </p:txBody>
      </p:sp>
      <p:sp>
        <p:nvSpPr>
          <p:cNvPr id="17" name="pole tekstowe 16">
            <a:extLst>
              <a:ext uri="{FF2B5EF4-FFF2-40B4-BE49-F238E27FC236}">
                <a16:creationId xmlns:a16="http://schemas.microsoft.com/office/drawing/2014/main" id="{43310902-6774-4F16-ABB2-8CEFFF405506}"/>
              </a:ext>
            </a:extLst>
          </p:cNvPr>
          <p:cNvSpPr txBox="1"/>
          <p:nvPr/>
        </p:nvSpPr>
        <p:spPr bwMode="auto">
          <a:xfrm>
            <a:off x="1001615" y="3336554"/>
            <a:ext cx="6097904" cy="369332"/>
          </a:xfrm>
          <a:prstGeom prst="rect">
            <a:avLst/>
          </a:prstGeom>
          <a:noFill/>
          <a:ln w="9525">
            <a:noFill/>
            <a:miter lim="800000"/>
            <a:headEnd/>
            <a:tailEnd/>
          </a:ln>
        </p:spPr>
        <p:txBody>
          <a:bodyPr wrap="square">
            <a:spAutoFit/>
          </a:bodyPr>
          <a:lstStyle/>
          <a:p>
            <a:pPr marL="285750" indent="-285750">
              <a:buFont typeface="Arial" panose="020B0604020202020204" pitchFamily="34" charset="0"/>
              <a:buChar char="•"/>
            </a:pPr>
            <a:r>
              <a:rPr lang="pl-PL" dirty="0">
                <a:hlinkClick r:id="rId7"/>
              </a:rPr>
              <a:t>Microsoft </a:t>
            </a:r>
            <a:r>
              <a:rPr lang="pl-PL" dirty="0" err="1">
                <a:hlinkClick r:id="rId7"/>
              </a:rPr>
              <a:t>Learn</a:t>
            </a:r>
            <a:r>
              <a:rPr lang="pl-PL" dirty="0">
                <a:hlinkClick r:id="rId7"/>
              </a:rPr>
              <a:t> | Microsoft </a:t>
            </a:r>
            <a:r>
              <a:rPr lang="pl-PL" dirty="0" err="1">
                <a:hlinkClick r:id="rId7"/>
              </a:rPr>
              <a:t>Docs</a:t>
            </a:r>
            <a:r>
              <a:rPr lang="pl-PL" dirty="0"/>
              <a:t>:</a:t>
            </a:r>
          </a:p>
        </p:txBody>
      </p:sp>
    </p:spTree>
    <p:extLst>
      <p:ext uri="{BB962C8B-B14F-4D97-AF65-F5344CB8AC3E}">
        <p14:creationId xmlns:p14="http://schemas.microsoft.com/office/powerpoint/2010/main" val="28395915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ymbol zastępczy tekstu 8">
            <a:extLst>
              <a:ext uri="{FF2B5EF4-FFF2-40B4-BE49-F238E27FC236}">
                <a16:creationId xmlns:a16="http://schemas.microsoft.com/office/drawing/2014/main" id="{BD1FD02C-29FD-48BB-BE32-F46C2BB2F09D}"/>
              </a:ext>
            </a:extLst>
          </p:cNvPr>
          <p:cNvSpPr>
            <a:spLocks noGrp="1"/>
          </p:cNvSpPr>
          <p:nvPr>
            <p:ph type="body" sz="quarter" idx="10"/>
          </p:nvPr>
        </p:nvSpPr>
        <p:spPr/>
        <p:txBody>
          <a:bodyPr/>
          <a:lstStyle/>
          <a:p>
            <a:r>
              <a:rPr lang="pl-PL" dirty="0"/>
              <a:t>Wojciech Paździerkiewicz</a:t>
            </a:r>
          </a:p>
        </p:txBody>
      </p:sp>
      <p:sp>
        <p:nvSpPr>
          <p:cNvPr id="10" name="Symbol zastępczy tekstu 9">
            <a:extLst>
              <a:ext uri="{FF2B5EF4-FFF2-40B4-BE49-F238E27FC236}">
                <a16:creationId xmlns:a16="http://schemas.microsoft.com/office/drawing/2014/main" id="{EE3A3F74-58D1-4A49-BA88-4A3DF3896BA8}"/>
              </a:ext>
            </a:extLst>
          </p:cNvPr>
          <p:cNvSpPr>
            <a:spLocks noGrp="1"/>
          </p:cNvSpPr>
          <p:nvPr>
            <p:ph type="body" sz="quarter" idx="11"/>
          </p:nvPr>
        </p:nvSpPr>
        <p:spPr/>
        <p:txBody>
          <a:bodyPr/>
          <a:lstStyle/>
          <a:p>
            <a:r>
              <a:rPr lang="pl-PL" dirty="0"/>
              <a:t>Trener, Architekt IT</a:t>
            </a:r>
          </a:p>
        </p:txBody>
      </p:sp>
      <p:sp>
        <p:nvSpPr>
          <p:cNvPr id="3" name="Symbol zastępczy numeru slajdu 2">
            <a:extLst>
              <a:ext uri="{FF2B5EF4-FFF2-40B4-BE49-F238E27FC236}">
                <a16:creationId xmlns:a16="http://schemas.microsoft.com/office/drawing/2014/main" id="{9FE13975-CCB2-4FA9-91E4-F3B6FCB582D9}"/>
              </a:ext>
            </a:extLst>
          </p:cNvPr>
          <p:cNvSpPr>
            <a:spLocks noGrp="1"/>
          </p:cNvSpPr>
          <p:nvPr>
            <p:ph type="sldNum" sz="quarter" idx="4294967295"/>
          </p:nvPr>
        </p:nvSpPr>
        <p:spPr>
          <a:xfrm>
            <a:off x="11423650" y="6308725"/>
            <a:ext cx="768350" cy="433388"/>
          </a:xfrm>
        </p:spPr>
        <p:txBody>
          <a:bodyPr/>
          <a:lstStyle/>
          <a:p>
            <a:fld id="{B2F2C4D8-4674-4F17-A789-EAB6F68CCCD4}" type="slidenum">
              <a:rPr lang="pl-PL" smtClean="0"/>
              <a:pPr/>
              <a:t>37</a:t>
            </a:fld>
            <a:endParaRPr lang="pl-PL" dirty="0"/>
          </a:p>
        </p:txBody>
      </p:sp>
    </p:spTree>
    <p:extLst>
      <p:ext uri="{BB962C8B-B14F-4D97-AF65-F5344CB8AC3E}">
        <p14:creationId xmlns:p14="http://schemas.microsoft.com/office/powerpoint/2010/main" val="10552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ymbol zastępczy zawartości 4">
            <a:extLst>
              <a:ext uri="{FF2B5EF4-FFF2-40B4-BE49-F238E27FC236}">
                <a16:creationId xmlns:a16="http://schemas.microsoft.com/office/drawing/2014/main" id="{93ACAA88-7121-40AB-A98D-16539FA9F014}"/>
              </a:ext>
            </a:extLst>
          </p:cNvPr>
          <p:cNvSpPr>
            <a:spLocks noGrp="1"/>
          </p:cNvSpPr>
          <p:nvPr>
            <p:ph idx="1"/>
          </p:nvPr>
        </p:nvSpPr>
        <p:spPr>
          <a:xfrm>
            <a:off x="1012406" y="1896770"/>
            <a:ext cx="10881559" cy="3966520"/>
          </a:xfrm>
        </p:spPr>
        <p:txBody>
          <a:bodyPr/>
          <a:lstStyle/>
          <a:p>
            <a:r>
              <a:rPr lang="pl-PL" sz="2400" b="0" dirty="0"/>
              <a:t>Moduł 1: Typy subskrypcji oraz modele i konta rozliczeniowe</a:t>
            </a:r>
          </a:p>
          <a:p>
            <a:endParaRPr lang="pl-PL" sz="2400" b="0" dirty="0"/>
          </a:p>
          <a:p>
            <a:r>
              <a:rPr lang="pl-PL" sz="2400" b="0" dirty="0"/>
              <a:t>Moduł 2: Przegląd narzędzi do zarządzania kosztami na platformie MS </a:t>
            </a:r>
            <a:r>
              <a:rPr lang="pl-PL" sz="2400" b="0" dirty="0" err="1"/>
              <a:t>Azure</a:t>
            </a:r>
            <a:endParaRPr lang="pl-PL" sz="2400" b="0" dirty="0"/>
          </a:p>
          <a:p>
            <a:endParaRPr lang="pl-PL" sz="2400" b="0" dirty="0"/>
          </a:p>
          <a:p>
            <a:r>
              <a:rPr lang="pl-PL" sz="2400" b="0" dirty="0"/>
              <a:t>Moduł 3: Dobre praktyki i optymalizacja kosztów</a:t>
            </a:r>
          </a:p>
          <a:p>
            <a:endParaRPr lang="pl-PL" sz="2400" b="0" dirty="0"/>
          </a:p>
          <a:p>
            <a:r>
              <a:rPr lang="pl-PL" sz="2400" b="0" dirty="0"/>
              <a:t>Moduł 4: Monitorowanie wykorzystania środków</a:t>
            </a:r>
          </a:p>
          <a:p>
            <a:endParaRPr lang="pl-PL" sz="2400" b="0" dirty="0"/>
          </a:p>
          <a:p>
            <a:r>
              <a:rPr lang="pl-PL" sz="2400" b="0" dirty="0"/>
              <a:t>Moduł 5: Integracja z narzędziami zarządzającymi kosztami w organizacji</a:t>
            </a:r>
          </a:p>
        </p:txBody>
      </p:sp>
      <p:sp>
        <p:nvSpPr>
          <p:cNvPr id="4" name="Tytuł 3">
            <a:extLst>
              <a:ext uri="{FF2B5EF4-FFF2-40B4-BE49-F238E27FC236}">
                <a16:creationId xmlns:a16="http://schemas.microsoft.com/office/drawing/2014/main" id="{28A386AE-F5D1-486D-A745-ECC036C8B383}"/>
              </a:ext>
            </a:extLst>
          </p:cNvPr>
          <p:cNvSpPr>
            <a:spLocks noGrp="1"/>
          </p:cNvSpPr>
          <p:nvPr>
            <p:ph type="title"/>
          </p:nvPr>
        </p:nvSpPr>
        <p:spPr/>
        <p:txBody>
          <a:bodyPr/>
          <a:lstStyle/>
          <a:p>
            <a:r>
              <a:rPr lang="pl-PL" sz="4000" dirty="0"/>
              <a:t>Agenda</a:t>
            </a:r>
          </a:p>
        </p:txBody>
      </p:sp>
    </p:spTree>
    <p:extLst>
      <p:ext uri="{BB962C8B-B14F-4D97-AF65-F5344CB8AC3E}">
        <p14:creationId xmlns:p14="http://schemas.microsoft.com/office/powerpoint/2010/main" val="2847225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64BA9E20-05E1-43F8-AA0C-3ACB2B3DB6CB}"/>
              </a:ext>
            </a:extLst>
          </p:cNvPr>
          <p:cNvSpPr>
            <a:spLocks noGrp="1"/>
          </p:cNvSpPr>
          <p:nvPr>
            <p:ph idx="1"/>
          </p:nvPr>
        </p:nvSpPr>
        <p:spPr>
          <a:xfrm>
            <a:off x="1001614" y="1970771"/>
            <a:ext cx="8502051" cy="518429"/>
          </a:xfrm>
        </p:spPr>
        <p:txBody>
          <a:bodyPr/>
          <a:lstStyle/>
          <a:p>
            <a:pPr marL="342900" indent="-342900" algn="just">
              <a:buFont typeface="Arial" panose="020B0604020202020204" pitchFamily="34" charset="0"/>
              <a:buChar char="•"/>
            </a:pPr>
            <a:r>
              <a:rPr lang="pl-PL" sz="2400" dirty="0"/>
              <a:t>Aktywacja subskrypcji</a:t>
            </a:r>
          </a:p>
        </p:txBody>
      </p:sp>
      <p:sp>
        <p:nvSpPr>
          <p:cNvPr id="3" name="Tytuł 2">
            <a:extLst>
              <a:ext uri="{FF2B5EF4-FFF2-40B4-BE49-F238E27FC236}">
                <a16:creationId xmlns:a16="http://schemas.microsoft.com/office/drawing/2014/main" id="{EA3DF8E1-118D-4AAE-A21D-60D082A0AA50}"/>
              </a:ext>
            </a:extLst>
          </p:cNvPr>
          <p:cNvSpPr>
            <a:spLocks noGrp="1"/>
          </p:cNvSpPr>
          <p:nvPr>
            <p:ph type="title"/>
          </p:nvPr>
        </p:nvSpPr>
        <p:spPr/>
        <p:txBody>
          <a:bodyPr/>
          <a:lstStyle/>
          <a:p>
            <a:r>
              <a:rPr lang="pl-PL" sz="4000" dirty="0"/>
              <a:t>M00: Przygotowanie środowiska</a:t>
            </a:r>
          </a:p>
        </p:txBody>
      </p:sp>
      <p:sp>
        <p:nvSpPr>
          <p:cNvPr id="4" name="Symbol zastępczy numeru slajdu 3">
            <a:extLst>
              <a:ext uri="{FF2B5EF4-FFF2-40B4-BE49-F238E27FC236}">
                <a16:creationId xmlns:a16="http://schemas.microsoft.com/office/drawing/2014/main" id="{03A75185-EDC2-48C8-A43C-ADB92D50BEA4}"/>
              </a:ext>
            </a:extLst>
          </p:cNvPr>
          <p:cNvSpPr>
            <a:spLocks noGrp="1"/>
          </p:cNvSpPr>
          <p:nvPr>
            <p:ph type="sldNum" sz="quarter" idx="4"/>
          </p:nvPr>
        </p:nvSpPr>
        <p:spPr/>
        <p:txBody>
          <a:bodyPr/>
          <a:lstStyle/>
          <a:p>
            <a:fld id="{B2C9F720-B3AC-4F9F-A98C-36A14789045C}" type="slidenum">
              <a:rPr lang="pl-PL" smtClean="0"/>
              <a:pPr/>
              <a:t>5</a:t>
            </a:fld>
            <a:endParaRPr lang="pl-PL" dirty="0"/>
          </a:p>
        </p:txBody>
      </p:sp>
      <p:sp>
        <p:nvSpPr>
          <p:cNvPr id="9" name="pole tekstowe 8">
            <a:extLst>
              <a:ext uri="{FF2B5EF4-FFF2-40B4-BE49-F238E27FC236}">
                <a16:creationId xmlns:a16="http://schemas.microsoft.com/office/drawing/2014/main" id="{E4C5F25F-C1AD-4F5F-9EDB-1D14F1B9DFCD}"/>
              </a:ext>
            </a:extLst>
          </p:cNvPr>
          <p:cNvSpPr txBox="1"/>
          <p:nvPr/>
        </p:nvSpPr>
        <p:spPr bwMode="auto">
          <a:xfrm>
            <a:off x="1316735" y="2933132"/>
            <a:ext cx="3720590" cy="369332"/>
          </a:xfrm>
          <a:prstGeom prst="rect">
            <a:avLst/>
          </a:prstGeom>
          <a:noFill/>
          <a:ln w="9525">
            <a:noFill/>
            <a:miter lim="800000"/>
            <a:headEnd/>
            <a:tailEnd/>
          </a:ln>
        </p:spPr>
        <p:txBody>
          <a:bodyPr wrap="square">
            <a:spAutoFit/>
          </a:bodyPr>
          <a:lstStyle/>
          <a:p>
            <a:r>
              <a:rPr lang="pl-PL" dirty="0">
                <a:hlinkClick r:id="rId3"/>
              </a:rPr>
              <a:t>Microsoft </a:t>
            </a:r>
            <a:r>
              <a:rPr lang="pl-PL" dirty="0" err="1">
                <a:hlinkClick r:id="rId3"/>
              </a:rPr>
              <a:t>Azure</a:t>
            </a:r>
            <a:r>
              <a:rPr lang="pl-PL" dirty="0">
                <a:hlinkClick r:id="rId3"/>
              </a:rPr>
              <a:t> </a:t>
            </a:r>
            <a:r>
              <a:rPr lang="pl-PL" dirty="0" err="1">
                <a:hlinkClick r:id="rId3"/>
              </a:rPr>
              <a:t>Sponsorships</a:t>
            </a:r>
            <a:r>
              <a:rPr lang="pl-PL" dirty="0">
                <a:hlinkClick r:id="rId3"/>
              </a:rPr>
              <a:t> | </a:t>
            </a:r>
            <a:r>
              <a:rPr lang="pl-PL" dirty="0" err="1">
                <a:hlinkClick r:id="rId3"/>
              </a:rPr>
              <a:t>Welcome</a:t>
            </a:r>
            <a:endParaRPr lang="pl-PL" dirty="0"/>
          </a:p>
        </p:txBody>
      </p:sp>
      <p:sp>
        <p:nvSpPr>
          <p:cNvPr id="10" name="Symbol zastępczy zawartości 1">
            <a:extLst>
              <a:ext uri="{FF2B5EF4-FFF2-40B4-BE49-F238E27FC236}">
                <a16:creationId xmlns:a16="http://schemas.microsoft.com/office/drawing/2014/main" id="{35E561EC-9587-4BD8-89C9-BCC71D064D72}"/>
              </a:ext>
            </a:extLst>
          </p:cNvPr>
          <p:cNvSpPr txBox="1">
            <a:spLocks/>
          </p:cNvSpPr>
          <p:nvPr/>
        </p:nvSpPr>
        <p:spPr bwMode="auto">
          <a:xfrm>
            <a:off x="1001611" y="4169798"/>
            <a:ext cx="3387509" cy="900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marR="0" indent="0" algn="l" defTabSz="1219170" rtl="0" eaLnBrk="1" fontAlgn="base" latinLnBrk="0" hangingPunct="1">
              <a:lnSpc>
                <a:spcPct val="100000"/>
              </a:lnSpc>
              <a:spcBef>
                <a:spcPct val="20000"/>
              </a:spcBef>
              <a:spcAft>
                <a:spcPct val="0"/>
              </a:spcAft>
              <a:buClrTx/>
              <a:buSzTx/>
              <a:buFont typeface="Arial" panose="020B0604020202020204" pitchFamily="34" charset="0"/>
              <a:buNone/>
              <a:tabLst/>
              <a:defRPr lang="pl-PL" sz="2667" b="0" kern="0">
                <a:solidFill>
                  <a:schemeClr val="tx1"/>
                </a:solidFill>
                <a:latin typeface="+mn-lt"/>
                <a:ea typeface="+mn-ea"/>
                <a:cs typeface="+mn-cs"/>
              </a:defRPr>
            </a:lvl1pPr>
            <a:lvl2pPr marL="241294" indent="-241294" algn="l" rtl="0" eaLnBrk="1" fontAlgn="base" hangingPunct="1">
              <a:spcBef>
                <a:spcPct val="20000"/>
              </a:spcBef>
              <a:spcAft>
                <a:spcPct val="0"/>
              </a:spcAft>
              <a:buFont typeface="Arial" panose="020B0604020202020204" pitchFamily="34" charset="0"/>
              <a:buChar char="•"/>
              <a:defRPr lang="pl-PL" sz="2667" b="1" kern="0" dirty="0" smtClean="0">
                <a:solidFill>
                  <a:schemeClr val="tx1"/>
                </a:solidFill>
                <a:latin typeface="+mn-lt"/>
                <a:ea typeface="+mn-ea"/>
                <a:cs typeface="+mn-cs"/>
              </a:defRPr>
            </a:lvl2pPr>
            <a:lvl3pPr marL="480472" indent="-239178" algn="l" rtl="0" eaLnBrk="1" fontAlgn="base" hangingPunct="1">
              <a:spcBef>
                <a:spcPct val="20000"/>
              </a:spcBef>
              <a:spcAft>
                <a:spcPct val="0"/>
              </a:spcAft>
              <a:buFont typeface="Arial Narrow" panose="020B0606020202030204" pitchFamily="34" charset="0"/>
              <a:buChar char="−"/>
              <a:defRPr lang="pl-PL" sz="1600" b="0" kern="0" dirty="0" smtClean="0">
                <a:solidFill>
                  <a:schemeClr val="tx1"/>
                </a:solidFill>
                <a:latin typeface="+mn-lt"/>
                <a:ea typeface="+mn-ea"/>
                <a:cs typeface="+mn-cs"/>
              </a:defRPr>
            </a:lvl3pPr>
            <a:lvl4pPr marL="721766" indent="-241294" algn="l" rtl="0" eaLnBrk="1" fontAlgn="base" hangingPunct="1">
              <a:spcBef>
                <a:spcPct val="20000"/>
              </a:spcBef>
              <a:spcAft>
                <a:spcPct val="0"/>
              </a:spcAft>
              <a:buFont typeface="Arial" panose="020B0604020202020204" pitchFamily="34" charset="0"/>
              <a:buChar char="•"/>
              <a:defRPr lang="pl-PL" sz="1600" b="0" kern="0" dirty="0" smtClean="0">
                <a:solidFill>
                  <a:schemeClr val="tx1"/>
                </a:solidFill>
                <a:latin typeface="+mn-lt"/>
                <a:ea typeface="+mn-ea"/>
                <a:cs typeface="+mn-cs"/>
              </a:defRPr>
            </a:lvl4pPr>
            <a:lvl5pPr marL="2743131" indent="-304792" algn="l" rtl="0" eaLnBrk="1" fontAlgn="base" hangingPunct="1">
              <a:spcBef>
                <a:spcPct val="20000"/>
              </a:spcBef>
              <a:spcAft>
                <a:spcPct val="0"/>
              </a:spcAft>
              <a:buChar char="»"/>
              <a:defRPr sz="2667">
                <a:solidFill>
                  <a:schemeClr val="tx1"/>
                </a:solidFill>
                <a:latin typeface="+mn-lt"/>
              </a:defRPr>
            </a:lvl5pPr>
            <a:lvl6pPr marL="3352716" indent="-304792" algn="l" rtl="0" eaLnBrk="1" fontAlgn="base" hangingPunct="1">
              <a:spcBef>
                <a:spcPct val="20000"/>
              </a:spcBef>
              <a:spcAft>
                <a:spcPct val="0"/>
              </a:spcAft>
              <a:buChar char="»"/>
              <a:defRPr sz="2667">
                <a:solidFill>
                  <a:schemeClr val="tx1"/>
                </a:solidFill>
                <a:latin typeface="+mn-lt"/>
              </a:defRPr>
            </a:lvl6pPr>
            <a:lvl7pPr marL="3962301" indent="-304792" algn="l" rtl="0" eaLnBrk="1" fontAlgn="base" hangingPunct="1">
              <a:spcBef>
                <a:spcPct val="20000"/>
              </a:spcBef>
              <a:spcAft>
                <a:spcPct val="0"/>
              </a:spcAft>
              <a:buChar char="»"/>
              <a:defRPr sz="2667">
                <a:solidFill>
                  <a:schemeClr val="tx1"/>
                </a:solidFill>
                <a:latin typeface="+mn-lt"/>
              </a:defRPr>
            </a:lvl7pPr>
            <a:lvl8pPr marL="4571886" indent="-304792" algn="l" rtl="0" eaLnBrk="1" fontAlgn="base" hangingPunct="1">
              <a:spcBef>
                <a:spcPct val="20000"/>
              </a:spcBef>
              <a:spcAft>
                <a:spcPct val="0"/>
              </a:spcAft>
              <a:buChar char="»"/>
              <a:defRPr sz="2667">
                <a:solidFill>
                  <a:schemeClr val="tx1"/>
                </a:solidFill>
                <a:latin typeface="+mn-lt"/>
              </a:defRPr>
            </a:lvl8pPr>
            <a:lvl9pPr marL="5181470" indent="-304792" algn="l" rtl="0" eaLnBrk="1" fontAlgn="base" hangingPunct="1">
              <a:spcBef>
                <a:spcPct val="20000"/>
              </a:spcBef>
              <a:spcAft>
                <a:spcPct val="0"/>
              </a:spcAft>
              <a:buChar char="»"/>
              <a:defRPr sz="2667">
                <a:solidFill>
                  <a:schemeClr val="tx1"/>
                </a:solidFill>
                <a:latin typeface="+mn-lt"/>
              </a:defRPr>
            </a:lvl9pPr>
          </a:lstStyle>
          <a:p>
            <a:pPr marL="342900" indent="-342900">
              <a:buFont typeface="Arial" panose="020B0604020202020204" pitchFamily="34" charset="0"/>
              <a:buChar char="•"/>
            </a:pPr>
            <a:r>
              <a:rPr lang="pl-PL" sz="2400" dirty="0"/>
              <a:t>Laboratorium M00 Przygotowanie środowisk</a:t>
            </a:r>
          </a:p>
        </p:txBody>
      </p:sp>
      <p:sp>
        <p:nvSpPr>
          <p:cNvPr id="12" name="pole tekstowe 11">
            <a:extLst>
              <a:ext uri="{FF2B5EF4-FFF2-40B4-BE49-F238E27FC236}">
                <a16:creationId xmlns:a16="http://schemas.microsoft.com/office/drawing/2014/main" id="{1F52E8D2-F855-4C02-BB38-D2625D7A71B2}"/>
              </a:ext>
            </a:extLst>
          </p:cNvPr>
          <p:cNvSpPr txBox="1"/>
          <p:nvPr/>
        </p:nvSpPr>
        <p:spPr bwMode="auto">
          <a:xfrm>
            <a:off x="1316735" y="2431565"/>
            <a:ext cx="2743200" cy="369332"/>
          </a:xfrm>
          <a:prstGeom prst="rect">
            <a:avLst/>
          </a:prstGeom>
          <a:noFill/>
          <a:ln w="9525">
            <a:noFill/>
            <a:miter lim="800000"/>
            <a:headEnd/>
            <a:tailEnd/>
          </a:ln>
        </p:spPr>
        <p:txBody>
          <a:bodyPr wrap="square">
            <a:spAutoFit/>
          </a:bodyPr>
          <a:lstStyle/>
          <a:p>
            <a:r>
              <a:rPr lang="pl-PL" dirty="0">
                <a:hlinkClick r:id="rId4"/>
              </a:rPr>
              <a:t>Home - Microsoft </a:t>
            </a:r>
            <a:r>
              <a:rPr lang="pl-PL" dirty="0" err="1">
                <a:hlinkClick r:id="rId4"/>
              </a:rPr>
              <a:t>Azure</a:t>
            </a:r>
            <a:r>
              <a:rPr lang="pl-PL" dirty="0">
                <a:hlinkClick r:id="rId4"/>
              </a:rPr>
              <a:t> Pass</a:t>
            </a:r>
            <a:endParaRPr lang="pl-PL" dirty="0"/>
          </a:p>
        </p:txBody>
      </p:sp>
      <p:pic>
        <p:nvPicPr>
          <p:cNvPr id="6" name="Obraz 5">
            <a:extLst>
              <a:ext uri="{FF2B5EF4-FFF2-40B4-BE49-F238E27FC236}">
                <a16:creationId xmlns:a16="http://schemas.microsoft.com/office/drawing/2014/main" id="{01A39DD3-CE60-4AB0-9FD0-E10C37D937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59935" y="1970771"/>
            <a:ext cx="8165596" cy="3934152"/>
          </a:xfrm>
          <a:prstGeom prst="rect">
            <a:avLst/>
          </a:prstGeom>
        </p:spPr>
      </p:pic>
      <p:sp>
        <p:nvSpPr>
          <p:cNvPr id="13" name="Symbol zastępczy zawartości 1">
            <a:extLst>
              <a:ext uri="{FF2B5EF4-FFF2-40B4-BE49-F238E27FC236}">
                <a16:creationId xmlns:a16="http://schemas.microsoft.com/office/drawing/2014/main" id="{60A87F67-42C5-4A3E-976F-A8A6175F32BD}"/>
              </a:ext>
            </a:extLst>
          </p:cNvPr>
          <p:cNvSpPr txBox="1">
            <a:spLocks/>
          </p:cNvSpPr>
          <p:nvPr/>
        </p:nvSpPr>
        <p:spPr bwMode="auto">
          <a:xfrm>
            <a:off x="1001611" y="5688902"/>
            <a:ext cx="4881028" cy="51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marR="0" indent="0" algn="l" defTabSz="1219170" rtl="0" eaLnBrk="1" fontAlgn="base" latinLnBrk="0" hangingPunct="1">
              <a:lnSpc>
                <a:spcPct val="100000"/>
              </a:lnSpc>
              <a:spcBef>
                <a:spcPct val="20000"/>
              </a:spcBef>
              <a:spcAft>
                <a:spcPct val="0"/>
              </a:spcAft>
              <a:buClrTx/>
              <a:buSzTx/>
              <a:buFont typeface="Arial" panose="020B0604020202020204" pitchFamily="34" charset="0"/>
              <a:buNone/>
              <a:tabLst/>
              <a:defRPr lang="pl-PL" sz="2667" b="0" kern="0">
                <a:solidFill>
                  <a:schemeClr val="tx1"/>
                </a:solidFill>
                <a:latin typeface="+mn-lt"/>
                <a:ea typeface="+mn-ea"/>
                <a:cs typeface="+mn-cs"/>
              </a:defRPr>
            </a:lvl1pPr>
            <a:lvl2pPr marL="241294" indent="-241294" algn="l" rtl="0" eaLnBrk="1" fontAlgn="base" hangingPunct="1">
              <a:spcBef>
                <a:spcPct val="20000"/>
              </a:spcBef>
              <a:spcAft>
                <a:spcPct val="0"/>
              </a:spcAft>
              <a:buFont typeface="Arial" panose="020B0604020202020204" pitchFamily="34" charset="0"/>
              <a:buChar char="•"/>
              <a:defRPr lang="pl-PL" sz="2667" b="1" kern="0" dirty="0" smtClean="0">
                <a:solidFill>
                  <a:schemeClr val="tx1"/>
                </a:solidFill>
                <a:latin typeface="+mn-lt"/>
                <a:ea typeface="+mn-ea"/>
                <a:cs typeface="+mn-cs"/>
              </a:defRPr>
            </a:lvl2pPr>
            <a:lvl3pPr marL="480472" indent="-239178" algn="l" rtl="0" eaLnBrk="1" fontAlgn="base" hangingPunct="1">
              <a:spcBef>
                <a:spcPct val="20000"/>
              </a:spcBef>
              <a:spcAft>
                <a:spcPct val="0"/>
              </a:spcAft>
              <a:buFont typeface="Arial Narrow" panose="020B0606020202030204" pitchFamily="34" charset="0"/>
              <a:buChar char="−"/>
              <a:defRPr lang="pl-PL" sz="1600" b="0" kern="0" dirty="0" smtClean="0">
                <a:solidFill>
                  <a:schemeClr val="tx1"/>
                </a:solidFill>
                <a:latin typeface="+mn-lt"/>
                <a:ea typeface="+mn-ea"/>
                <a:cs typeface="+mn-cs"/>
              </a:defRPr>
            </a:lvl3pPr>
            <a:lvl4pPr marL="721766" indent="-241294" algn="l" rtl="0" eaLnBrk="1" fontAlgn="base" hangingPunct="1">
              <a:spcBef>
                <a:spcPct val="20000"/>
              </a:spcBef>
              <a:spcAft>
                <a:spcPct val="0"/>
              </a:spcAft>
              <a:buFont typeface="Arial" panose="020B0604020202020204" pitchFamily="34" charset="0"/>
              <a:buChar char="•"/>
              <a:defRPr lang="pl-PL" sz="1600" b="0" kern="0" dirty="0" smtClean="0">
                <a:solidFill>
                  <a:schemeClr val="tx1"/>
                </a:solidFill>
                <a:latin typeface="+mn-lt"/>
                <a:ea typeface="+mn-ea"/>
                <a:cs typeface="+mn-cs"/>
              </a:defRPr>
            </a:lvl4pPr>
            <a:lvl5pPr marL="2743131" indent="-304792" algn="l" rtl="0" eaLnBrk="1" fontAlgn="base" hangingPunct="1">
              <a:spcBef>
                <a:spcPct val="20000"/>
              </a:spcBef>
              <a:spcAft>
                <a:spcPct val="0"/>
              </a:spcAft>
              <a:buChar char="»"/>
              <a:defRPr sz="2667">
                <a:solidFill>
                  <a:schemeClr val="tx1"/>
                </a:solidFill>
                <a:latin typeface="+mn-lt"/>
              </a:defRPr>
            </a:lvl5pPr>
            <a:lvl6pPr marL="3352716" indent="-304792" algn="l" rtl="0" eaLnBrk="1" fontAlgn="base" hangingPunct="1">
              <a:spcBef>
                <a:spcPct val="20000"/>
              </a:spcBef>
              <a:spcAft>
                <a:spcPct val="0"/>
              </a:spcAft>
              <a:buChar char="»"/>
              <a:defRPr sz="2667">
                <a:solidFill>
                  <a:schemeClr val="tx1"/>
                </a:solidFill>
                <a:latin typeface="+mn-lt"/>
              </a:defRPr>
            </a:lvl6pPr>
            <a:lvl7pPr marL="3962301" indent="-304792" algn="l" rtl="0" eaLnBrk="1" fontAlgn="base" hangingPunct="1">
              <a:spcBef>
                <a:spcPct val="20000"/>
              </a:spcBef>
              <a:spcAft>
                <a:spcPct val="0"/>
              </a:spcAft>
              <a:buChar char="»"/>
              <a:defRPr sz="2667">
                <a:solidFill>
                  <a:schemeClr val="tx1"/>
                </a:solidFill>
                <a:latin typeface="+mn-lt"/>
              </a:defRPr>
            </a:lvl7pPr>
            <a:lvl8pPr marL="4571886" indent="-304792" algn="l" rtl="0" eaLnBrk="1" fontAlgn="base" hangingPunct="1">
              <a:spcBef>
                <a:spcPct val="20000"/>
              </a:spcBef>
              <a:spcAft>
                <a:spcPct val="0"/>
              </a:spcAft>
              <a:buChar char="»"/>
              <a:defRPr sz="2667">
                <a:solidFill>
                  <a:schemeClr val="tx1"/>
                </a:solidFill>
                <a:latin typeface="+mn-lt"/>
              </a:defRPr>
            </a:lvl8pPr>
            <a:lvl9pPr marL="5181470" indent="-304792" algn="l" rtl="0" eaLnBrk="1" fontAlgn="base" hangingPunct="1">
              <a:spcBef>
                <a:spcPct val="20000"/>
              </a:spcBef>
              <a:spcAft>
                <a:spcPct val="0"/>
              </a:spcAft>
              <a:buChar char="»"/>
              <a:defRPr sz="2667">
                <a:solidFill>
                  <a:schemeClr val="tx1"/>
                </a:solidFill>
                <a:latin typeface="+mn-lt"/>
              </a:defRPr>
            </a:lvl9pPr>
          </a:lstStyle>
          <a:p>
            <a:pPr marL="342900" indent="-342900" algn="just">
              <a:buFont typeface="Arial" panose="020B0604020202020204" pitchFamily="34" charset="0"/>
              <a:buChar char="•"/>
            </a:pPr>
            <a:r>
              <a:rPr lang="pl-PL" sz="2400" dirty="0"/>
              <a:t>Laboratorium M03 – </a:t>
            </a:r>
            <a:r>
              <a:rPr lang="pl-PL" sz="2400" dirty="0" err="1"/>
              <a:t>Tagi</a:t>
            </a:r>
            <a:r>
              <a:rPr lang="pl-PL" sz="2400" dirty="0"/>
              <a:t> (ćwiczenie 1)</a:t>
            </a:r>
          </a:p>
        </p:txBody>
      </p:sp>
    </p:spTree>
    <p:extLst>
      <p:ext uri="{BB962C8B-B14F-4D97-AF65-F5344CB8AC3E}">
        <p14:creationId xmlns:p14="http://schemas.microsoft.com/office/powerpoint/2010/main" val="3702340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1">
            <a:extLst>
              <a:ext uri="{FF2B5EF4-FFF2-40B4-BE49-F238E27FC236}">
                <a16:creationId xmlns:a16="http://schemas.microsoft.com/office/drawing/2014/main" id="{64BA9E20-05E1-43F8-AA0C-3ACB2B3DB6CB}"/>
              </a:ext>
            </a:extLst>
          </p:cNvPr>
          <p:cNvSpPr>
            <a:spLocks noGrp="1"/>
          </p:cNvSpPr>
          <p:nvPr>
            <p:ph idx="1"/>
          </p:nvPr>
        </p:nvSpPr>
        <p:spPr>
          <a:xfrm>
            <a:off x="1001614" y="1635491"/>
            <a:ext cx="4698146" cy="498109"/>
          </a:xfrm>
        </p:spPr>
        <p:txBody>
          <a:bodyPr/>
          <a:lstStyle/>
          <a:p>
            <a:pPr algn="just"/>
            <a:r>
              <a:rPr lang="pl-PL" sz="2400" dirty="0"/>
              <a:t>Microsoft Online Services Program:</a:t>
            </a:r>
          </a:p>
        </p:txBody>
      </p:sp>
      <p:sp>
        <p:nvSpPr>
          <p:cNvPr id="3" name="Tytuł 2">
            <a:extLst>
              <a:ext uri="{FF2B5EF4-FFF2-40B4-BE49-F238E27FC236}">
                <a16:creationId xmlns:a16="http://schemas.microsoft.com/office/drawing/2014/main" id="{EA3DF8E1-118D-4AAE-A21D-60D082A0AA50}"/>
              </a:ext>
            </a:extLst>
          </p:cNvPr>
          <p:cNvSpPr>
            <a:spLocks noGrp="1"/>
          </p:cNvSpPr>
          <p:nvPr>
            <p:ph type="title"/>
          </p:nvPr>
        </p:nvSpPr>
        <p:spPr/>
        <p:txBody>
          <a:bodyPr/>
          <a:lstStyle/>
          <a:p>
            <a:r>
              <a:rPr lang="pl-PL" sz="4000" dirty="0"/>
              <a:t>M01: Typy kont rozliczeniowych</a:t>
            </a:r>
          </a:p>
        </p:txBody>
      </p:sp>
      <p:sp>
        <p:nvSpPr>
          <p:cNvPr id="4" name="Symbol zastępczy numeru slajdu 3">
            <a:extLst>
              <a:ext uri="{FF2B5EF4-FFF2-40B4-BE49-F238E27FC236}">
                <a16:creationId xmlns:a16="http://schemas.microsoft.com/office/drawing/2014/main" id="{03A75185-EDC2-48C8-A43C-ADB92D50BEA4}"/>
              </a:ext>
            </a:extLst>
          </p:cNvPr>
          <p:cNvSpPr>
            <a:spLocks noGrp="1"/>
          </p:cNvSpPr>
          <p:nvPr>
            <p:ph type="sldNum" sz="quarter" idx="4"/>
          </p:nvPr>
        </p:nvSpPr>
        <p:spPr/>
        <p:txBody>
          <a:bodyPr/>
          <a:lstStyle/>
          <a:p>
            <a:fld id="{B2C9F720-B3AC-4F9F-A98C-36A14789045C}" type="slidenum">
              <a:rPr lang="pl-PL" smtClean="0"/>
              <a:pPr/>
              <a:t>6</a:t>
            </a:fld>
            <a:endParaRPr lang="pl-PL" dirty="0"/>
          </a:p>
        </p:txBody>
      </p:sp>
      <p:pic>
        <p:nvPicPr>
          <p:cNvPr id="1026" name="Picture 2" descr="Screenshot that shows MOSP hierarchy">
            <a:extLst>
              <a:ext uri="{FF2B5EF4-FFF2-40B4-BE49-F238E27FC236}">
                <a16:creationId xmlns:a16="http://schemas.microsoft.com/office/drawing/2014/main" id="{5054C92F-C2E4-474E-A2A3-739079F5E23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99760" y="1635491"/>
            <a:ext cx="6412643" cy="2702829"/>
          </a:xfrm>
          <a:prstGeom prst="rect">
            <a:avLst/>
          </a:prstGeom>
          <a:noFill/>
          <a:extLst>
            <a:ext uri="{909E8E84-426E-40DD-AFC4-6F175D3DCCD1}">
              <a14:hiddenFill xmlns:a14="http://schemas.microsoft.com/office/drawing/2010/main">
                <a:solidFill>
                  <a:srgbClr val="FFFFFF"/>
                </a:solidFill>
              </a14:hiddenFill>
            </a:ext>
          </a:extLst>
        </p:spPr>
      </p:pic>
      <p:sp>
        <p:nvSpPr>
          <p:cNvPr id="13" name="Symbol zastępczy zawartości 1">
            <a:extLst>
              <a:ext uri="{FF2B5EF4-FFF2-40B4-BE49-F238E27FC236}">
                <a16:creationId xmlns:a16="http://schemas.microsoft.com/office/drawing/2014/main" id="{FE00753E-54CE-469A-82C8-DDA67D634A80}"/>
              </a:ext>
            </a:extLst>
          </p:cNvPr>
          <p:cNvSpPr txBox="1">
            <a:spLocks/>
          </p:cNvSpPr>
          <p:nvPr/>
        </p:nvSpPr>
        <p:spPr bwMode="auto">
          <a:xfrm>
            <a:off x="1001614" y="2257791"/>
            <a:ext cx="4494946" cy="2822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marR="0" indent="0" algn="l" defTabSz="1219170" rtl="0" eaLnBrk="1" fontAlgn="base" latinLnBrk="0" hangingPunct="1">
              <a:lnSpc>
                <a:spcPct val="100000"/>
              </a:lnSpc>
              <a:spcBef>
                <a:spcPct val="20000"/>
              </a:spcBef>
              <a:spcAft>
                <a:spcPct val="0"/>
              </a:spcAft>
              <a:buClrTx/>
              <a:buSzTx/>
              <a:buFont typeface="Arial" panose="020B0604020202020204" pitchFamily="34" charset="0"/>
              <a:buNone/>
              <a:tabLst/>
              <a:defRPr lang="pl-PL" sz="2667" b="0" kern="0">
                <a:solidFill>
                  <a:schemeClr val="tx1"/>
                </a:solidFill>
                <a:latin typeface="+mn-lt"/>
                <a:ea typeface="+mn-ea"/>
                <a:cs typeface="+mn-cs"/>
              </a:defRPr>
            </a:lvl1pPr>
            <a:lvl2pPr marL="241294" indent="-241294" algn="l" rtl="0" eaLnBrk="1" fontAlgn="base" hangingPunct="1">
              <a:spcBef>
                <a:spcPct val="20000"/>
              </a:spcBef>
              <a:spcAft>
                <a:spcPct val="0"/>
              </a:spcAft>
              <a:buFont typeface="Arial" panose="020B0604020202020204" pitchFamily="34" charset="0"/>
              <a:buChar char="•"/>
              <a:defRPr lang="pl-PL" sz="2667" b="1" kern="0" dirty="0" smtClean="0">
                <a:solidFill>
                  <a:schemeClr val="tx1"/>
                </a:solidFill>
                <a:latin typeface="+mn-lt"/>
                <a:ea typeface="+mn-ea"/>
                <a:cs typeface="+mn-cs"/>
              </a:defRPr>
            </a:lvl2pPr>
            <a:lvl3pPr marL="480472" indent="-239178" algn="l" rtl="0" eaLnBrk="1" fontAlgn="base" hangingPunct="1">
              <a:spcBef>
                <a:spcPct val="20000"/>
              </a:spcBef>
              <a:spcAft>
                <a:spcPct val="0"/>
              </a:spcAft>
              <a:buFont typeface="Arial Narrow" panose="020B0606020202030204" pitchFamily="34" charset="0"/>
              <a:buChar char="−"/>
              <a:defRPr lang="pl-PL" sz="1600" b="0" kern="0" dirty="0" smtClean="0">
                <a:solidFill>
                  <a:schemeClr val="tx1"/>
                </a:solidFill>
                <a:latin typeface="+mn-lt"/>
                <a:ea typeface="+mn-ea"/>
                <a:cs typeface="+mn-cs"/>
              </a:defRPr>
            </a:lvl3pPr>
            <a:lvl4pPr marL="721766" indent="-241294" algn="l" rtl="0" eaLnBrk="1" fontAlgn="base" hangingPunct="1">
              <a:spcBef>
                <a:spcPct val="20000"/>
              </a:spcBef>
              <a:spcAft>
                <a:spcPct val="0"/>
              </a:spcAft>
              <a:buFont typeface="Arial" panose="020B0604020202020204" pitchFamily="34" charset="0"/>
              <a:buChar char="•"/>
              <a:defRPr lang="pl-PL" sz="1600" b="0" kern="0" dirty="0" smtClean="0">
                <a:solidFill>
                  <a:schemeClr val="tx1"/>
                </a:solidFill>
                <a:latin typeface="+mn-lt"/>
                <a:ea typeface="+mn-ea"/>
                <a:cs typeface="+mn-cs"/>
              </a:defRPr>
            </a:lvl4pPr>
            <a:lvl5pPr marL="2743131" indent="-304792" algn="l" rtl="0" eaLnBrk="1" fontAlgn="base" hangingPunct="1">
              <a:spcBef>
                <a:spcPct val="20000"/>
              </a:spcBef>
              <a:spcAft>
                <a:spcPct val="0"/>
              </a:spcAft>
              <a:buChar char="»"/>
              <a:defRPr sz="2667">
                <a:solidFill>
                  <a:schemeClr val="tx1"/>
                </a:solidFill>
                <a:latin typeface="+mn-lt"/>
              </a:defRPr>
            </a:lvl5pPr>
            <a:lvl6pPr marL="3352716" indent="-304792" algn="l" rtl="0" eaLnBrk="1" fontAlgn="base" hangingPunct="1">
              <a:spcBef>
                <a:spcPct val="20000"/>
              </a:spcBef>
              <a:spcAft>
                <a:spcPct val="0"/>
              </a:spcAft>
              <a:buChar char="»"/>
              <a:defRPr sz="2667">
                <a:solidFill>
                  <a:schemeClr val="tx1"/>
                </a:solidFill>
                <a:latin typeface="+mn-lt"/>
              </a:defRPr>
            </a:lvl6pPr>
            <a:lvl7pPr marL="3962301" indent="-304792" algn="l" rtl="0" eaLnBrk="1" fontAlgn="base" hangingPunct="1">
              <a:spcBef>
                <a:spcPct val="20000"/>
              </a:spcBef>
              <a:spcAft>
                <a:spcPct val="0"/>
              </a:spcAft>
              <a:buChar char="»"/>
              <a:defRPr sz="2667">
                <a:solidFill>
                  <a:schemeClr val="tx1"/>
                </a:solidFill>
                <a:latin typeface="+mn-lt"/>
              </a:defRPr>
            </a:lvl7pPr>
            <a:lvl8pPr marL="4571886" indent="-304792" algn="l" rtl="0" eaLnBrk="1" fontAlgn="base" hangingPunct="1">
              <a:spcBef>
                <a:spcPct val="20000"/>
              </a:spcBef>
              <a:spcAft>
                <a:spcPct val="0"/>
              </a:spcAft>
              <a:buChar char="»"/>
              <a:defRPr sz="2667">
                <a:solidFill>
                  <a:schemeClr val="tx1"/>
                </a:solidFill>
                <a:latin typeface="+mn-lt"/>
              </a:defRPr>
            </a:lvl8pPr>
            <a:lvl9pPr marL="5181470" indent="-304792" algn="l" rtl="0" eaLnBrk="1" fontAlgn="base" hangingPunct="1">
              <a:spcBef>
                <a:spcPct val="20000"/>
              </a:spcBef>
              <a:spcAft>
                <a:spcPct val="0"/>
              </a:spcAft>
              <a:buChar char="»"/>
              <a:defRPr sz="2667">
                <a:solidFill>
                  <a:schemeClr val="tx1"/>
                </a:solidFill>
                <a:latin typeface="+mn-lt"/>
              </a:defRPr>
            </a:lvl9pPr>
          </a:lstStyle>
          <a:p>
            <a:pPr algn="just"/>
            <a:r>
              <a:rPr lang="pl-PL" sz="1800" dirty="0"/>
              <a:t>Indywidualne konto rozliczeniowe dla programu Microsoft Online Services Program jest tworzone podczas rejestrowania się na platformie </a:t>
            </a:r>
            <a:r>
              <a:rPr lang="pl-PL" sz="1800" dirty="0" err="1"/>
              <a:t>Azure</a:t>
            </a:r>
            <a:r>
              <a:rPr lang="pl-PL" sz="1800" dirty="0"/>
              <a:t> za pomocą witryny internetowej platformy </a:t>
            </a:r>
            <a:r>
              <a:rPr lang="pl-PL" sz="1800" dirty="0" err="1"/>
              <a:t>Azure</a:t>
            </a:r>
            <a:r>
              <a:rPr lang="pl-PL" sz="1800" dirty="0"/>
              <a:t>, np. ze stawkami płatności:</a:t>
            </a:r>
          </a:p>
          <a:p>
            <a:pPr marL="285750" indent="-285750" algn="just">
              <a:buFont typeface="Arial" panose="020B0604020202020204" pitchFamily="34" charset="0"/>
              <a:buChar char="•"/>
            </a:pPr>
            <a:r>
              <a:rPr lang="pl-PL" sz="1800" dirty="0">
                <a:hlinkClick r:id="rId3"/>
              </a:rPr>
              <a:t>zgodnie z użyciem</a:t>
            </a:r>
            <a:endParaRPr lang="pl-PL" sz="1800" dirty="0"/>
          </a:p>
          <a:p>
            <a:pPr marL="285750" indent="-285750" algn="just">
              <a:buFont typeface="Arial" panose="020B0604020202020204" pitchFamily="34" charset="0"/>
              <a:buChar char="•"/>
            </a:pPr>
            <a:r>
              <a:rPr lang="pl-PL" sz="1800" dirty="0">
                <a:hlinkClick r:id="rId4"/>
              </a:rPr>
              <a:t>subskrybent programu Visual Studio</a:t>
            </a:r>
            <a:endParaRPr lang="pl-PL" sz="1800" dirty="0"/>
          </a:p>
          <a:p>
            <a:pPr marL="285750" indent="-285750" algn="just">
              <a:buFont typeface="Arial" panose="020B0604020202020204" pitchFamily="34" charset="0"/>
              <a:buChar char="•"/>
            </a:pPr>
            <a:r>
              <a:rPr lang="pl-PL" sz="1800" dirty="0">
                <a:hlinkClick r:id="rId5"/>
              </a:rPr>
              <a:t>bezpłatnego konta platformy </a:t>
            </a:r>
            <a:r>
              <a:rPr lang="pl-PL" sz="1800" dirty="0" err="1">
                <a:hlinkClick r:id="rId5"/>
              </a:rPr>
              <a:t>Azure</a:t>
            </a:r>
            <a:endParaRPr lang="pl-PL" sz="1800" dirty="0"/>
          </a:p>
        </p:txBody>
      </p:sp>
      <p:sp>
        <p:nvSpPr>
          <p:cNvPr id="17" name="pole tekstowe 16">
            <a:extLst>
              <a:ext uri="{FF2B5EF4-FFF2-40B4-BE49-F238E27FC236}">
                <a16:creationId xmlns:a16="http://schemas.microsoft.com/office/drawing/2014/main" id="{34D5B234-4FCD-4BC1-80E0-B90AAF92FB32}"/>
              </a:ext>
            </a:extLst>
          </p:cNvPr>
          <p:cNvSpPr txBox="1"/>
          <p:nvPr/>
        </p:nvSpPr>
        <p:spPr bwMode="auto">
          <a:xfrm>
            <a:off x="5797964" y="4495731"/>
            <a:ext cx="6096000" cy="1569660"/>
          </a:xfrm>
          <a:prstGeom prst="rect">
            <a:avLst/>
          </a:prstGeom>
          <a:noFill/>
          <a:ln w="9525">
            <a:noFill/>
            <a:miter lim="800000"/>
            <a:headEnd/>
            <a:tailEnd/>
          </a:ln>
        </p:spPr>
        <p:txBody>
          <a:bodyPr wrap="square">
            <a:spAutoFit/>
          </a:bodyPr>
          <a:lstStyle/>
          <a:p>
            <a:pPr marL="285750" indent="-285750">
              <a:buFont typeface="Arial" panose="020B0604020202020204" pitchFamily="34" charset="0"/>
              <a:buChar char="•"/>
            </a:pPr>
            <a:r>
              <a:rPr lang="pl-PL" sz="1600" b="1" dirty="0"/>
              <a:t>Konto billingowe </a:t>
            </a:r>
            <a:r>
              <a:rPr lang="pl-PL" sz="1600" dirty="0"/>
              <a:t>reprezentuje umowę, w której klient zgadza się na korzystanie z platformy </a:t>
            </a:r>
            <a:r>
              <a:rPr lang="pl-PL" sz="1600" dirty="0" err="1"/>
              <a:t>Azure</a:t>
            </a:r>
            <a:r>
              <a:rPr lang="pl-PL" sz="1600" dirty="0"/>
              <a:t>. Zawiera co najmniej jedną subskrypcję.</a:t>
            </a:r>
          </a:p>
          <a:p>
            <a:pPr marL="285750" indent="-285750">
              <a:buFont typeface="Arial" panose="020B0604020202020204" pitchFamily="34" charset="0"/>
              <a:buChar char="•"/>
            </a:pPr>
            <a:endParaRPr lang="pl-PL" sz="1600" dirty="0"/>
          </a:p>
          <a:p>
            <a:pPr marL="285750" indent="-285750">
              <a:buFont typeface="Arial" panose="020B0604020202020204" pitchFamily="34" charset="0"/>
              <a:buChar char="•"/>
            </a:pPr>
            <a:r>
              <a:rPr lang="pl-PL" sz="1600" b="1" dirty="0"/>
              <a:t>Subskrypcja</a:t>
            </a:r>
            <a:r>
              <a:rPr lang="pl-PL" sz="1600" dirty="0"/>
              <a:t> reprezentuje zgrupowanie zasobów platformy </a:t>
            </a:r>
            <a:r>
              <a:rPr lang="pl-PL" sz="1600" dirty="0" err="1"/>
              <a:t>Azure</a:t>
            </a:r>
            <a:r>
              <a:rPr lang="pl-PL" sz="1600" dirty="0"/>
              <a:t>. W tym zakresie jest generowana faktura oraz są skojarzone pozostałe informacje dotyczące rozliczeń, np. formy płatności i wykorzystanie zasobów.</a:t>
            </a:r>
          </a:p>
        </p:txBody>
      </p:sp>
    </p:spTree>
    <p:extLst>
      <p:ext uri="{BB962C8B-B14F-4D97-AF65-F5344CB8AC3E}">
        <p14:creationId xmlns:p14="http://schemas.microsoft.com/office/powerpoint/2010/main" val="79440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a:extLst>
              <a:ext uri="{FF2B5EF4-FFF2-40B4-BE49-F238E27FC236}">
                <a16:creationId xmlns:a16="http://schemas.microsoft.com/office/drawing/2014/main" id="{EA3DF8E1-118D-4AAE-A21D-60D082A0AA50}"/>
              </a:ext>
            </a:extLst>
          </p:cNvPr>
          <p:cNvSpPr>
            <a:spLocks noGrp="1"/>
          </p:cNvSpPr>
          <p:nvPr>
            <p:ph type="title"/>
          </p:nvPr>
        </p:nvSpPr>
        <p:spPr/>
        <p:txBody>
          <a:bodyPr/>
          <a:lstStyle/>
          <a:p>
            <a:r>
              <a:rPr lang="pl-PL" sz="4000" dirty="0"/>
              <a:t>M01: Typy kont rozliczeniowych</a:t>
            </a:r>
          </a:p>
        </p:txBody>
      </p:sp>
      <p:sp>
        <p:nvSpPr>
          <p:cNvPr id="4" name="Symbol zastępczy numeru slajdu 3">
            <a:extLst>
              <a:ext uri="{FF2B5EF4-FFF2-40B4-BE49-F238E27FC236}">
                <a16:creationId xmlns:a16="http://schemas.microsoft.com/office/drawing/2014/main" id="{03A75185-EDC2-48C8-A43C-ADB92D50BEA4}"/>
              </a:ext>
            </a:extLst>
          </p:cNvPr>
          <p:cNvSpPr>
            <a:spLocks noGrp="1"/>
          </p:cNvSpPr>
          <p:nvPr>
            <p:ph type="sldNum" sz="quarter" idx="4"/>
          </p:nvPr>
        </p:nvSpPr>
        <p:spPr/>
        <p:txBody>
          <a:bodyPr/>
          <a:lstStyle/>
          <a:p>
            <a:fld id="{B2C9F720-B3AC-4F9F-A98C-36A14789045C}" type="slidenum">
              <a:rPr lang="pl-PL" smtClean="0"/>
              <a:pPr/>
              <a:t>7</a:t>
            </a:fld>
            <a:endParaRPr lang="pl-PL" dirty="0"/>
          </a:p>
        </p:txBody>
      </p:sp>
      <p:sp>
        <p:nvSpPr>
          <p:cNvPr id="5" name="Symbol zastępczy zawartości 1">
            <a:extLst>
              <a:ext uri="{FF2B5EF4-FFF2-40B4-BE49-F238E27FC236}">
                <a16:creationId xmlns:a16="http://schemas.microsoft.com/office/drawing/2014/main" id="{B156A57E-6203-46A8-9D89-C13D0D0EE889}"/>
              </a:ext>
            </a:extLst>
          </p:cNvPr>
          <p:cNvSpPr txBox="1">
            <a:spLocks/>
          </p:cNvSpPr>
          <p:nvPr/>
        </p:nvSpPr>
        <p:spPr bwMode="auto">
          <a:xfrm>
            <a:off x="1001614" y="1635492"/>
            <a:ext cx="7410866" cy="578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marR="0" indent="0" algn="l" defTabSz="1219170" rtl="0" eaLnBrk="1" fontAlgn="base" latinLnBrk="0" hangingPunct="1">
              <a:lnSpc>
                <a:spcPct val="100000"/>
              </a:lnSpc>
              <a:spcBef>
                <a:spcPct val="20000"/>
              </a:spcBef>
              <a:spcAft>
                <a:spcPct val="0"/>
              </a:spcAft>
              <a:buClrTx/>
              <a:buSzTx/>
              <a:buFont typeface="Arial" panose="020B0604020202020204" pitchFamily="34" charset="0"/>
              <a:buNone/>
              <a:tabLst/>
              <a:defRPr lang="pl-PL" sz="2667" b="0" kern="0">
                <a:solidFill>
                  <a:schemeClr val="tx1"/>
                </a:solidFill>
                <a:latin typeface="+mn-lt"/>
                <a:ea typeface="+mn-ea"/>
                <a:cs typeface="+mn-cs"/>
              </a:defRPr>
            </a:lvl1pPr>
            <a:lvl2pPr marL="241294" indent="-241294" algn="l" rtl="0" eaLnBrk="1" fontAlgn="base" hangingPunct="1">
              <a:spcBef>
                <a:spcPct val="20000"/>
              </a:spcBef>
              <a:spcAft>
                <a:spcPct val="0"/>
              </a:spcAft>
              <a:buFont typeface="Arial" panose="020B0604020202020204" pitchFamily="34" charset="0"/>
              <a:buChar char="•"/>
              <a:defRPr lang="pl-PL" sz="2667" b="1" kern="0" dirty="0" smtClean="0">
                <a:solidFill>
                  <a:schemeClr val="tx1"/>
                </a:solidFill>
                <a:latin typeface="+mn-lt"/>
                <a:ea typeface="+mn-ea"/>
                <a:cs typeface="+mn-cs"/>
              </a:defRPr>
            </a:lvl2pPr>
            <a:lvl3pPr marL="480472" indent="-239178" algn="l" rtl="0" eaLnBrk="1" fontAlgn="base" hangingPunct="1">
              <a:spcBef>
                <a:spcPct val="20000"/>
              </a:spcBef>
              <a:spcAft>
                <a:spcPct val="0"/>
              </a:spcAft>
              <a:buFont typeface="Arial Narrow" panose="020B0606020202030204" pitchFamily="34" charset="0"/>
              <a:buChar char="−"/>
              <a:defRPr lang="pl-PL" sz="1600" b="0" kern="0" dirty="0" smtClean="0">
                <a:solidFill>
                  <a:schemeClr val="tx1"/>
                </a:solidFill>
                <a:latin typeface="+mn-lt"/>
                <a:ea typeface="+mn-ea"/>
                <a:cs typeface="+mn-cs"/>
              </a:defRPr>
            </a:lvl3pPr>
            <a:lvl4pPr marL="721766" indent="-241294" algn="l" rtl="0" eaLnBrk="1" fontAlgn="base" hangingPunct="1">
              <a:spcBef>
                <a:spcPct val="20000"/>
              </a:spcBef>
              <a:spcAft>
                <a:spcPct val="0"/>
              </a:spcAft>
              <a:buFont typeface="Arial" panose="020B0604020202020204" pitchFamily="34" charset="0"/>
              <a:buChar char="•"/>
              <a:defRPr lang="pl-PL" sz="1600" b="0" kern="0" dirty="0" smtClean="0">
                <a:solidFill>
                  <a:schemeClr val="tx1"/>
                </a:solidFill>
                <a:latin typeface="+mn-lt"/>
                <a:ea typeface="+mn-ea"/>
                <a:cs typeface="+mn-cs"/>
              </a:defRPr>
            </a:lvl4pPr>
            <a:lvl5pPr marL="2743131" indent="-304792" algn="l" rtl="0" eaLnBrk="1" fontAlgn="base" hangingPunct="1">
              <a:spcBef>
                <a:spcPct val="20000"/>
              </a:spcBef>
              <a:spcAft>
                <a:spcPct val="0"/>
              </a:spcAft>
              <a:buChar char="»"/>
              <a:defRPr sz="2667">
                <a:solidFill>
                  <a:schemeClr val="tx1"/>
                </a:solidFill>
                <a:latin typeface="+mn-lt"/>
              </a:defRPr>
            </a:lvl5pPr>
            <a:lvl6pPr marL="3352716" indent="-304792" algn="l" rtl="0" eaLnBrk="1" fontAlgn="base" hangingPunct="1">
              <a:spcBef>
                <a:spcPct val="20000"/>
              </a:spcBef>
              <a:spcAft>
                <a:spcPct val="0"/>
              </a:spcAft>
              <a:buChar char="»"/>
              <a:defRPr sz="2667">
                <a:solidFill>
                  <a:schemeClr val="tx1"/>
                </a:solidFill>
                <a:latin typeface="+mn-lt"/>
              </a:defRPr>
            </a:lvl6pPr>
            <a:lvl7pPr marL="3962301" indent="-304792" algn="l" rtl="0" eaLnBrk="1" fontAlgn="base" hangingPunct="1">
              <a:spcBef>
                <a:spcPct val="20000"/>
              </a:spcBef>
              <a:spcAft>
                <a:spcPct val="0"/>
              </a:spcAft>
              <a:buChar char="»"/>
              <a:defRPr sz="2667">
                <a:solidFill>
                  <a:schemeClr val="tx1"/>
                </a:solidFill>
                <a:latin typeface="+mn-lt"/>
              </a:defRPr>
            </a:lvl7pPr>
            <a:lvl8pPr marL="4571886" indent="-304792" algn="l" rtl="0" eaLnBrk="1" fontAlgn="base" hangingPunct="1">
              <a:spcBef>
                <a:spcPct val="20000"/>
              </a:spcBef>
              <a:spcAft>
                <a:spcPct val="0"/>
              </a:spcAft>
              <a:buChar char="»"/>
              <a:defRPr sz="2667">
                <a:solidFill>
                  <a:schemeClr val="tx1"/>
                </a:solidFill>
                <a:latin typeface="+mn-lt"/>
              </a:defRPr>
            </a:lvl8pPr>
            <a:lvl9pPr marL="5181470" indent="-304792" algn="l" rtl="0" eaLnBrk="1" fontAlgn="base" hangingPunct="1">
              <a:spcBef>
                <a:spcPct val="20000"/>
              </a:spcBef>
              <a:spcAft>
                <a:spcPct val="0"/>
              </a:spcAft>
              <a:buChar char="»"/>
              <a:defRPr sz="2667">
                <a:solidFill>
                  <a:schemeClr val="tx1"/>
                </a:solidFill>
                <a:latin typeface="+mn-lt"/>
              </a:defRPr>
            </a:lvl9pPr>
          </a:lstStyle>
          <a:p>
            <a:pPr algn="just"/>
            <a:r>
              <a:rPr lang="pl-PL" sz="2400" dirty="0"/>
              <a:t>Umowa Enterprise Agreement:</a:t>
            </a:r>
          </a:p>
        </p:txBody>
      </p:sp>
      <p:sp>
        <p:nvSpPr>
          <p:cNvPr id="10" name="Symbol zastępczy zawartości 1">
            <a:extLst>
              <a:ext uri="{FF2B5EF4-FFF2-40B4-BE49-F238E27FC236}">
                <a16:creationId xmlns:a16="http://schemas.microsoft.com/office/drawing/2014/main" id="{D9BFC5CC-9D2E-408C-B942-E0DC34FB63B4}"/>
              </a:ext>
            </a:extLst>
          </p:cNvPr>
          <p:cNvSpPr txBox="1">
            <a:spLocks/>
          </p:cNvSpPr>
          <p:nvPr/>
        </p:nvSpPr>
        <p:spPr bwMode="auto">
          <a:xfrm>
            <a:off x="1001612" y="2128235"/>
            <a:ext cx="4667667" cy="1443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marR="0" indent="0" algn="l" defTabSz="1219170" rtl="0" eaLnBrk="1" fontAlgn="base" latinLnBrk="0" hangingPunct="1">
              <a:lnSpc>
                <a:spcPct val="100000"/>
              </a:lnSpc>
              <a:spcBef>
                <a:spcPct val="20000"/>
              </a:spcBef>
              <a:spcAft>
                <a:spcPct val="0"/>
              </a:spcAft>
              <a:buClrTx/>
              <a:buSzTx/>
              <a:buFont typeface="Arial" panose="020B0604020202020204" pitchFamily="34" charset="0"/>
              <a:buNone/>
              <a:tabLst/>
              <a:defRPr lang="pl-PL" sz="2667" b="0" kern="0">
                <a:solidFill>
                  <a:schemeClr val="tx1"/>
                </a:solidFill>
                <a:latin typeface="+mn-lt"/>
                <a:ea typeface="+mn-ea"/>
                <a:cs typeface="+mn-cs"/>
              </a:defRPr>
            </a:lvl1pPr>
            <a:lvl2pPr marL="241294" indent="-241294" algn="l" rtl="0" eaLnBrk="1" fontAlgn="base" hangingPunct="1">
              <a:spcBef>
                <a:spcPct val="20000"/>
              </a:spcBef>
              <a:spcAft>
                <a:spcPct val="0"/>
              </a:spcAft>
              <a:buFont typeface="Arial" panose="020B0604020202020204" pitchFamily="34" charset="0"/>
              <a:buChar char="•"/>
              <a:defRPr lang="pl-PL" sz="2667" b="1" kern="0" dirty="0" smtClean="0">
                <a:solidFill>
                  <a:schemeClr val="tx1"/>
                </a:solidFill>
                <a:latin typeface="+mn-lt"/>
                <a:ea typeface="+mn-ea"/>
                <a:cs typeface="+mn-cs"/>
              </a:defRPr>
            </a:lvl2pPr>
            <a:lvl3pPr marL="480472" indent="-239178" algn="l" rtl="0" eaLnBrk="1" fontAlgn="base" hangingPunct="1">
              <a:spcBef>
                <a:spcPct val="20000"/>
              </a:spcBef>
              <a:spcAft>
                <a:spcPct val="0"/>
              </a:spcAft>
              <a:buFont typeface="Arial Narrow" panose="020B0606020202030204" pitchFamily="34" charset="0"/>
              <a:buChar char="−"/>
              <a:defRPr lang="pl-PL" sz="1600" b="0" kern="0" dirty="0" smtClean="0">
                <a:solidFill>
                  <a:schemeClr val="tx1"/>
                </a:solidFill>
                <a:latin typeface="+mn-lt"/>
                <a:ea typeface="+mn-ea"/>
                <a:cs typeface="+mn-cs"/>
              </a:defRPr>
            </a:lvl3pPr>
            <a:lvl4pPr marL="721766" indent="-241294" algn="l" rtl="0" eaLnBrk="1" fontAlgn="base" hangingPunct="1">
              <a:spcBef>
                <a:spcPct val="20000"/>
              </a:spcBef>
              <a:spcAft>
                <a:spcPct val="0"/>
              </a:spcAft>
              <a:buFont typeface="Arial" panose="020B0604020202020204" pitchFamily="34" charset="0"/>
              <a:buChar char="•"/>
              <a:defRPr lang="pl-PL" sz="1600" b="0" kern="0" dirty="0" smtClean="0">
                <a:solidFill>
                  <a:schemeClr val="tx1"/>
                </a:solidFill>
                <a:latin typeface="+mn-lt"/>
                <a:ea typeface="+mn-ea"/>
                <a:cs typeface="+mn-cs"/>
              </a:defRPr>
            </a:lvl4pPr>
            <a:lvl5pPr marL="2743131" indent="-304792" algn="l" rtl="0" eaLnBrk="1" fontAlgn="base" hangingPunct="1">
              <a:spcBef>
                <a:spcPct val="20000"/>
              </a:spcBef>
              <a:spcAft>
                <a:spcPct val="0"/>
              </a:spcAft>
              <a:buChar char="»"/>
              <a:defRPr sz="2667">
                <a:solidFill>
                  <a:schemeClr val="tx1"/>
                </a:solidFill>
                <a:latin typeface="+mn-lt"/>
              </a:defRPr>
            </a:lvl5pPr>
            <a:lvl6pPr marL="3352716" indent="-304792" algn="l" rtl="0" eaLnBrk="1" fontAlgn="base" hangingPunct="1">
              <a:spcBef>
                <a:spcPct val="20000"/>
              </a:spcBef>
              <a:spcAft>
                <a:spcPct val="0"/>
              </a:spcAft>
              <a:buChar char="»"/>
              <a:defRPr sz="2667">
                <a:solidFill>
                  <a:schemeClr val="tx1"/>
                </a:solidFill>
                <a:latin typeface="+mn-lt"/>
              </a:defRPr>
            </a:lvl6pPr>
            <a:lvl7pPr marL="3962301" indent="-304792" algn="l" rtl="0" eaLnBrk="1" fontAlgn="base" hangingPunct="1">
              <a:spcBef>
                <a:spcPct val="20000"/>
              </a:spcBef>
              <a:spcAft>
                <a:spcPct val="0"/>
              </a:spcAft>
              <a:buChar char="»"/>
              <a:defRPr sz="2667">
                <a:solidFill>
                  <a:schemeClr val="tx1"/>
                </a:solidFill>
                <a:latin typeface="+mn-lt"/>
              </a:defRPr>
            </a:lvl7pPr>
            <a:lvl8pPr marL="4571886" indent="-304792" algn="l" rtl="0" eaLnBrk="1" fontAlgn="base" hangingPunct="1">
              <a:spcBef>
                <a:spcPct val="20000"/>
              </a:spcBef>
              <a:spcAft>
                <a:spcPct val="0"/>
              </a:spcAft>
              <a:buChar char="»"/>
              <a:defRPr sz="2667">
                <a:solidFill>
                  <a:schemeClr val="tx1"/>
                </a:solidFill>
                <a:latin typeface="+mn-lt"/>
              </a:defRPr>
            </a:lvl8pPr>
            <a:lvl9pPr marL="5181470" indent="-304792" algn="l" rtl="0" eaLnBrk="1" fontAlgn="base" hangingPunct="1">
              <a:spcBef>
                <a:spcPct val="20000"/>
              </a:spcBef>
              <a:spcAft>
                <a:spcPct val="0"/>
              </a:spcAft>
              <a:buChar char="»"/>
              <a:defRPr sz="2667">
                <a:solidFill>
                  <a:schemeClr val="tx1"/>
                </a:solidFill>
                <a:latin typeface="+mn-lt"/>
              </a:defRPr>
            </a:lvl9pPr>
          </a:lstStyle>
          <a:p>
            <a:pPr algn="just"/>
            <a:r>
              <a:rPr lang="pl-PL" sz="1800" dirty="0"/>
              <a:t>Konto rozliczeniowe dla umowy Enterprise Agreement jest tworzone, gdy organizacja podpisuje umowę </a:t>
            </a:r>
            <a:r>
              <a:rPr lang="pl-PL" sz="1800" dirty="0">
                <a:hlinkClick r:id="rId2"/>
              </a:rPr>
              <a:t>Enterprise Agreement (EA)</a:t>
            </a:r>
            <a:r>
              <a:rPr lang="pl-PL" sz="1800" dirty="0"/>
              <a:t> w celu korzystania z platformy </a:t>
            </a:r>
            <a:r>
              <a:rPr lang="pl-PL" sz="1800" dirty="0" err="1"/>
              <a:t>Azure</a:t>
            </a:r>
            <a:endParaRPr lang="pl-PL" sz="1800" dirty="0"/>
          </a:p>
        </p:txBody>
      </p:sp>
      <p:pic>
        <p:nvPicPr>
          <p:cNvPr id="2056" name="Picture 8">
            <a:extLst>
              <a:ext uri="{FF2B5EF4-FFF2-40B4-BE49-F238E27FC236}">
                <a16:creationId xmlns:a16="http://schemas.microsoft.com/office/drawing/2014/main" id="{E5F6CA1F-CFC2-4DF5-84FC-F98F1D2D1A0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98552" y="1881984"/>
            <a:ext cx="6028249" cy="3625510"/>
          </a:xfrm>
          <a:prstGeom prst="rect">
            <a:avLst/>
          </a:prstGeom>
          <a:noFill/>
          <a:extLst>
            <a:ext uri="{909E8E84-426E-40DD-AFC4-6F175D3DCCD1}">
              <a14:hiddenFill xmlns:a14="http://schemas.microsoft.com/office/drawing/2010/main">
                <a:solidFill>
                  <a:srgbClr val="FFFFFF"/>
                </a:solidFill>
              </a14:hiddenFill>
            </a:ext>
          </a:extLst>
        </p:spPr>
      </p:pic>
      <p:sp>
        <p:nvSpPr>
          <p:cNvPr id="16" name="pole tekstowe 15">
            <a:extLst>
              <a:ext uri="{FF2B5EF4-FFF2-40B4-BE49-F238E27FC236}">
                <a16:creationId xmlns:a16="http://schemas.microsoft.com/office/drawing/2014/main" id="{F940E637-1BD5-4631-B84E-5AB1040D741C}"/>
              </a:ext>
            </a:extLst>
          </p:cNvPr>
          <p:cNvSpPr txBox="1"/>
          <p:nvPr/>
        </p:nvSpPr>
        <p:spPr bwMode="auto">
          <a:xfrm>
            <a:off x="1001613" y="3728946"/>
            <a:ext cx="4820068" cy="1569660"/>
          </a:xfrm>
          <a:prstGeom prst="rect">
            <a:avLst/>
          </a:prstGeom>
          <a:noFill/>
          <a:ln w="9525">
            <a:noFill/>
            <a:miter lim="800000"/>
            <a:headEnd/>
            <a:tailEnd/>
          </a:ln>
        </p:spPr>
        <p:txBody>
          <a:bodyPr wrap="square">
            <a:spAutoFit/>
          </a:bodyPr>
          <a:lstStyle/>
          <a:p>
            <a:pPr marL="285750" indent="-285750">
              <a:buFont typeface="Arial" panose="020B0604020202020204" pitchFamily="34" charset="0"/>
              <a:buChar char="•"/>
            </a:pPr>
            <a:r>
              <a:rPr lang="pl-PL" sz="1600" b="1" dirty="0"/>
              <a:t>Konto billingowe </a:t>
            </a:r>
            <a:r>
              <a:rPr lang="pl-PL" sz="1600" dirty="0"/>
              <a:t>reprezentuje rejestrację umów Enterprise Agreement. Zawiera co najmniej jeden dział i konto. W tym zakresie jest generowana faktura.</a:t>
            </a:r>
          </a:p>
          <a:p>
            <a:pPr marL="285750" indent="-285750">
              <a:buFont typeface="Arial" panose="020B0604020202020204" pitchFamily="34" charset="0"/>
              <a:buChar char="•"/>
            </a:pPr>
            <a:endParaRPr lang="pl-PL" sz="1600" dirty="0"/>
          </a:p>
          <a:p>
            <a:pPr marL="285750" indent="-285750">
              <a:buFont typeface="Arial" panose="020B0604020202020204" pitchFamily="34" charset="0"/>
              <a:buChar char="•"/>
            </a:pPr>
            <a:r>
              <a:rPr lang="pl-PL" sz="1600" b="1" dirty="0"/>
              <a:t>Dział</a:t>
            </a:r>
            <a:r>
              <a:rPr lang="pl-PL" sz="1600" dirty="0"/>
              <a:t> to opcjonalna grupa kont umożliwiająca podział kosztów na grupy logiczne i ustawianie budżetu.</a:t>
            </a:r>
          </a:p>
        </p:txBody>
      </p:sp>
      <p:sp>
        <p:nvSpPr>
          <p:cNvPr id="17" name="pole tekstowe 16">
            <a:extLst>
              <a:ext uri="{FF2B5EF4-FFF2-40B4-BE49-F238E27FC236}">
                <a16:creationId xmlns:a16="http://schemas.microsoft.com/office/drawing/2014/main" id="{C789DF38-7734-49EA-95FD-99882CA51AA7}"/>
              </a:ext>
            </a:extLst>
          </p:cNvPr>
          <p:cNvSpPr txBox="1"/>
          <p:nvPr/>
        </p:nvSpPr>
        <p:spPr bwMode="auto">
          <a:xfrm>
            <a:off x="1001612" y="5507494"/>
            <a:ext cx="10601108" cy="830997"/>
          </a:xfrm>
          <a:prstGeom prst="rect">
            <a:avLst/>
          </a:prstGeom>
          <a:noFill/>
          <a:ln w="9525">
            <a:noFill/>
            <a:miter lim="800000"/>
            <a:headEnd/>
            <a:tailEnd/>
          </a:ln>
        </p:spPr>
        <p:txBody>
          <a:bodyPr wrap="square">
            <a:spAutoFit/>
          </a:bodyPr>
          <a:lstStyle/>
          <a:p>
            <a:pPr marL="285750" indent="-285750">
              <a:buFont typeface="Arial" panose="020B0604020202020204" pitchFamily="34" charset="0"/>
              <a:buChar char="•"/>
            </a:pPr>
            <a:r>
              <a:rPr lang="pl-PL" sz="1600" b="1" dirty="0"/>
              <a:t>Konto </a:t>
            </a:r>
            <a:r>
              <a:rPr lang="pl-PL" sz="1600" dirty="0"/>
              <a:t>reprezentuje pojedynczego właściciela konta. Właściciele kont mają uprawnienia do tworzenia subskrypcji platformy </a:t>
            </a:r>
            <a:r>
              <a:rPr lang="pl-PL" sz="1600" dirty="0" err="1"/>
              <a:t>Azure</a:t>
            </a:r>
            <a:r>
              <a:rPr lang="pl-PL" sz="1600" dirty="0"/>
              <a:t>, które są rozliczane w ramach rejestracji, i zarządzania nimi.</a:t>
            </a:r>
          </a:p>
          <a:p>
            <a:pPr marL="285750" indent="-285750">
              <a:buFont typeface="Arial" panose="020B0604020202020204" pitchFamily="34" charset="0"/>
              <a:buChar char="•"/>
            </a:pPr>
            <a:endParaRPr lang="pl-PL" sz="1600" dirty="0"/>
          </a:p>
        </p:txBody>
      </p:sp>
    </p:spTree>
    <p:extLst>
      <p:ext uri="{BB962C8B-B14F-4D97-AF65-F5344CB8AC3E}">
        <p14:creationId xmlns:p14="http://schemas.microsoft.com/office/powerpoint/2010/main" val="3183590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a:extLst>
              <a:ext uri="{FF2B5EF4-FFF2-40B4-BE49-F238E27FC236}">
                <a16:creationId xmlns:a16="http://schemas.microsoft.com/office/drawing/2014/main" id="{EA3DF8E1-118D-4AAE-A21D-60D082A0AA50}"/>
              </a:ext>
            </a:extLst>
          </p:cNvPr>
          <p:cNvSpPr>
            <a:spLocks noGrp="1"/>
          </p:cNvSpPr>
          <p:nvPr>
            <p:ph type="title"/>
          </p:nvPr>
        </p:nvSpPr>
        <p:spPr/>
        <p:txBody>
          <a:bodyPr/>
          <a:lstStyle/>
          <a:p>
            <a:r>
              <a:rPr lang="pl-PL" sz="4000" dirty="0"/>
              <a:t>M01: Typy kont rozliczeniowych</a:t>
            </a:r>
          </a:p>
        </p:txBody>
      </p:sp>
      <p:sp>
        <p:nvSpPr>
          <p:cNvPr id="4" name="Symbol zastępczy numeru slajdu 3">
            <a:extLst>
              <a:ext uri="{FF2B5EF4-FFF2-40B4-BE49-F238E27FC236}">
                <a16:creationId xmlns:a16="http://schemas.microsoft.com/office/drawing/2014/main" id="{03A75185-EDC2-48C8-A43C-ADB92D50BEA4}"/>
              </a:ext>
            </a:extLst>
          </p:cNvPr>
          <p:cNvSpPr>
            <a:spLocks noGrp="1"/>
          </p:cNvSpPr>
          <p:nvPr>
            <p:ph type="sldNum" sz="quarter" idx="4"/>
          </p:nvPr>
        </p:nvSpPr>
        <p:spPr/>
        <p:txBody>
          <a:bodyPr/>
          <a:lstStyle/>
          <a:p>
            <a:fld id="{B2C9F720-B3AC-4F9F-A98C-36A14789045C}" type="slidenum">
              <a:rPr lang="pl-PL" smtClean="0"/>
              <a:pPr/>
              <a:t>8</a:t>
            </a:fld>
            <a:endParaRPr lang="pl-PL" dirty="0"/>
          </a:p>
        </p:txBody>
      </p:sp>
      <p:sp>
        <p:nvSpPr>
          <p:cNvPr id="6" name="Symbol zastępczy zawartości 1">
            <a:extLst>
              <a:ext uri="{FF2B5EF4-FFF2-40B4-BE49-F238E27FC236}">
                <a16:creationId xmlns:a16="http://schemas.microsoft.com/office/drawing/2014/main" id="{1CE16FCC-62E4-44FD-B625-9DFDA6F69F37}"/>
              </a:ext>
            </a:extLst>
          </p:cNvPr>
          <p:cNvSpPr txBox="1">
            <a:spLocks/>
          </p:cNvSpPr>
          <p:nvPr/>
        </p:nvSpPr>
        <p:spPr bwMode="auto">
          <a:xfrm>
            <a:off x="1001615" y="1617613"/>
            <a:ext cx="3915826" cy="518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marR="0" indent="0" algn="l" defTabSz="1219170" rtl="0" eaLnBrk="1" fontAlgn="base" latinLnBrk="0" hangingPunct="1">
              <a:lnSpc>
                <a:spcPct val="100000"/>
              </a:lnSpc>
              <a:spcBef>
                <a:spcPct val="20000"/>
              </a:spcBef>
              <a:spcAft>
                <a:spcPct val="0"/>
              </a:spcAft>
              <a:buClrTx/>
              <a:buSzTx/>
              <a:buFont typeface="Arial" panose="020B0604020202020204" pitchFamily="34" charset="0"/>
              <a:buNone/>
              <a:tabLst/>
              <a:defRPr lang="pl-PL" sz="2667" b="0" kern="0">
                <a:solidFill>
                  <a:schemeClr val="tx1"/>
                </a:solidFill>
                <a:latin typeface="+mn-lt"/>
                <a:ea typeface="+mn-ea"/>
                <a:cs typeface="+mn-cs"/>
              </a:defRPr>
            </a:lvl1pPr>
            <a:lvl2pPr marL="241294" indent="-241294" algn="l" rtl="0" eaLnBrk="1" fontAlgn="base" hangingPunct="1">
              <a:spcBef>
                <a:spcPct val="20000"/>
              </a:spcBef>
              <a:spcAft>
                <a:spcPct val="0"/>
              </a:spcAft>
              <a:buFont typeface="Arial" panose="020B0604020202020204" pitchFamily="34" charset="0"/>
              <a:buChar char="•"/>
              <a:defRPr lang="pl-PL" sz="2667" b="1" kern="0" dirty="0" smtClean="0">
                <a:solidFill>
                  <a:schemeClr val="tx1"/>
                </a:solidFill>
                <a:latin typeface="+mn-lt"/>
                <a:ea typeface="+mn-ea"/>
                <a:cs typeface="+mn-cs"/>
              </a:defRPr>
            </a:lvl2pPr>
            <a:lvl3pPr marL="480472" indent="-239178" algn="l" rtl="0" eaLnBrk="1" fontAlgn="base" hangingPunct="1">
              <a:spcBef>
                <a:spcPct val="20000"/>
              </a:spcBef>
              <a:spcAft>
                <a:spcPct val="0"/>
              </a:spcAft>
              <a:buFont typeface="Arial Narrow" panose="020B0606020202030204" pitchFamily="34" charset="0"/>
              <a:buChar char="−"/>
              <a:defRPr lang="pl-PL" sz="1600" b="0" kern="0" dirty="0" smtClean="0">
                <a:solidFill>
                  <a:schemeClr val="tx1"/>
                </a:solidFill>
                <a:latin typeface="+mn-lt"/>
                <a:ea typeface="+mn-ea"/>
                <a:cs typeface="+mn-cs"/>
              </a:defRPr>
            </a:lvl3pPr>
            <a:lvl4pPr marL="721766" indent="-241294" algn="l" rtl="0" eaLnBrk="1" fontAlgn="base" hangingPunct="1">
              <a:spcBef>
                <a:spcPct val="20000"/>
              </a:spcBef>
              <a:spcAft>
                <a:spcPct val="0"/>
              </a:spcAft>
              <a:buFont typeface="Arial" panose="020B0604020202020204" pitchFamily="34" charset="0"/>
              <a:buChar char="•"/>
              <a:defRPr lang="pl-PL" sz="1600" b="0" kern="0" dirty="0" smtClean="0">
                <a:solidFill>
                  <a:schemeClr val="tx1"/>
                </a:solidFill>
                <a:latin typeface="+mn-lt"/>
                <a:ea typeface="+mn-ea"/>
                <a:cs typeface="+mn-cs"/>
              </a:defRPr>
            </a:lvl4pPr>
            <a:lvl5pPr marL="2743131" indent="-304792" algn="l" rtl="0" eaLnBrk="1" fontAlgn="base" hangingPunct="1">
              <a:spcBef>
                <a:spcPct val="20000"/>
              </a:spcBef>
              <a:spcAft>
                <a:spcPct val="0"/>
              </a:spcAft>
              <a:buChar char="»"/>
              <a:defRPr sz="2667">
                <a:solidFill>
                  <a:schemeClr val="tx1"/>
                </a:solidFill>
                <a:latin typeface="+mn-lt"/>
              </a:defRPr>
            </a:lvl5pPr>
            <a:lvl6pPr marL="3352716" indent="-304792" algn="l" rtl="0" eaLnBrk="1" fontAlgn="base" hangingPunct="1">
              <a:spcBef>
                <a:spcPct val="20000"/>
              </a:spcBef>
              <a:spcAft>
                <a:spcPct val="0"/>
              </a:spcAft>
              <a:buChar char="»"/>
              <a:defRPr sz="2667">
                <a:solidFill>
                  <a:schemeClr val="tx1"/>
                </a:solidFill>
                <a:latin typeface="+mn-lt"/>
              </a:defRPr>
            </a:lvl6pPr>
            <a:lvl7pPr marL="3962301" indent="-304792" algn="l" rtl="0" eaLnBrk="1" fontAlgn="base" hangingPunct="1">
              <a:spcBef>
                <a:spcPct val="20000"/>
              </a:spcBef>
              <a:spcAft>
                <a:spcPct val="0"/>
              </a:spcAft>
              <a:buChar char="»"/>
              <a:defRPr sz="2667">
                <a:solidFill>
                  <a:schemeClr val="tx1"/>
                </a:solidFill>
                <a:latin typeface="+mn-lt"/>
              </a:defRPr>
            </a:lvl7pPr>
            <a:lvl8pPr marL="4571886" indent="-304792" algn="l" rtl="0" eaLnBrk="1" fontAlgn="base" hangingPunct="1">
              <a:spcBef>
                <a:spcPct val="20000"/>
              </a:spcBef>
              <a:spcAft>
                <a:spcPct val="0"/>
              </a:spcAft>
              <a:buChar char="»"/>
              <a:defRPr sz="2667">
                <a:solidFill>
                  <a:schemeClr val="tx1"/>
                </a:solidFill>
                <a:latin typeface="+mn-lt"/>
              </a:defRPr>
            </a:lvl8pPr>
            <a:lvl9pPr marL="5181470" indent="-304792" algn="l" rtl="0" eaLnBrk="1" fontAlgn="base" hangingPunct="1">
              <a:spcBef>
                <a:spcPct val="20000"/>
              </a:spcBef>
              <a:spcAft>
                <a:spcPct val="0"/>
              </a:spcAft>
              <a:buChar char="»"/>
              <a:defRPr sz="2667">
                <a:solidFill>
                  <a:schemeClr val="tx1"/>
                </a:solidFill>
                <a:latin typeface="+mn-lt"/>
              </a:defRPr>
            </a:lvl9pPr>
          </a:lstStyle>
          <a:p>
            <a:pPr algn="just"/>
            <a:r>
              <a:rPr lang="pl-PL" sz="2400" dirty="0"/>
              <a:t>Umowa klienta firmy Microsoft:</a:t>
            </a:r>
          </a:p>
        </p:txBody>
      </p:sp>
      <p:sp>
        <p:nvSpPr>
          <p:cNvPr id="10" name="Symbol zastępczy zawartości 1">
            <a:extLst>
              <a:ext uri="{FF2B5EF4-FFF2-40B4-BE49-F238E27FC236}">
                <a16:creationId xmlns:a16="http://schemas.microsoft.com/office/drawing/2014/main" id="{356319C9-E1D1-43AC-A28F-7718579CB088}"/>
              </a:ext>
            </a:extLst>
          </p:cNvPr>
          <p:cNvSpPr txBox="1">
            <a:spLocks/>
          </p:cNvSpPr>
          <p:nvPr/>
        </p:nvSpPr>
        <p:spPr bwMode="auto">
          <a:xfrm>
            <a:off x="1001615" y="2148225"/>
            <a:ext cx="4718465" cy="985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marR="0" indent="0" algn="l" defTabSz="1219170" rtl="0" eaLnBrk="1" fontAlgn="base" latinLnBrk="0" hangingPunct="1">
              <a:lnSpc>
                <a:spcPct val="100000"/>
              </a:lnSpc>
              <a:spcBef>
                <a:spcPct val="20000"/>
              </a:spcBef>
              <a:spcAft>
                <a:spcPct val="0"/>
              </a:spcAft>
              <a:buClrTx/>
              <a:buSzTx/>
              <a:buFont typeface="Arial" panose="020B0604020202020204" pitchFamily="34" charset="0"/>
              <a:buNone/>
              <a:tabLst/>
              <a:defRPr lang="pl-PL" sz="2667" b="0" kern="0">
                <a:solidFill>
                  <a:schemeClr val="tx1"/>
                </a:solidFill>
                <a:latin typeface="+mn-lt"/>
                <a:ea typeface="+mn-ea"/>
                <a:cs typeface="+mn-cs"/>
              </a:defRPr>
            </a:lvl1pPr>
            <a:lvl2pPr marL="241294" indent="-241294" algn="l" rtl="0" eaLnBrk="1" fontAlgn="base" hangingPunct="1">
              <a:spcBef>
                <a:spcPct val="20000"/>
              </a:spcBef>
              <a:spcAft>
                <a:spcPct val="0"/>
              </a:spcAft>
              <a:buFont typeface="Arial" panose="020B0604020202020204" pitchFamily="34" charset="0"/>
              <a:buChar char="•"/>
              <a:defRPr lang="pl-PL" sz="2667" b="1" kern="0" dirty="0" smtClean="0">
                <a:solidFill>
                  <a:schemeClr val="tx1"/>
                </a:solidFill>
                <a:latin typeface="+mn-lt"/>
                <a:ea typeface="+mn-ea"/>
                <a:cs typeface="+mn-cs"/>
              </a:defRPr>
            </a:lvl2pPr>
            <a:lvl3pPr marL="480472" indent="-239178" algn="l" rtl="0" eaLnBrk="1" fontAlgn="base" hangingPunct="1">
              <a:spcBef>
                <a:spcPct val="20000"/>
              </a:spcBef>
              <a:spcAft>
                <a:spcPct val="0"/>
              </a:spcAft>
              <a:buFont typeface="Arial Narrow" panose="020B0606020202030204" pitchFamily="34" charset="0"/>
              <a:buChar char="−"/>
              <a:defRPr lang="pl-PL" sz="1600" b="0" kern="0" dirty="0" smtClean="0">
                <a:solidFill>
                  <a:schemeClr val="tx1"/>
                </a:solidFill>
                <a:latin typeface="+mn-lt"/>
                <a:ea typeface="+mn-ea"/>
                <a:cs typeface="+mn-cs"/>
              </a:defRPr>
            </a:lvl3pPr>
            <a:lvl4pPr marL="721766" indent="-241294" algn="l" rtl="0" eaLnBrk="1" fontAlgn="base" hangingPunct="1">
              <a:spcBef>
                <a:spcPct val="20000"/>
              </a:spcBef>
              <a:spcAft>
                <a:spcPct val="0"/>
              </a:spcAft>
              <a:buFont typeface="Arial" panose="020B0604020202020204" pitchFamily="34" charset="0"/>
              <a:buChar char="•"/>
              <a:defRPr lang="pl-PL" sz="1600" b="0" kern="0" dirty="0" smtClean="0">
                <a:solidFill>
                  <a:schemeClr val="tx1"/>
                </a:solidFill>
                <a:latin typeface="+mn-lt"/>
                <a:ea typeface="+mn-ea"/>
                <a:cs typeface="+mn-cs"/>
              </a:defRPr>
            </a:lvl4pPr>
            <a:lvl5pPr marL="2743131" indent="-304792" algn="l" rtl="0" eaLnBrk="1" fontAlgn="base" hangingPunct="1">
              <a:spcBef>
                <a:spcPct val="20000"/>
              </a:spcBef>
              <a:spcAft>
                <a:spcPct val="0"/>
              </a:spcAft>
              <a:buChar char="»"/>
              <a:defRPr sz="2667">
                <a:solidFill>
                  <a:schemeClr val="tx1"/>
                </a:solidFill>
                <a:latin typeface="+mn-lt"/>
              </a:defRPr>
            </a:lvl5pPr>
            <a:lvl6pPr marL="3352716" indent="-304792" algn="l" rtl="0" eaLnBrk="1" fontAlgn="base" hangingPunct="1">
              <a:spcBef>
                <a:spcPct val="20000"/>
              </a:spcBef>
              <a:spcAft>
                <a:spcPct val="0"/>
              </a:spcAft>
              <a:buChar char="»"/>
              <a:defRPr sz="2667">
                <a:solidFill>
                  <a:schemeClr val="tx1"/>
                </a:solidFill>
                <a:latin typeface="+mn-lt"/>
              </a:defRPr>
            </a:lvl6pPr>
            <a:lvl7pPr marL="3962301" indent="-304792" algn="l" rtl="0" eaLnBrk="1" fontAlgn="base" hangingPunct="1">
              <a:spcBef>
                <a:spcPct val="20000"/>
              </a:spcBef>
              <a:spcAft>
                <a:spcPct val="0"/>
              </a:spcAft>
              <a:buChar char="»"/>
              <a:defRPr sz="2667">
                <a:solidFill>
                  <a:schemeClr val="tx1"/>
                </a:solidFill>
                <a:latin typeface="+mn-lt"/>
              </a:defRPr>
            </a:lvl7pPr>
            <a:lvl8pPr marL="4571886" indent="-304792" algn="l" rtl="0" eaLnBrk="1" fontAlgn="base" hangingPunct="1">
              <a:spcBef>
                <a:spcPct val="20000"/>
              </a:spcBef>
              <a:spcAft>
                <a:spcPct val="0"/>
              </a:spcAft>
              <a:buChar char="»"/>
              <a:defRPr sz="2667">
                <a:solidFill>
                  <a:schemeClr val="tx1"/>
                </a:solidFill>
                <a:latin typeface="+mn-lt"/>
              </a:defRPr>
            </a:lvl8pPr>
            <a:lvl9pPr marL="5181470" indent="-304792" algn="l" rtl="0" eaLnBrk="1" fontAlgn="base" hangingPunct="1">
              <a:spcBef>
                <a:spcPct val="20000"/>
              </a:spcBef>
              <a:spcAft>
                <a:spcPct val="0"/>
              </a:spcAft>
              <a:buChar char="»"/>
              <a:defRPr sz="2667">
                <a:solidFill>
                  <a:schemeClr val="tx1"/>
                </a:solidFill>
                <a:latin typeface="+mn-lt"/>
              </a:defRPr>
            </a:lvl9pPr>
          </a:lstStyle>
          <a:p>
            <a:pPr algn="just"/>
            <a:r>
              <a:rPr lang="pl-PL" sz="1800" dirty="0"/>
              <a:t>Konto rozliczeniowe dla umowy klienta firmy Microsoft jest tworzone, gdy organizacja współpracuje z przedstawicielem firmy Microsoft w celu podpisania </a:t>
            </a:r>
            <a:r>
              <a:rPr lang="pl-PL" sz="1800" dirty="0">
                <a:hlinkClick r:id="rId2"/>
              </a:rPr>
              <a:t>umowy klienta firmy Microsoft</a:t>
            </a:r>
            <a:r>
              <a:rPr lang="pl-PL" sz="1800" dirty="0"/>
              <a:t>.</a:t>
            </a:r>
          </a:p>
        </p:txBody>
      </p:sp>
      <p:pic>
        <p:nvPicPr>
          <p:cNvPr id="3076" name="Picture 4">
            <a:extLst>
              <a:ext uri="{FF2B5EF4-FFF2-40B4-BE49-F238E27FC236}">
                <a16:creationId xmlns:a16="http://schemas.microsoft.com/office/drawing/2014/main" id="{00571A72-D01B-4B2B-83C5-BBEA998E07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0801" y="1727864"/>
            <a:ext cx="6435884" cy="3646776"/>
          </a:xfrm>
          <a:prstGeom prst="rect">
            <a:avLst/>
          </a:prstGeom>
          <a:noFill/>
          <a:extLst>
            <a:ext uri="{909E8E84-426E-40DD-AFC4-6F175D3DCCD1}">
              <a14:hiddenFill xmlns:a14="http://schemas.microsoft.com/office/drawing/2010/main">
                <a:solidFill>
                  <a:srgbClr val="FFFFFF"/>
                </a:solidFill>
              </a14:hiddenFill>
            </a:ext>
          </a:extLst>
        </p:spPr>
      </p:pic>
      <p:sp>
        <p:nvSpPr>
          <p:cNvPr id="14" name="pole tekstowe 13">
            <a:extLst>
              <a:ext uri="{FF2B5EF4-FFF2-40B4-BE49-F238E27FC236}">
                <a16:creationId xmlns:a16="http://schemas.microsoft.com/office/drawing/2014/main" id="{A870AA47-2D8B-4544-AE2F-EDF8272590E1}"/>
              </a:ext>
            </a:extLst>
          </p:cNvPr>
          <p:cNvSpPr txBox="1"/>
          <p:nvPr/>
        </p:nvSpPr>
        <p:spPr bwMode="auto">
          <a:xfrm>
            <a:off x="940654" y="3724255"/>
            <a:ext cx="4718465" cy="830997"/>
          </a:xfrm>
          <a:prstGeom prst="rect">
            <a:avLst/>
          </a:prstGeom>
          <a:noFill/>
          <a:ln w="9525">
            <a:noFill/>
            <a:miter lim="800000"/>
            <a:headEnd/>
            <a:tailEnd/>
          </a:ln>
        </p:spPr>
        <p:txBody>
          <a:bodyPr wrap="square">
            <a:spAutoFit/>
          </a:bodyPr>
          <a:lstStyle/>
          <a:p>
            <a:pPr marL="285750" indent="-285750">
              <a:buFont typeface="Arial" panose="020B0604020202020204" pitchFamily="34" charset="0"/>
              <a:buChar char="•"/>
            </a:pPr>
            <a:r>
              <a:rPr lang="pl-PL" sz="1600" b="1" dirty="0"/>
              <a:t>Konto billingowe</a:t>
            </a:r>
            <a:r>
              <a:rPr lang="pl-PL" sz="1600" dirty="0"/>
              <a:t> reprezentuje umowę, w której klient zgadza się na korzystanie z produktów i usług firmy Microsoft. Zawiera co najmniej jeden profil rozliczeniowy.</a:t>
            </a:r>
          </a:p>
        </p:txBody>
      </p:sp>
      <p:sp>
        <p:nvSpPr>
          <p:cNvPr id="16" name="pole tekstowe 15">
            <a:extLst>
              <a:ext uri="{FF2B5EF4-FFF2-40B4-BE49-F238E27FC236}">
                <a16:creationId xmlns:a16="http://schemas.microsoft.com/office/drawing/2014/main" id="{6DB3D3A8-3DCF-41C3-A05E-7CE5F6E5E6A5}"/>
              </a:ext>
            </a:extLst>
          </p:cNvPr>
          <p:cNvSpPr txBox="1"/>
          <p:nvPr/>
        </p:nvSpPr>
        <p:spPr bwMode="auto">
          <a:xfrm>
            <a:off x="930495" y="4654847"/>
            <a:ext cx="4718465" cy="830997"/>
          </a:xfrm>
          <a:prstGeom prst="rect">
            <a:avLst/>
          </a:prstGeom>
          <a:noFill/>
          <a:ln w="9525">
            <a:noFill/>
            <a:miter lim="800000"/>
            <a:headEnd/>
            <a:tailEnd/>
          </a:ln>
        </p:spPr>
        <p:txBody>
          <a:bodyPr wrap="square">
            <a:spAutoFit/>
          </a:bodyPr>
          <a:lstStyle/>
          <a:p>
            <a:pPr marL="285750" indent="-285750">
              <a:buFont typeface="Arial" panose="020B0604020202020204" pitchFamily="34" charset="0"/>
              <a:buChar char="•"/>
            </a:pPr>
            <a:r>
              <a:rPr lang="pl-PL" sz="1600" b="1" dirty="0"/>
              <a:t>Profil rozliczeniowy</a:t>
            </a:r>
            <a:r>
              <a:rPr lang="pl-PL" sz="1600" dirty="0"/>
              <a:t> reprezentuje fakturę i powiązane informacje rozliczeniowe, takie jak formy płatności i adres rozliczeniowy. Zawiera co najmniej jedną sekcję faktury.</a:t>
            </a:r>
          </a:p>
        </p:txBody>
      </p:sp>
      <p:sp>
        <p:nvSpPr>
          <p:cNvPr id="19" name="pole tekstowe 18">
            <a:extLst>
              <a:ext uri="{FF2B5EF4-FFF2-40B4-BE49-F238E27FC236}">
                <a16:creationId xmlns:a16="http://schemas.microsoft.com/office/drawing/2014/main" id="{06FEBEED-B7B6-4E56-B946-A8913CF92238}"/>
              </a:ext>
            </a:extLst>
          </p:cNvPr>
          <p:cNvSpPr txBox="1"/>
          <p:nvPr/>
        </p:nvSpPr>
        <p:spPr bwMode="auto">
          <a:xfrm>
            <a:off x="940654" y="5545655"/>
            <a:ext cx="10743345" cy="584775"/>
          </a:xfrm>
          <a:prstGeom prst="rect">
            <a:avLst/>
          </a:prstGeom>
          <a:noFill/>
          <a:ln w="9525">
            <a:noFill/>
            <a:miter lim="800000"/>
            <a:headEnd/>
            <a:tailEnd/>
          </a:ln>
        </p:spPr>
        <p:txBody>
          <a:bodyPr wrap="square">
            <a:spAutoFit/>
          </a:bodyPr>
          <a:lstStyle/>
          <a:p>
            <a:pPr marL="285750" indent="-285750">
              <a:buFont typeface="Arial" panose="020B0604020202020204" pitchFamily="34" charset="0"/>
              <a:buChar char="•"/>
            </a:pPr>
            <a:r>
              <a:rPr lang="pl-PL" sz="1600" b="1" dirty="0"/>
              <a:t>Sekcja faktury</a:t>
            </a:r>
            <a:r>
              <a:rPr lang="pl-PL" sz="1600" dirty="0"/>
              <a:t> reprezentuje grupę kosztów na fakturze. Z tym zakresem są skojarzone subskrypcje platformy </a:t>
            </a:r>
            <a:r>
              <a:rPr lang="pl-PL" sz="1600" dirty="0" err="1"/>
              <a:t>Azure</a:t>
            </a:r>
            <a:r>
              <a:rPr lang="pl-PL" sz="1600" dirty="0"/>
              <a:t> i inne zakupy, takie jak </a:t>
            </a:r>
            <a:r>
              <a:rPr lang="pl-PL" sz="1600" dirty="0" err="1"/>
              <a:t>Azure</a:t>
            </a:r>
            <a:r>
              <a:rPr lang="pl-PL" sz="1600" dirty="0"/>
              <a:t> Marketplace i produkty </a:t>
            </a:r>
            <a:r>
              <a:rPr lang="pl-PL" sz="1600" dirty="0" err="1"/>
              <a:t>App</a:t>
            </a:r>
            <a:r>
              <a:rPr lang="pl-PL" sz="1600" dirty="0"/>
              <a:t> Source.</a:t>
            </a:r>
          </a:p>
        </p:txBody>
      </p:sp>
    </p:spTree>
    <p:extLst>
      <p:ext uri="{BB962C8B-B14F-4D97-AF65-F5344CB8AC3E}">
        <p14:creationId xmlns:p14="http://schemas.microsoft.com/office/powerpoint/2010/main" val="613553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Obraz 20">
            <a:extLst>
              <a:ext uri="{FF2B5EF4-FFF2-40B4-BE49-F238E27FC236}">
                <a16:creationId xmlns:a16="http://schemas.microsoft.com/office/drawing/2014/main" id="{8A83C5F0-07CA-4CC7-8485-5AFEA8BF94B6}"/>
              </a:ext>
            </a:extLst>
          </p:cNvPr>
          <p:cNvPicPr>
            <a:picLocks noChangeAspect="1"/>
          </p:cNvPicPr>
          <p:nvPr/>
        </p:nvPicPr>
        <p:blipFill>
          <a:blip r:embed="rId2"/>
          <a:stretch>
            <a:fillRect/>
          </a:stretch>
        </p:blipFill>
        <p:spPr>
          <a:xfrm>
            <a:off x="5031202" y="1766158"/>
            <a:ext cx="6842442" cy="3230968"/>
          </a:xfrm>
          <a:prstGeom prst="rect">
            <a:avLst/>
          </a:prstGeom>
        </p:spPr>
      </p:pic>
      <p:sp>
        <p:nvSpPr>
          <p:cNvPr id="3" name="Tytuł 2">
            <a:extLst>
              <a:ext uri="{FF2B5EF4-FFF2-40B4-BE49-F238E27FC236}">
                <a16:creationId xmlns:a16="http://schemas.microsoft.com/office/drawing/2014/main" id="{EA3DF8E1-118D-4AAE-A21D-60D082A0AA50}"/>
              </a:ext>
            </a:extLst>
          </p:cNvPr>
          <p:cNvSpPr>
            <a:spLocks noGrp="1"/>
          </p:cNvSpPr>
          <p:nvPr>
            <p:ph type="title"/>
          </p:nvPr>
        </p:nvSpPr>
        <p:spPr/>
        <p:txBody>
          <a:bodyPr/>
          <a:lstStyle/>
          <a:p>
            <a:r>
              <a:rPr lang="pl-PL" sz="4000" dirty="0"/>
              <a:t>M01: Typy kont rozliczeniowych</a:t>
            </a:r>
          </a:p>
        </p:txBody>
      </p:sp>
      <p:sp>
        <p:nvSpPr>
          <p:cNvPr id="4" name="Symbol zastępczy numeru slajdu 3">
            <a:extLst>
              <a:ext uri="{FF2B5EF4-FFF2-40B4-BE49-F238E27FC236}">
                <a16:creationId xmlns:a16="http://schemas.microsoft.com/office/drawing/2014/main" id="{03A75185-EDC2-48C8-A43C-ADB92D50BEA4}"/>
              </a:ext>
            </a:extLst>
          </p:cNvPr>
          <p:cNvSpPr>
            <a:spLocks noGrp="1"/>
          </p:cNvSpPr>
          <p:nvPr>
            <p:ph type="sldNum" sz="quarter" idx="4"/>
          </p:nvPr>
        </p:nvSpPr>
        <p:spPr/>
        <p:txBody>
          <a:bodyPr/>
          <a:lstStyle/>
          <a:p>
            <a:fld id="{B2C9F720-B3AC-4F9F-A98C-36A14789045C}" type="slidenum">
              <a:rPr lang="pl-PL" smtClean="0"/>
              <a:pPr/>
              <a:t>9</a:t>
            </a:fld>
            <a:endParaRPr lang="pl-PL" dirty="0"/>
          </a:p>
        </p:txBody>
      </p:sp>
      <p:sp>
        <p:nvSpPr>
          <p:cNvPr id="11" name="pole tekstowe 10">
            <a:extLst>
              <a:ext uri="{FF2B5EF4-FFF2-40B4-BE49-F238E27FC236}">
                <a16:creationId xmlns:a16="http://schemas.microsoft.com/office/drawing/2014/main" id="{04575824-7050-45B6-BDE7-2AF7E5ABD1E9}"/>
              </a:ext>
            </a:extLst>
          </p:cNvPr>
          <p:cNvSpPr txBox="1"/>
          <p:nvPr/>
        </p:nvSpPr>
        <p:spPr bwMode="auto">
          <a:xfrm>
            <a:off x="1001614" y="1658935"/>
            <a:ext cx="4190145" cy="461665"/>
          </a:xfrm>
          <a:prstGeom prst="rect">
            <a:avLst/>
          </a:prstGeom>
          <a:noFill/>
          <a:ln w="9525">
            <a:noFill/>
            <a:miter lim="800000"/>
            <a:headEnd/>
            <a:tailEnd/>
          </a:ln>
        </p:spPr>
        <p:txBody>
          <a:bodyPr wrap="square">
            <a:spAutoFit/>
          </a:bodyPr>
          <a:lstStyle/>
          <a:p>
            <a:r>
              <a:rPr lang="pl-PL" sz="2400" dirty="0"/>
              <a:t>Umowa partnerska firmy Microsoft:</a:t>
            </a:r>
          </a:p>
        </p:txBody>
      </p:sp>
      <p:sp>
        <p:nvSpPr>
          <p:cNvPr id="13" name="pole tekstowe 12">
            <a:extLst>
              <a:ext uri="{FF2B5EF4-FFF2-40B4-BE49-F238E27FC236}">
                <a16:creationId xmlns:a16="http://schemas.microsoft.com/office/drawing/2014/main" id="{9C84DBBC-20F0-4732-9DC3-F81AEA0E65C0}"/>
              </a:ext>
            </a:extLst>
          </p:cNvPr>
          <p:cNvSpPr txBox="1"/>
          <p:nvPr/>
        </p:nvSpPr>
        <p:spPr bwMode="auto">
          <a:xfrm>
            <a:off x="1001614" y="2184957"/>
            <a:ext cx="4748945" cy="923330"/>
          </a:xfrm>
          <a:prstGeom prst="rect">
            <a:avLst/>
          </a:prstGeom>
          <a:noFill/>
          <a:ln w="9525">
            <a:noFill/>
            <a:miter lim="800000"/>
            <a:headEnd/>
            <a:tailEnd/>
          </a:ln>
        </p:spPr>
        <p:txBody>
          <a:bodyPr wrap="square">
            <a:spAutoFit/>
          </a:bodyPr>
          <a:lstStyle/>
          <a:p>
            <a:r>
              <a:rPr lang="pl-PL" dirty="0"/>
              <a:t>Konto rozliczeniowe dla </a:t>
            </a:r>
            <a:r>
              <a:rPr lang="pl-PL" dirty="0">
                <a:hlinkClick r:id="rId3"/>
              </a:rPr>
              <a:t>umowy partnerskiej firmy Microsoft</a:t>
            </a:r>
            <a:r>
              <a:rPr lang="pl-PL" dirty="0"/>
              <a:t> jest tworzone dla dostawców rozwiązań w chmurze (CSP)</a:t>
            </a:r>
          </a:p>
        </p:txBody>
      </p:sp>
      <p:sp>
        <p:nvSpPr>
          <p:cNvPr id="23" name="pole tekstowe 22">
            <a:extLst>
              <a:ext uri="{FF2B5EF4-FFF2-40B4-BE49-F238E27FC236}">
                <a16:creationId xmlns:a16="http://schemas.microsoft.com/office/drawing/2014/main" id="{BD398702-6C68-4B66-B1BF-68D8B7B6DD6B}"/>
              </a:ext>
            </a:extLst>
          </p:cNvPr>
          <p:cNvSpPr txBox="1"/>
          <p:nvPr/>
        </p:nvSpPr>
        <p:spPr bwMode="auto">
          <a:xfrm>
            <a:off x="1001615" y="3556139"/>
            <a:ext cx="4413665" cy="830997"/>
          </a:xfrm>
          <a:prstGeom prst="rect">
            <a:avLst/>
          </a:prstGeom>
          <a:noFill/>
          <a:ln w="9525">
            <a:noFill/>
            <a:miter lim="800000"/>
            <a:headEnd/>
            <a:tailEnd/>
          </a:ln>
        </p:spPr>
        <p:txBody>
          <a:bodyPr wrap="square">
            <a:spAutoFit/>
          </a:bodyPr>
          <a:lstStyle/>
          <a:p>
            <a:pPr marL="285750" indent="-285750">
              <a:buFont typeface="Arial" panose="020B0604020202020204" pitchFamily="34" charset="0"/>
              <a:buChar char="•"/>
            </a:pPr>
            <a:r>
              <a:rPr lang="pl-PL" sz="1600" b="1" dirty="0"/>
              <a:t>Konto billingowe</a:t>
            </a:r>
            <a:r>
              <a:rPr lang="pl-PL" sz="1600" dirty="0"/>
              <a:t> reprezentuje umowę partnerską umożliwiającą zarządzanie produktami i usługami firmy Microsoft klientów.</a:t>
            </a:r>
          </a:p>
        </p:txBody>
      </p:sp>
      <p:sp>
        <p:nvSpPr>
          <p:cNvPr id="25" name="pole tekstowe 24">
            <a:extLst>
              <a:ext uri="{FF2B5EF4-FFF2-40B4-BE49-F238E27FC236}">
                <a16:creationId xmlns:a16="http://schemas.microsoft.com/office/drawing/2014/main" id="{CFF29F22-698C-419A-8357-FBE075C5F8C5}"/>
              </a:ext>
            </a:extLst>
          </p:cNvPr>
          <p:cNvSpPr txBox="1"/>
          <p:nvPr/>
        </p:nvSpPr>
        <p:spPr bwMode="auto">
          <a:xfrm>
            <a:off x="1001615" y="4517803"/>
            <a:ext cx="4651278" cy="338554"/>
          </a:xfrm>
          <a:prstGeom prst="rect">
            <a:avLst/>
          </a:prstGeom>
          <a:noFill/>
          <a:ln w="9525">
            <a:noFill/>
            <a:miter lim="800000"/>
            <a:headEnd/>
            <a:tailEnd/>
          </a:ln>
        </p:spPr>
        <p:txBody>
          <a:bodyPr wrap="square">
            <a:spAutoFit/>
          </a:bodyPr>
          <a:lstStyle/>
          <a:p>
            <a:pPr marL="285750" indent="-285750">
              <a:buFont typeface="Arial" panose="020B0604020202020204" pitchFamily="34" charset="0"/>
              <a:buChar char="•"/>
            </a:pPr>
            <a:r>
              <a:rPr lang="pl-PL" sz="1600" b="1" dirty="0"/>
              <a:t>Profil rozliczeniowy </a:t>
            </a:r>
            <a:r>
              <a:rPr lang="pl-PL" sz="1600" dirty="0"/>
              <a:t>reprezentuje fakturę</a:t>
            </a:r>
          </a:p>
        </p:txBody>
      </p:sp>
      <p:sp>
        <p:nvSpPr>
          <p:cNvPr id="27" name="pole tekstowe 26">
            <a:extLst>
              <a:ext uri="{FF2B5EF4-FFF2-40B4-BE49-F238E27FC236}">
                <a16:creationId xmlns:a16="http://schemas.microsoft.com/office/drawing/2014/main" id="{3DCD280F-A133-4BFA-94E9-0827EC406E0F}"/>
              </a:ext>
            </a:extLst>
          </p:cNvPr>
          <p:cNvSpPr txBox="1"/>
          <p:nvPr/>
        </p:nvSpPr>
        <p:spPr bwMode="auto">
          <a:xfrm>
            <a:off x="1001614" y="5044919"/>
            <a:ext cx="10892349" cy="584775"/>
          </a:xfrm>
          <a:prstGeom prst="rect">
            <a:avLst/>
          </a:prstGeom>
          <a:noFill/>
          <a:ln w="9525">
            <a:noFill/>
            <a:miter lim="800000"/>
            <a:headEnd/>
            <a:tailEnd/>
          </a:ln>
        </p:spPr>
        <p:txBody>
          <a:bodyPr wrap="square">
            <a:spAutoFit/>
          </a:bodyPr>
          <a:lstStyle/>
          <a:p>
            <a:pPr marL="285750" indent="-285750">
              <a:buFont typeface="Arial" panose="020B0604020202020204" pitchFamily="34" charset="0"/>
              <a:buChar char="•"/>
            </a:pPr>
            <a:r>
              <a:rPr lang="pl-PL" sz="1600" b="1" dirty="0"/>
              <a:t>Klient</a:t>
            </a:r>
            <a:r>
              <a:rPr lang="pl-PL" sz="1600" dirty="0"/>
              <a:t> reprezentuje klienta dla dostawcy rozwiązań w chmurze (CSP). Z tym zakresem są skojarzone subskrypcje platformy </a:t>
            </a:r>
            <a:r>
              <a:rPr lang="pl-PL" sz="1600" dirty="0" err="1"/>
              <a:t>Azure</a:t>
            </a:r>
            <a:r>
              <a:rPr lang="pl-PL" sz="1600" dirty="0"/>
              <a:t> i inne zakupy, takie jak </a:t>
            </a:r>
            <a:r>
              <a:rPr lang="pl-PL" sz="1600" dirty="0" err="1"/>
              <a:t>Azure</a:t>
            </a:r>
            <a:r>
              <a:rPr lang="pl-PL" sz="1600" dirty="0"/>
              <a:t> Marketplace i produkty </a:t>
            </a:r>
            <a:r>
              <a:rPr lang="pl-PL" sz="1600" dirty="0" err="1"/>
              <a:t>App</a:t>
            </a:r>
            <a:r>
              <a:rPr lang="pl-PL" sz="1600" dirty="0"/>
              <a:t> Source.</a:t>
            </a:r>
          </a:p>
        </p:txBody>
      </p:sp>
      <p:sp>
        <p:nvSpPr>
          <p:cNvPr id="29" name="pole tekstowe 28">
            <a:extLst>
              <a:ext uri="{FF2B5EF4-FFF2-40B4-BE49-F238E27FC236}">
                <a16:creationId xmlns:a16="http://schemas.microsoft.com/office/drawing/2014/main" id="{4885A3C7-4652-436F-8FFB-2D3978B12987}"/>
              </a:ext>
            </a:extLst>
          </p:cNvPr>
          <p:cNvSpPr txBox="1"/>
          <p:nvPr/>
        </p:nvSpPr>
        <p:spPr bwMode="auto">
          <a:xfrm>
            <a:off x="2367280" y="5794984"/>
            <a:ext cx="9123680" cy="584775"/>
          </a:xfrm>
          <a:prstGeom prst="rect">
            <a:avLst/>
          </a:prstGeom>
          <a:noFill/>
          <a:ln w="9525">
            <a:noFill/>
            <a:miter lim="800000"/>
            <a:headEnd/>
            <a:tailEnd/>
          </a:ln>
        </p:spPr>
        <p:txBody>
          <a:bodyPr wrap="square">
            <a:spAutoFit/>
          </a:bodyPr>
          <a:lstStyle/>
          <a:p>
            <a:pPr marL="285750" indent="-285750">
              <a:buFont typeface="Arial" panose="020B0604020202020204" pitchFamily="34" charset="0"/>
              <a:buChar char="•"/>
            </a:pPr>
            <a:r>
              <a:rPr lang="pl-PL" sz="1600" b="1" dirty="0"/>
              <a:t>Odsprzedawca</a:t>
            </a:r>
            <a:r>
              <a:rPr lang="pl-PL" sz="1600" dirty="0"/>
              <a:t> świadczący usługi dla klienta. To jest pole opcjonalne dla subskrypcji, które ma zastosowanie tylko dla dostawców pośrednich w dwuwarstwowym modelu CSP.</a:t>
            </a:r>
          </a:p>
        </p:txBody>
      </p:sp>
    </p:spTree>
    <p:extLst>
      <p:ext uri="{BB962C8B-B14F-4D97-AF65-F5344CB8AC3E}">
        <p14:creationId xmlns:p14="http://schemas.microsoft.com/office/powerpoint/2010/main" val="1155617073"/>
      </p:ext>
    </p:extLst>
  </p:cSld>
  <p:clrMapOvr>
    <a:masterClrMapping/>
  </p:clrMapOvr>
</p:sld>
</file>

<file path=ppt/theme/theme1.xml><?xml version="1.0" encoding="utf-8"?>
<a:theme xmlns:a="http://schemas.openxmlformats.org/drawingml/2006/main" name="Prezentacja_telewizja_AKADEMIA">
  <a:themeElements>
    <a:clrScheme name="ALTKOM EDU">
      <a:dk1>
        <a:srgbClr val="1D1D1B"/>
      </a:dk1>
      <a:lt1>
        <a:srgbClr val="FFFFFF"/>
      </a:lt1>
      <a:dk2>
        <a:srgbClr val="191C1F"/>
      </a:dk2>
      <a:lt2>
        <a:srgbClr val="FFE59B"/>
      </a:lt2>
      <a:accent1>
        <a:srgbClr val="FFC82E"/>
      </a:accent1>
      <a:accent2>
        <a:srgbClr val="D97A23"/>
      </a:accent2>
      <a:accent3>
        <a:srgbClr val="88441D"/>
      </a:accent3>
      <a:accent4>
        <a:srgbClr val="522C1B"/>
      </a:accent4>
      <a:accent5>
        <a:srgbClr val="BB1A2F"/>
      </a:accent5>
      <a:accent6>
        <a:srgbClr val="61162D"/>
      </a:accent6>
      <a:hlink>
        <a:srgbClr val="969696"/>
      </a:hlink>
      <a:folHlink>
        <a:srgbClr val="D3222A"/>
      </a:folHlink>
    </a:clrScheme>
    <a:fontScheme name="prezentacja edu new_simple">
      <a:majorFont>
        <a:latin typeface="Arial Narrow"/>
        <a:ea typeface=""/>
        <a:cs typeface=""/>
      </a:majorFont>
      <a:minorFont>
        <a:latin typeface="Arial Narrow"/>
        <a:ea typeface=""/>
        <a:cs typeface=""/>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pl-PL" sz="2000" b="1" i="0" u="none" strike="noStrike" cap="none" normalizeH="0" baseline="0" smtClean="0">
            <a:ln>
              <a:noFill/>
            </a:ln>
            <a:solidFill>
              <a:srgbClr val="F4192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pl-PL" sz="2000" b="1" i="0" u="none" strike="noStrike" cap="none" normalizeH="0" baseline="0" smtClean="0">
            <a:ln>
              <a:noFill/>
            </a:ln>
            <a:solidFill>
              <a:srgbClr val="F41921"/>
            </a:solidFill>
            <a:effectLst/>
            <a:latin typeface="Arial Narrow" pitchFamily="34" charset="0"/>
          </a:defRPr>
        </a:defPPr>
      </a:lstStyle>
    </a:lnDef>
    <a:txDef>
      <a:spPr bwMode="auto">
        <a:noFill/>
        <a:ln w="9525">
          <a:noFill/>
          <a:miter lim="800000"/>
          <a:headEnd/>
          <a:tailEnd/>
        </a:ln>
      </a:spPr>
      <a:bodyPr>
        <a:spAutoFit/>
      </a:bodyPr>
      <a:lstStyle>
        <a:defPPr>
          <a:defRPr sz="2400" dirty="0" smtClean="0">
            <a:solidFill>
              <a:schemeClr val="tx1"/>
            </a:solidFill>
          </a:defRPr>
        </a:defPPr>
      </a:lstStyle>
    </a:txDef>
  </a:objectDefaults>
  <a:extraClrSchemeLst>
    <a:extraClrScheme>
      <a:clrScheme name="prezentacja edu new_simp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zentacja edu new_simp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zentacja edu new_simp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zentacja edu new_simp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zentacja edu new_simp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zentacja edu new_simp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zentacja edu new_simp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zentacja edu new_simp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zentacja edu new_simp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zentacja edu new_simp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zentacja edu new_simp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zentacja edu new_simp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5A8F3CE1B99E8A45844085B245813298" ma:contentTypeVersion="9" ma:contentTypeDescription="Utwórz nowy dokument." ma:contentTypeScope="" ma:versionID="b4f8a798cb6e6b9f2a9d7528ef27747e">
  <xsd:schema xmlns:xsd="http://www.w3.org/2001/XMLSchema" xmlns:xs="http://www.w3.org/2001/XMLSchema" xmlns:p="http://schemas.microsoft.com/office/2006/metadata/properties" xmlns:ns3="015fe37b-183a-489c-b8f3-f4980a32364b" xmlns:ns4="04133a55-00a3-4fb1-b546-bd87eb324628" targetNamespace="http://schemas.microsoft.com/office/2006/metadata/properties" ma:root="true" ma:fieldsID="5d662e45af53ef2d5b67175cbedd6604" ns3:_="" ns4:_="">
    <xsd:import namespace="015fe37b-183a-489c-b8f3-f4980a32364b"/>
    <xsd:import namespace="04133a55-00a3-4fb1-b546-bd87eb32462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5fe37b-183a-489c-b8f3-f4980a3236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133a55-00a3-4fb1-b546-bd87eb324628" elementFormDefault="qualified">
    <xsd:import namespace="http://schemas.microsoft.com/office/2006/documentManagement/types"/>
    <xsd:import namespace="http://schemas.microsoft.com/office/infopath/2007/PartnerControls"/>
    <xsd:element name="SharedWithUsers" ma:index="10" nillable="true" ma:displayName="Udostępniani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Udostępnione dla — szczegóły" ma:internalName="SharedWithDetails" ma:readOnly="true">
      <xsd:simpleType>
        <xsd:restriction base="dms:Note">
          <xsd:maxLength value="255"/>
        </xsd:restriction>
      </xsd:simpleType>
    </xsd:element>
    <xsd:element name="SharingHintHash" ma:index="12" nillable="true" ma:displayName="Skrót wskazówki dotyczącej udostępniania"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5E5A74-202D-4FC8-B274-1858C03C5F3D}">
  <ds:schemaRefs>
    <ds:schemaRef ds:uri="http://schemas.microsoft.com/sharepoint/v3/contenttype/forms"/>
  </ds:schemaRefs>
</ds:datastoreItem>
</file>

<file path=customXml/itemProps2.xml><?xml version="1.0" encoding="utf-8"?>
<ds:datastoreItem xmlns:ds="http://schemas.openxmlformats.org/officeDocument/2006/customXml" ds:itemID="{20DB22F6-D54A-4BD7-A481-A6F62D619B1B}">
  <ds:schemaRefs>
    <ds:schemaRef ds:uri="http://purl.org/dc/elements/1.1/"/>
    <ds:schemaRef ds:uri="http://purl.org/dc/dcmitype/"/>
    <ds:schemaRef ds:uri="http://schemas.microsoft.com/office/2006/documentManagement/types"/>
    <ds:schemaRef ds:uri="http://schemas.microsoft.com/office/2006/metadata/properties"/>
    <ds:schemaRef ds:uri="http://schemas.openxmlformats.org/package/2006/metadata/core-properties"/>
    <ds:schemaRef ds:uri="04133a55-00a3-4fb1-b546-bd87eb324628"/>
    <ds:schemaRef ds:uri="http://purl.org/dc/terms/"/>
    <ds:schemaRef ds:uri="http://schemas.microsoft.com/office/infopath/2007/PartnerControls"/>
    <ds:schemaRef ds:uri="015fe37b-183a-489c-b8f3-f4980a32364b"/>
    <ds:schemaRef ds:uri="http://www.w3.org/XML/1998/namespace"/>
  </ds:schemaRefs>
</ds:datastoreItem>
</file>

<file path=customXml/itemProps3.xml><?xml version="1.0" encoding="utf-8"?>
<ds:datastoreItem xmlns:ds="http://schemas.openxmlformats.org/officeDocument/2006/customXml" ds:itemID="{F7C10F80-B9F2-478D-BB64-884A442254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5fe37b-183a-489c-b8f3-f4980a32364b"/>
    <ds:schemaRef ds:uri="04133a55-00a3-4fb1-b546-bd87eb3246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25564</TotalTime>
  <Words>2547</Words>
  <Application>Microsoft Office PowerPoint</Application>
  <PresentationFormat>Panoramiczny</PresentationFormat>
  <Paragraphs>374</Paragraphs>
  <Slides>37</Slides>
  <Notes>2</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37</vt:i4>
      </vt:variant>
    </vt:vector>
  </HeadingPairs>
  <TitlesOfParts>
    <vt:vector size="41" baseType="lpstr">
      <vt:lpstr>Arial</vt:lpstr>
      <vt:lpstr>Arial Narrow</vt:lpstr>
      <vt:lpstr>Calibri</vt:lpstr>
      <vt:lpstr>Prezentacja_telewizja_AKADEMIA</vt:lpstr>
      <vt:lpstr>Zarządzanie kosztami na platformie Microsoft Azure</vt:lpstr>
      <vt:lpstr>Poznajmy się</vt:lpstr>
      <vt:lpstr>Poznajmy się</vt:lpstr>
      <vt:lpstr>Agenda</vt:lpstr>
      <vt:lpstr>M00: Przygotowanie środowiska</vt:lpstr>
      <vt:lpstr>M01: Typy kont rozliczeniowych</vt:lpstr>
      <vt:lpstr>M01: Typy kont rozliczeniowych</vt:lpstr>
      <vt:lpstr>M01: Typy kont rozliczeniowych</vt:lpstr>
      <vt:lpstr>M01: Typy kont rozliczeniowych</vt:lpstr>
      <vt:lpstr>M01: Modele rozliczeniowe</vt:lpstr>
      <vt:lpstr>M01: Typy subskrypcji</vt:lpstr>
      <vt:lpstr>Laboratorium M01 – Modele i konta rozliczeniowe</vt:lpstr>
      <vt:lpstr>M02: Przegląd narzędzi</vt:lpstr>
      <vt:lpstr>M03: Dobre praktyki i optymalizacja kosztów</vt:lpstr>
      <vt:lpstr>M03: Nadzór nad kosztami w chmurze</vt:lpstr>
      <vt:lpstr>M03: Grupy zarządzania</vt:lpstr>
      <vt:lpstr>Laboratorium M3 – Grupy zarządzania</vt:lpstr>
      <vt:lpstr>M03: Budżety</vt:lpstr>
      <vt:lpstr>M03: Budżety – powiadomienia</vt:lpstr>
      <vt:lpstr>M03: Budżety – akcje</vt:lpstr>
      <vt:lpstr>Laboratorium M03 – Budżety</vt:lpstr>
      <vt:lpstr>M03: Tagi</vt:lpstr>
      <vt:lpstr>Laboratorium M3 – Tagi</vt:lpstr>
      <vt:lpstr>M03: Dobre praktyki</vt:lpstr>
      <vt:lpstr>M03: Optymalizacja kosztów wg technologii</vt:lpstr>
      <vt:lpstr>M03: Optymalizacja wg Azure DevTest Lab</vt:lpstr>
      <vt:lpstr>M03: Optymalizacja kosztów wg Azure Advisor</vt:lpstr>
      <vt:lpstr>M04: Monitorowanie wykorzystania środków</vt:lpstr>
      <vt:lpstr>M05: Integracja</vt:lpstr>
      <vt:lpstr>M05: Integracja – Power BI</vt:lpstr>
      <vt:lpstr>M05: Integracja – Eksport</vt:lpstr>
      <vt:lpstr>M05: Integracja – API</vt:lpstr>
      <vt:lpstr>M05: Integracja – ITSM</vt:lpstr>
      <vt:lpstr>Laboratorium M05 – Integracja – Eksport</vt:lpstr>
      <vt:lpstr>Laboratorium M05 – Integracja – API</vt:lpstr>
      <vt:lpstr>Artykuły referencyjne</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Mirosława Achmasiewicz</dc:creator>
  <cp:lastModifiedBy>Wojciech Paździerkiewicz</cp:lastModifiedBy>
  <cp:revision>702</cp:revision>
  <cp:lastPrinted>2021-06-15T15:15:22Z</cp:lastPrinted>
  <dcterms:created xsi:type="dcterms:W3CDTF">2020-12-07T19:01:29Z</dcterms:created>
  <dcterms:modified xsi:type="dcterms:W3CDTF">2022-03-11T06:23:57Z</dcterms:modified>
</cp:coreProperties>
</file>