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slideLayouts/slideLayout20.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7" r:id="rId1"/>
    <p:sldMasterId id="2147483663" r:id="rId2"/>
    <p:sldMasterId id="2147483692" r:id="rId3"/>
    <p:sldMasterId id="2147483659" r:id="rId4"/>
    <p:sldMasterId id="2147483648" r:id="rId5"/>
    <p:sldMasterId id="2147483689" r:id="rId6"/>
  </p:sldMasterIdLst>
  <p:notesMasterIdLst>
    <p:notesMasterId r:id="rId33"/>
  </p:notesMasterIdLst>
  <p:handoutMasterIdLst>
    <p:handoutMasterId r:id="rId34"/>
  </p:handoutMasterIdLst>
  <p:sldIdLst>
    <p:sldId id="438" r:id="rId7"/>
    <p:sldId id="471" r:id="rId8"/>
    <p:sldId id="468" r:id="rId9"/>
    <p:sldId id="497" r:id="rId10"/>
    <p:sldId id="482" r:id="rId11"/>
    <p:sldId id="478" r:id="rId12"/>
    <p:sldId id="496" r:id="rId13"/>
    <p:sldId id="484" r:id="rId14"/>
    <p:sldId id="479" r:id="rId15"/>
    <p:sldId id="486" r:id="rId16"/>
    <p:sldId id="494" r:id="rId17"/>
    <p:sldId id="487" r:id="rId18"/>
    <p:sldId id="488" r:id="rId19"/>
    <p:sldId id="489" r:id="rId20"/>
    <p:sldId id="472" r:id="rId21"/>
    <p:sldId id="476" r:id="rId22"/>
    <p:sldId id="490" r:id="rId23"/>
    <p:sldId id="491" r:id="rId24"/>
    <p:sldId id="492" r:id="rId25"/>
    <p:sldId id="477" r:id="rId26"/>
    <p:sldId id="481" r:id="rId27"/>
    <p:sldId id="493" r:id="rId28"/>
    <p:sldId id="495" r:id="rId29"/>
    <p:sldId id="480" r:id="rId30"/>
    <p:sldId id="485" r:id="rId31"/>
    <p:sldId id="469" r:id="rId32"/>
  </p:sldIdLst>
  <p:sldSz cx="9144000" cy="6858000" type="screen4x3"/>
  <p:notesSz cx="6797675" cy="9926638"/>
  <p:defaultTextStyle>
    <a:defPPr>
      <a:defRPr lang="es-ES"/>
    </a:defPPr>
    <a:lvl1pPr marL="0" algn="l" defTabSz="457004" rtl="0" eaLnBrk="1" latinLnBrk="0" hangingPunct="1">
      <a:defRPr sz="1800" kern="1200">
        <a:solidFill>
          <a:schemeClr val="tx1"/>
        </a:solidFill>
        <a:latin typeface="+mn-lt"/>
        <a:ea typeface="+mn-ea"/>
        <a:cs typeface="+mn-cs"/>
      </a:defRPr>
    </a:lvl1pPr>
    <a:lvl2pPr marL="457004" algn="l" defTabSz="457004" rtl="0" eaLnBrk="1" latinLnBrk="0" hangingPunct="1">
      <a:defRPr sz="1800" kern="1200">
        <a:solidFill>
          <a:schemeClr val="tx1"/>
        </a:solidFill>
        <a:latin typeface="+mn-lt"/>
        <a:ea typeface="+mn-ea"/>
        <a:cs typeface="+mn-cs"/>
      </a:defRPr>
    </a:lvl2pPr>
    <a:lvl3pPr marL="914009" algn="l" defTabSz="457004" rtl="0" eaLnBrk="1" latinLnBrk="0" hangingPunct="1">
      <a:defRPr sz="1800" kern="1200">
        <a:solidFill>
          <a:schemeClr val="tx1"/>
        </a:solidFill>
        <a:latin typeface="+mn-lt"/>
        <a:ea typeface="+mn-ea"/>
        <a:cs typeface="+mn-cs"/>
      </a:defRPr>
    </a:lvl3pPr>
    <a:lvl4pPr marL="1371015" algn="l" defTabSz="457004" rtl="0" eaLnBrk="1" latinLnBrk="0" hangingPunct="1">
      <a:defRPr sz="1800" kern="1200">
        <a:solidFill>
          <a:schemeClr val="tx1"/>
        </a:solidFill>
        <a:latin typeface="+mn-lt"/>
        <a:ea typeface="+mn-ea"/>
        <a:cs typeface="+mn-cs"/>
      </a:defRPr>
    </a:lvl4pPr>
    <a:lvl5pPr marL="1828018" algn="l" defTabSz="457004" rtl="0" eaLnBrk="1" latinLnBrk="0" hangingPunct="1">
      <a:defRPr sz="1800" kern="1200">
        <a:solidFill>
          <a:schemeClr val="tx1"/>
        </a:solidFill>
        <a:latin typeface="+mn-lt"/>
        <a:ea typeface="+mn-ea"/>
        <a:cs typeface="+mn-cs"/>
      </a:defRPr>
    </a:lvl5pPr>
    <a:lvl6pPr marL="2285023" algn="l" defTabSz="457004" rtl="0" eaLnBrk="1" latinLnBrk="0" hangingPunct="1">
      <a:defRPr sz="1800" kern="1200">
        <a:solidFill>
          <a:schemeClr val="tx1"/>
        </a:solidFill>
        <a:latin typeface="+mn-lt"/>
        <a:ea typeface="+mn-ea"/>
        <a:cs typeface="+mn-cs"/>
      </a:defRPr>
    </a:lvl6pPr>
    <a:lvl7pPr marL="2742028" algn="l" defTabSz="457004" rtl="0" eaLnBrk="1" latinLnBrk="0" hangingPunct="1">
      <a:defRPr sz="1800" kern="1200">
        <a:solidFill>
          <a:schemeClr val="tx1"/>
        </a:solidFill>
        <a:latin typeface="+mn-lt"/>
        <a:ea typeface="+mn-ea"/>
        <a:cs typeface="+mn-cs"/>
      </a:defRPr>
    </a:lvl7pPr>
    <a:lvl8pPr marL="3199033" algn="l" defTabSz="457004" rtl="0" eaLnBrk="1" latinLnBrk="0" hangingPunct="1">
      <a:defRPr sz="1800" kern="1200">
        <a:solidFill>
          <a:schemeClr val="tx1"/>
        </a:solidFill>
        <a:latin typeface="+mn-lt"/>
        <a:ea typeface="+mn-ea"/>
        <a:cs typeface="+mn-cs"/>
      </a:defRPr>
    </a:lvl8pPr>
    <a:lvl9pPr marL="3656037" algn="l" defTabSz="45700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56">
          <p15:clr>
            <a:srgbClr val="A4A3A4"/>
          </p15:clr>
        </p15:guide>
        <p15:guide id="2" orient="horz" pos="920">
          <p15:clr>
            <a:srgbClr val="A4A3A4"/>
          </p15:clr>
        </p15:guide>
        <p15:guide id="3" orient="horz" pos="4791">
          <p15:clr>
            <a:srgbClr val="A4A3A4"/>
          </p15:clr>
        </p15:guide>
        <p15:guide id="4" pos="280">
          <p15:clr>
            <a:srgbClr val="A4A3A4"/>
          </p15:clr>
        </p15:guide>
        <p15:guide id="5" pos="8733">
          <p15:clr>
            <a:srgbClr val="A4A3A4"/>
          </p15:clr>
        </p15:guide>
        <p15:guide id="6" pos="1988">
          <p15:clr>
            <a:srgbClr val="A4A3A4"/>
          </p15:clr>
        </p15:guide>
        <p15:guide id="7" pos="3759">
          <p15:clr>
            <a:srgbClr val="A4A3A4"/>
          </p15:clr>
        </p15:guide>
        <p15:guide id="8" pos="6424">
          <p15:clr>
            <a:srgbClr val="A4A3A4"/>
          </p15:clr>
        </p15:guide>
        <p15:guide id="9" pos="6502">
          <p15:clr>
            <a:srgbClr val="A4A3A4"/>
          </p15:clr>
        </p15:guide>
        <p15:guide id="10" orient="horz" pos="457">
          <p15:clr>
            <a:srgbClr val="A4A3A4"/>
          </p15:clr>
        </p15:guide>
        <p15:guide id="11" orient="horz" pos="921">
          <p15:clr>
            <a:srgbClr val="A4A3A4"/>
          </p15:clr>
        </p15:guide>
        <p15:guide id="12" pos="279">
          <p15:clr>
            <a:srgbClr val="A4A3A4"/>
          </p15:clr>
        </p15:guide>
        <p15:guide id="13" orient="horz" pos="314">
          <p15:clr>
            <a:srgbClr val="A4A3A4"/>
          </p15:clr>
        </p15:guide>
        <p15:guide id="14" orient="horz" pos="3766">
          <p15:clr>
            <a:srgbClr val="A4A3A4"/>
          </p15:clr>
        </p15:guide>
        <p15:guide id="15" orient="horz" pos="4184">
          <p15:clr>
            <a:srgbClr val="A4A3A4"/>
          </p15:clr>
        </p15:guide>
        <p15:guide id="16" pos="2831">
          <p15:clr>
            <a:srgbClr val="A4A3A4"/>
          </p15:clr>
        </p15:guide>
        <p15:guide id="17" pos="5603">
          <p15:clr>
            <a:srgbClr val="A4A3A4"/>
          </p15:clr>
        </p15:guide>
        <p15:guide id="18" pos="1541">
          <p15:clr>
            <a:srgbClr val="A4A3A4"/>
          </p15:clr>
        </p15:guide>
        <p15:guide id="19" pos="4307">
          <p15:clr>
            <a:srgbClr val="A4A3A4"/>
          </p15:clr>
        </p15:guide>
        <p15:guide id="20" pos="2922">
          <p15:clr>
            <a:srgbClr val="A4A3A4"/>
          </p15:clr>
        </p15:guide>
        <p15:guide id="21" pos="1455">
          <p15:clr>
            <a:srgbClr val="A4A3A4"/>
          </p15:clr>
        </p15:guide>
        <p15:guide id="22" pos="157">
          <p15:clr>
            <a:srgbClr val="A4A3A4"/>
          </p15:clr>
        </p15:guide>
        <p15:guide id="23" pos="421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021B"/>
    <a:srgbClr val="DF041B"/>
    <a:srgbClr val="FEC2C8"/>
    <a:srgbClr val="FD9DA6"/>
    <a:srgbClr val="FC6C7A"/>
    <a:srgbClr val="FC4E5F"/>
    <a:srgbClr val="E40046"/>
    <a:srgbClr val="F80C3B"/>
    <a:srgbClr val="3D393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B678D4-3D84-426E-B765-4D5ACBB67776}" v="1" dt="2022-11-04T06:02:52.668"/>
  </p1510:revLst>
</p1510:revInfo>
</file>

<file path=ppt/tableStyles.xml><?xml version="1.0" encoding="utf-8"?>
<a:tblStyleLst xmlns:a="http://schemas.openxmlformats.org/drawingml/2006/main" def="{5C22544A-7EE6-4342-B048-85BDC9FD1C3A}">
  <a:tblStyle styleId="{69012ECD-51FC-41F1-AA8D-1B2483CD663E}" styleName="Estilo claro 2 - Énfasis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Estilo claro 1 - Énfasis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78" autoAdjust="0"/>
    <p:restoredTop sz="94660"/>
  </p:normalViewPr>
  <p:slideViewPr>
    <p:cSldViewPr snapToGrid="0" snapToObjects="1" showGuides="1">
      <p:cViewPr varScale="1">
        <p:scale>
          <a:sx n="101" d="100"/>
          <a:sy n="101" d="100"/>
        </p:scale>
        <p:origin x="1374" y="102"/>
      </p:cViewPr>
      <p:guideLst>
        <p:guide orient="horz" pos="456"/>
        <p:guide orient="horz" pos="920"/>
        <p:guide orient="horz" pos="4791"/>
        <p:guide pos="280"/>
        <p:guide pos="8733"/>
        <p:guide pos="1988"/>
        <p:guide pos="3759"/>
        <p:guide pos="6424"/>
        <p:guide pos="6502"/>
        <p:guide orient="horz" pos="457"/>
        <p:guide orient="horz" pos="921"/>
        <p:guide pos="279"/>
        <p:guide orient="horz" pos="314"/>
        <p:guide orient="horz" pos="3766"/>
        <p:guide orient="horz" pos="4184"/>
        <p:guide pos="2831"/>
        <p:guide pos="5603"/>
        <p:guide pos="1541"/>
        <p:guide pos="4307"/>
        <p:guide pos="2922"/>
        <p:guide pos="1455"/>
        <p:guide pos="157"/>
        <p:guide pos="4217"/>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Grid="0" snapToObjects="1">
      <p:cViewPr varScale="1">
        <p:scale>
          <a:sx n="92" d="100"/>
          <a:sy n="92" d="100"/>
        </p:scale>
        <p:origin x="2892"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microsoft.com/office/2016/11/relationships/changesInfo" Target="changesInfos/changesInfo1.xml"/><Relationship Id="rId21" Type="http://schemas.openxmlformats.org/officeDocument/2006/relationships/slide" Target="slides/slide15.xml"/><Relationship Id="rId34" Type="http://schemas.openxmlformats.org/officeDocument/2006/relationships/handoutMaster" Target="handoutMasters/handout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presProps" Target="presProps.xml"/><Relationship Id="rId8" Type="http://schemas.openxmlformats.org/officeDocument/2006/relationships/slide" Target="slides/slide2.xml"/><Relationship Id="rId3"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ojciech.Pazdzierkiewicz" userId="2aa65153-47ad-4309-a227-b18c48860cd9" providerId="ADAL" clId="{20B678D4-3D84-426E-B765-4D5ACBB67776}"/>
    <pc:docChg chg="undo custSel addSld delSld modSld">
      <pc:chgData name="Wojciech.Pazdzierkiewicz" userId="2aa65153-47ad-4309-a227-b18c48860cd9" providerId="ADAL" clId="{20B678D4-3D84-426E-B765-4D5ACBB67776}" dt="2022-11-04T12:09:03.330" v="240" actId="1076"/>
      <pc:docMkLst>
        <pc:docMk/>
      </pc:docMkLst>
      <pc:sldChg chg="del">
        <pc:chgData name="Wojciech.Pazdzierkiewicz" userId="2aa65153-47ad-4309-a227-b18c48860cd9" providerId="ADAL" clId="{20B678D4-3D84-426E-B765-4D5ACBB67776}" dt="2022-11-04T06:04:56.012" v="19" actId="47"/>
        <pc:sldMkLst>
          <pc:docMk/>
          <pc:sldMk cId="783582070" sldId="475"/>
        </pc:sldMkLst>
      </pc:sldChg>
      <pc:sldChg chg="delSp modSp mod">
        <pc:chgData name="Wojciech.Pazdzierkiewicz" userId="2aa65153-47ad-4309-a227-b18c48860cd9" providerId="ADAL" clId="{20B678D4-3D84-426E-B765-4D5ACBB67776}" dt="2022-11-04T07:18:46.969" v="139" actId="478"/>
        <pc:sldMkLst>
          <pc:docMk/>
          <pc:sldMk cId="2250878291" sldId="479"/>
        </pc:sldMkLst>
        <pc:spChg chg="mod">
          <ac:chgData name="Wojciech.Pazdzierkiewicz" userId="2aa65153-47ad-4309-a227-b18c48860cd9" providerId="ADAL" clId="{20B678D4-3D84-426E-B765-4D5ACBB67776}" dt="2022-11-04T07:18:43.878" v="138" actId="20577"/>
          <ac:spMkLst>
            <pc:docMk/>
            <pc:sldMk cId="2250878291" sldId="479"/>
            <ac:spMk id="2" creationId="{F67E2613-0836-2DAC-5D1D-B96DBC06D9F4}"/>
          </ac:spMkLst>
        </pc:spChg>
        <pc:spChg chg="del">
          <ac:chgData name="Wojciech.Pazdzierkiewicz" userId="2aa65153-47ad-4309-a227-b18c48860cd9" providerId="ADAL" clId="{20B678D4-3D84-426E-B765-4D5ACBB67776}" dt="2022-11-04T07:18:46.969" v="139" actId="478"/>
          <ac:spMkLst>
            <pc:docMk/>
            <pc:sldMk cId="2250878291" sldId="479"/>
            <ac:spMk id="8" creationId="{C2AFBDEE-1BA2-D3DE-4543-6EA8A2329785}"/>
          </ac:spMkLst>
        </pc:spChg>
      </pc:sldChg>
      <pc:sldChg chg="addSp delSp modSp mod">
        <pc:chgData name="Wojciech.Pazdzierkiewicz" userId="2aa65153-47ad-4309-a227-b18c48860cd9" providerId="ADAL" clId="{20B678D4-3D84-426E-B765-4D5ACBB67776}" dt="2022-11-04T07:24:46.287" v="219" actId="113"/>
        <pc:sldMkLst>
          <pc:docMk/>
          <pc:sldMk cId="2813001881" sldId="486"/>
        </pc:sldMkLst>
        <pc:spChg chg="mod">
          <ac:chgData name="Wojciech.Pazdzierkiewicz" userId="2aa65153-47ad-4309-a227-b18c48860cd9" providerId="ADAL" clId="{20B678D4-3D84-426E-B765-4D5ACBB67776}" dt="2022-11-04T07:07:49.100" v="79" actId="20577"/>
          <ac:spMkLst>
            <pc:docMk/>
            <pc:sldMk cId="2813001881" sldId="486"/>
            <ac:spMk id="2" creationId="{F67E2613-0836-2DAC-5D1D-B96DBC06D9F4}"/>
          </ac:spMkLst>
        </pc:spChg>
        <pc:spChg chg="mod">
          <ac:chgData name="Wojciech.Pazdzierkiewicz" userId="2aa65153-47ad-4309-a227-b18c48860cd9" providerId="ADAL" clId="{20B678D4-3D84-426E-B765-4D5ACBB67776}" dt="2022-11-04T07:24:29.366" v="217" actId="1037"/>
          <ac:spMkLst>
            <pc:docMk/>
            <pc:sldMk cId="2813001881" sldId="486"/>
            <ac:spMk id="3" creationId="{E7063F66-DCB4-89F8-F293-6585D74699B1}"/>
          </ac:spMkLst>
        </pc:spChg>
        <pc:spChg chg="mod">
          <ac:chgData name="Wojciech.Pazdzierkiewicz" userId="2aa65153-47ad-4309-a227-b18c48860cd9" providerId="ADAL" clId="{20B678D4-3D84-426E-B765-4D5ACBB67776}" dt="2022-11-04T07:24:29.366" v="217" actId="1037"/>
          <ac:spMkLst>
            <pc:docMk/>
            <pc:sldMk cId="2813001881" sldId="486"/>
            <ac:spMk id="5" creationId="{1B14F0BA-AAA8-963C-2B90-F3546750EB28}"/>
          </ac:spMkLst>
        </pc:spChg>
        <pc:spChg chg="add mod">
          <ac:chgData name="Wojciech.Pazdzierkiewicz" userId="2aa65153-47ad-4309-a227-b18c48860cd9" providerId="ADAL" clId="{20B678D4-3D84-426E-B765-4D5ACBB67776}" dt="2022-11-04T07:24:46.287" v="219" actId="113"/>
          <ac:spMkLst>
            <pc:docMk/>
            <pc:sldMk cId="2813001881" sldId="486"/>
            <ac:spMk id="7" creationId="{C485A123-A322-6D4E-7B70-763E59503691}"/>
          </ac:spMkLst>
        </pc:spChg>
        <pc:spChg chg="del mod">
          <ac:chgData name="Wojciech.Pazdzierkiewicz" userId="2aa65153-47ad-4309-a227-b18c48860cd9" providerId="ADAL" clId="{20B678D4-3D84-426E-B765-4D5ACBB67776}" dt="2022-11-04T07:07:35.787" v="66"/>
          <ac:spMkLst>
            <pc:docMk/>
            <pc:sldMk cId="2813001881" sldId="486"/>
            <ac:spMk id="8" creationId="{C2AFBDEE-1BA2-D3DE-4543-6EA8A2329785}"/>
          </ac:spMkLst>
        </pc:spChg>
        <pc:spChg chg="add mod">
          <ac:chgData name="Wojciech.Pazdzierkiewicz" userId="2aa65153-47ad-4309-a227-b18c48860cd9" providerId="ADAL" clId="{20B678D4-3D84-426E-B765-4D5ACBB67776}" dt="2022-11-04T07:24:01.715" v="185" actId="1076"/>
          <ac:spMkLst>
            <pc:docMk/>
            <pc:sldMk cId="2813001881" sldId="486"/>
            <ac:spMk id="10" creationId="{88A33958-D83E-FF97-08F3-ED715E18CCD4}"/>
          </ac:spMkLst>
        </pc:spChg>
        <pc:spChg chg="add mod">
          <ac:chgData name="Wojciech.Pazdzierkiewicz" userId="2aa65153-47ad-4309-a227-b18c48860cd9" providerId="ADAL" clId="{20B678D4-3D84-426E-B765-4D5ACBB67776}" dt="2022-11-04T07:24:35.303" v="218" actId="14100"/>
          <ac:spMkLst>
            <pc:docMk/>
            <pc:sldMk cId="2813001881" sldId="486"/>
            <ac:spMk id="12" creationId="{826BDB5A-3A5B-2271-411E-4D8DD08A3ECC}"/>
          </ac:spMkLst>
        </pc:spChg>
        <pc:cxnChg chg="mod">
          <ac:chgData name="Wojciech.Pazdzierkiewicz" userId="2aa65153-47ad-4309-a227-b18c48860cd9" providerId="ADAL" clId="{20B678D4-3D84-426E-B765-4D5ACBB67776}" dt="2022-11-04T07:24:29.366" v="217" actId="1037"/>
          <ac:cxnSpMkLst>
            <pc:docMk/>
            <pc:sldMk cId="2813001881" sldId="486"/>
            <ac:cxnSpMk id="4" creationId="{22CA0E3C-3C3F-48EF-0DC0-EDC0E4E63B10}"/>
          </ac:cxnSpMkLst>
        </pc:cxnChg>
      </pc:sldChg>
      <pc:sldChg chg="delSp modSp mod">
        <pc:chgData name="Wojciech.Pazdzierkiewicz" userId="2aa65153-47ad-4309-a227-b18c48860cd9" providerId="ADAL" clId="{20B678D4-3D84-426E-B765-4D5ACBB67776}" dt="2022-11-04T07:21:04.028" v="151"/>
        <pc:sldMkLst>
          <pc:docMk/>
          <pc:sldMk cId="3296803050" sldId="487"/>
        </pc:sldMkLst>
        <pc:spChg chg="mod">
          <ac:chgData name="Wojciech.Pazdzierkiewicz" userId="2aa65153-47ad-4309-a227-b18c48860cd9" providerId="ADAL" clId="{20B678D4-3D84-426E-B765-4D5ACBB67776}" dt="2022-11-04T07:21:02.293" v="149"/>
          <ac:spMkLst>
            <pc:docMk/>
            <pc:sldMk cId="3296803050" sldId="487"/>
            <ac:spMk id="2" creationId="{F67E2613-0836-2DAC-5D1D-B96DBC06D9F4}"/>
          </ac:spMkLst>
        </pc:spChg>
        <pc:spChg chg="del mod">
          <ac:chgData name="Wojciech.Pazdzierkiewicz" userId="2aa65153-47ad-4309-a227-b18c48860cd9" providerId="ADAL" clId="{20B678D4-3D84-426E-B765-4D5ACBB67776}" dt="2022-11-04T07:21:04.028" v="151"/>
          <ac:spMkLst>
            <pc:docMk/>
            <pc:sldMk cId="3296803050" sldId="487"/>
            <ac:spMk id="8" creationId="{C2AFBDEE-1BA2-D3DE-4543-6EA8A2329785}"/>
          </ac:spMkLst>
        </pc:spChg>
      </pc:sldChg>
      <pc:sldChg chg="delSp modSp mod">
        <pc:chgData name="Wojciech.Pazdzierkiewicz" userId="2aa65153-47ad-4309-a227-b18c48860cd9" providerId="ADAL" clId="{20B678D4-3D84-426E-B765-4D5ACBB67776}" dt="2022-11-04T07:21:11.445" v="157"/>
        <pc:sldMkLst>
          <pc:docMk/>
          <pc:sldMk cId="1649311475" sldId="488"/>
        </pc:sldMkLst>
        <pc:spChg chg="mod">
          <ac:chgData name="Wojciech.Pazdzierkiewicz" userId="2aa65153-47ad-4309-a227-b18c48860cd9" providerId="ADAL" clId="{20B678D4-3D84-426E-B765-4D5ACBB67776}" dt="2022-11-04T07:21:11.445" v="157"/>
          <ac:spMkLst>
            <pc:docMk/>
            <pc:sldMk cId="1649311475" sldId="488"/>
            <ac:spMk id="2" creationId="{F67E2613-0836-2DAC-5D1D-B96DBC06D9F4}"/>
          </ac:spMkLst>
        </pc:spChg>
        <pc:spChg chg="del mod">
          <ac:chgData name="Wojciech.Pazdzierkiewicz" userId="2aa65153-47ad-4309-a227-b18c48860cd9" providerId="ADAL" clId="{20B678D4-3D84-426E-B765-4D5ACBB67776}" dt="2022-11-04T07:21:09.220" v="154"/>
          <ac:spMkLst>
            <pc:docMk/>
            <pc:sldMk cId="1649311475" sldId="488"/>
            <ac:spMk id="8" creationId="{C2AFBDEE-1BA2-D3DE-4543-6EA8A2329785}"/>
          </ac:spMkLst>
        </pc:spChg>
      </pc:sldChg>
      <pc:sldChg chg="addSp delSp modSp mod">
        <pc:chgData name="Wojciech.Pazdzierkiewicz" userId="2aa65153-47ad-4309-a227-b18c48860cd9" providerId="ADAL" clId="{20B678D4-3D84-426E-B765-4D5ACBB67776}" dt="2022-11-04T07:21:21.194" v="163"/>
        <pc:sldMkLst>
          <pc:docMk/>
          <pc:sldMk cId="3588178039" sldId="489"/>
        </pc:sldMkLst>
        <pc:spChg chg="mod">
          <ac:chgData name="Wojciech.Pazdzierkiewicz" userId="2aa65153-47ad-4309-a227-b18c48860cd9" providerId="ADAL" clId="{20B678D4-3D84-426E-B765-4D5ACBB67776}" dt="2022-11-04T07:21:19.787" v="161"/>
          <ac:spMkLst>
            <pc:docMk/>
            <pc:sldMk cId="3588178039" sldId="489"/>
            <ac:spMk id="2" creationId="{F67E2613-0836-2DAC-5D1D-B96DBC06D9F4}"/>
          </ac:spMkLst>
        </pc:spChg>
        <pc:spChg chg="mod">
          <ac:chgData name="Wojciech.Pazdzierkiewicz" userId="2aa65153-47ad-4309-a227-b18c48860cd9" providerId="ADAL" clId="{20B678D4-3D84-426E-B765-4D5ACBB67776}" dt="2022-11-04T07:10:01.113" v="92" actId="1076"/>
          <ac:spMkLst>
            <pc:docMk/>
            <pc:sldMk cId="3588178039" sldId="489"/>
            <ac:spMk id="3" creationId="{614FB2C2-42C0-6CA1-BAC9-5BA9EA7999A7}"/>
          </ac:spMkLst>
        </pc:spChg>
        <pc:spChg chg="del mod">
          <ac:chgData name="Wojciech.Pazdzierkiewicz" userId="2aa65153-47ad-4309-a227-b18c48860cd9" providerId="ADAL" clId="{20B678D4-3D84-426E-B765-4D5ACBB67776}" dt="2022-11-04T07:21:21.194" v="163"/>
          <ac:spMkLst>
            <pc:docMk/>
            <pc:sldMk cId="3588178039" sldId="489"/>
            <ac:spMk id="8" creationId="{C2AFBDEE-1BA2-D3DE-4543-6EA8A2329785}"/>
          </ac:spMkLst>
        </pc:spChg>
        <pc:picChg chg="mod">
          <ac:chgData name="Wojciech.Pazdzierkiewicz" userId="2aa65153-47ad-4309-a227-b18c48860cd9" providerId="ADAL" clId="{20B678D4-3D84-426E-B765-4D5ACBB67776}" dt="2022-11-04T07:09:38.313" v="87" actId="1076"/>
          <ac:picMkLst>
            <pc:docMk/>
            <pc:sldMk cId="3588178039" sldId="489"/>
            <ac:picMk id="5" creationId="{6E47CF85-0973-6CBB-C846-C6DF048C7BCE}"/>
          </ac:picMkLst>
        </pc:picChg>
        <pc:picChg chg="add mod">
          <ac:chgData name="Wojciech.Pazdzierkiewicz" userId="2aa65153-47ad-4309-a227-b18c48860cd9" providerId="ADAL" clId="{20B678D4-3D84-426E-B765-4D5ACBB67776}" dt="2022-11-04T07:18:06.107" v="93" actId="1076"/>
          <ac:picMkLst>
            <pc:docMk/>
            <pc:sldMk cId="3588178039" sldId="489"/>
            <ac:picMk id="7" creationId="{8DAABE89-A2C5-B5ED-7ECD-2EFC40AE114A}"/>
          </ac:picMkLst>
        </pc:picChg>
        <pc:cxnChg chg="mod">
          <ac:chgData name="Wojciech.Pazdzierkiewicz" userId="2aa65153-47ad-4309-a227-b18c48860cd9" providerId="ADAL" clId="{20B678D4-3D84-426E-B765-4D5ACBB67776}" dt="2022-11-04T07:09:57.962" v="91" actId="14100"/>
          <ac:cxnSpMkLst>
            <pc:docMk/>
            <pc:sldMk cId="3588178039" sldId="489"/>
            <ac:cxnSpMk id="4" creationId="{C3DDA024-24F2-25DD-E88A-AAD1AD2FE497}"/>
          </ac:cxnSpMkLst>
        </pc:cxnChg>
      </pc:sldChg>
      <pc:sldChg chg="addSp delSp modSp mod">
        <pc:chgData name="Wojciech.Pazdzierkiewicz" userId="2aa65153-47ad-4309-a227-b18c48860cd9" providerId="ADAL" clId="{20B678D4-3D84-426E-B765-4D5ACBB67776}" dt="2022-11-04T12:09:03.330" v="240" actId="1076"/>
        <pc:sldMkLst>
          <pc:docMk/>
          <pc:sldMk cId="1354435167" sldId="494"/>
        </pc:sldMkLst>
        <pc:spChg chg="mod">
          <ac:chgData name="Wojciech.Pazdzierkiewicz" userId="2aa65153-47ad-4309-a227-b18c48860cd9" providerId="ADAL" clId="{20B678D4-3D84-426E-B765-4D5ACBB67776}" dt="2022-11-04T07:20:51.794" v="143"/>
          <ac:spMkLst>
            <pc:docMk/>
            <pc:sldMk cId="1354435167" sldId="494"/>
            <ac:spMk id="2" creationId="{F67E2613-0836-2DAC-5D1D-B96DBC06D9F4}"/>
          </ac:spMkLst>
        </pc:spChg>
        <pc:spChg chg="mod">
          <ac:chgData name="Wojciech.Pazdzierkiewicz" userId="2aa65153-47ad-4309-a227-b18c48860cd9" providerId="ADAL" clId="{20B678D4-3D84-426E-B765-4D5ACBB67776}" dt="2022-11-04T12:08:27.030" v="235" actId="1076"/>
          <ac:spMkLst>
            <pc:docMk/>
            <pc:sldMk cId="1354435167" sldId="494"/>
            <ac:spMk id="7" creationId="{366A4CD7-8C2C-2826-AEC9-1BED1EF09A0F}"/>
          </ac:spMkLst>
        </pc:spChg>
        <pc:spChg chg="del mod">
          <ac:chgData name="Wojciech.Pazdzierkiewicz" userId="2aa65153-47ad-4309-a227-b18c48860cd9" providerId="ADAL" clId="{20B678D4-3D84-426E-B765-4D5ACBB67776}" dt="2022-11-04T07:20:52.754" v="145"/>
          <ac:spMkLst>
            <pc:docMk/>
            <pc:sldMk cId="1354435167" sldId="494"/>
            <ac:spMk id="8" creationId="{C2AFBDEE-1BA2-D3DE-4543-6EA8A2329785}"/>
          </ac:spMkLst>
        </pc:spChg>
        <pc:spChg chg="mod">
          <ac:chgData name="Wojciech.Pazdzierkiewicz" userId="2aa65153-47ad-4309-a227-b18c48860cd9" providerId="ADAL" clId="{20B678D4-3D84-426E-B765-4D5ACBB67776}" dt="2022-11-04T12:08:27.030" v="235" actId="1076"/>
          <ac:spMkLst>
            <pc:docMk/>
            <pc:sldMk cId="1354435167" sldId="494"/>
            <ac:spMk id="9" creationId="{A490DAC7-EBE3-E2C3-E4D6-0DA338644193}"/>
          </ac:spMkLst>
        </pc:spChg>
        <pc:picChg chg="add mod">
          <ac:chgData name="Wojciech.Pazdzierkiewicz" userId="2aa65153-47ad-4309-a227-b18c48860cd9" providerId="ADAL" clId="{20B678D4-3D84-426E-B765-4D5ACBB67776}" dt="2022-11-04T12:09:03.330" v="240" actId="1076"/>
          <ac:picMkLst>
            <pc:docMk/>
            <pc:sldMk cId="1354435167" sldId="494"/>
            <ac:picMk id="4" creationId="{E448FFA8-CB2B-3A31-7B36-3BDB07AA4D97}"/>
          </ac:picMkLst>
        </pc:picChg>
        <pc:cxnChg chg="mod">
          <ac:chgData name="Wojciech.Pazdzierkiewicz" userId="2aa65153-47ad-4309-a227-b18c48860cd9" providerId="ADAL" clId="{20B678D4-3D84-426E-B765-4D5ACBB67776}" dt="2022-11-04T12:08:27.030" v="235" actId="1076"/>
          <ac:cxnSpMkLst>
            <pc:docMk/>
            <pc:sldMk cId="1354435167" sldId="494"/>
            <ac:cxnSpMk id="6" creationId="{EBF6D990-3C6F-5A89-5020-B76ECC87B383}"/>
          </ac:cxnSpMkLst>
        </pc:cxnChg>
      </pc:sldChg>
      <pc:sldChg chg="addSp delSp modSp add mod">
        <pc:chgData name="Wojciech.Pazdzierkiewicz" userId="2aa65153-47ad-4309-a227-b18c48860cd9" providerId="ADAL" clId="{20B678D4-3D84-426E-B765-4D5ACBB67776}" dt="2022-11-04T06:04:30.713" v="18" actId="1076"/>
        <pc:sldMkLst>
          <pc:docMk/>
          <pc:sldMk cId="3844763449" sldId="497"/>
        </pc:sldMkLst>
        <pc:picChg chg="add del mod">
          <ac:chgData name="Wojciech.Pazdzierkiewicz" userId="2aa65153-47ad-4309-a227-b18c48860cd9" providerId="ADAL" clId="{20B678D4-3D84-426E-B765-4D5ACBB67776}" dt="2022-11-04T06:04:00.995" v="13" actId="478"/>
          <ac:picMkLst>
            <pc:docMk/>
            <pc:sldMk cId="3844763449" sldId="497"/>
            <ac:picMk id="5" creationId="{EAD090D1-8F79-09A6-4583-10160AFDE10C}"/>
          </ac:picMkLst>
        </pc:picChg>
        <pc:picChg chg="add mod">
          <ac:chgData name="Wojciech.Pazdzierkiewicz" userId="2aa65153-47ad-4309-a227-b18c48860cd9" providerId="ADAL" clId="{20B678D4-3D84-426E-B765-4D5ACBB67776}" dt="2022-11-04T06:04:30.713" v="18" actId="1076"/>
          <ac:picMkLst>
            <pc:docMk/>
            <pc:sldMk cId="3844763449" sldId="497"/>
            <ac:picMk id="7" creationId="{97EC8DDC-DE9E-AE82-5C5C-C54061EF2F66}"/>
          </ac:picMkLst>
        </pc:picChg>
        <pc:picChg chg="del">
          <ac:chgData name="Wojciech.Pazdzierkiewicz" userId="2aa65153-47ad-4309-a227-b18c48860cd9" providerId="ADAL" clId="{20B678D4-3D84-426E-B765-4D5ACBB67776}" dt="2022-11-04T06:02:43.945" v="1" actId="478"/>
          <ac:picMkLst>
            <pc:docMk/>
            <pc:sldMk cId="3844763449" sldId="497"/>
            <ac:picMk id="12" creationId="{CF08B0D6-836D-B579-36AD-FBC26D86ED77}"/>
          </ac:picMkLst>
        </pc:picChg>
      </pc:sldChg>
    </pc:docChg>
  </pc:docChgLst>
  <pc:docChgLst>
    <pc:chgData name="Wojciech Paździerkiewicz" userId="8a60580722ff1096" providerId="LiveId" clId="{10E95A66-00DE-4127-B364-F38F49A9220A}"/>
    <pc:docChg chg="undo custSel modSld">
      <pc:chgData name="Wojciech Paździerkiewicz" userId="8a60580722ff1096" providerId="LiveId" clId="{10E95A66-00DE-4127-B364-F38F49A9220A}" dt="2022-11-02T20:18:30.012" v="45" actId="1076"/>
      <pc:docMkLst>
        <pc:docMk/>
      </pc:docMkLst>
      <pc:sldChg chg="addSp delSp modSp mod">
        <pc:chgData name="Wojciech Paździerkiewicz" userId="8a60580722ff1096" providerId="LiveId" clId="{10E95A66-00DE-4127-B364-F38F49A9220A}" dt="2022-11-02T20:18:30.012" v="45" actId="1076"/>
        <pc:sldMkLst>
          <pc:docMk/>
          <pc:sldMk cId="2849723149" sldId="478"/>
        </pc:sldMkLst>
        <pc:spChg chg="del mod">
          <ac:chgData name="Wojciech Paździerkiewicz" userId="8a60580722ff1096" providerId="LiveId" clId="{10E95A66-00DE-4127-B364-F38F49A9220A}" dt="2022-11-02T20:17:31.397" v="33" actId="478"/>
          <ac:spMkLst>
            <pc:docMk/>
            <pc:sldMk cId="2849723149" sldId="478"/>
            <ac:spMk id="5" creationId="{54348F0B-7845-5D95-692F-A3769DE80568}"/>
          </ac:spMkLst>
        </pc:spChg>
        <pc:spChg chg="mod">
          <ac:chgData name="Wojciech Paździerkiewicz" userId="8a60580722ff1096" providerId="LiveId" clId="{10E95A66-00DE-4127-B364-F38F49A9220A}" dt="2022-11-02T20:17:38.783" v="35" actId="14100"/>
          <ac:spMkLst>
            <pc:docMk/>
            <pc:sldMk cId="2849723149" sldId="478"/>
            <ac:spMk id="6" creationId="{2AEA33D0-56DB-27D6-54D6-F2DD1273C113}"/>
          </ac:spMkLst>
        </pc:spChg>
        <pc:picChg chg="mod">
          <ac:chgData name="Wojciech Paździerkiewicz" userId="8a60580722ff1096" providerId="LiveId" clId="{10E95A66-00DE-4127-B364-F38F49A9220A}" dt="2022-11-02T20:18:30.012" v="45" actId="1076"/>
          <ac:picMkLst>
            <pc:docMk/>
            <pc:sldMk cId="2849723149" sldId="478"/>
            <ac:picMk id="3" creationId="{B8CC0AE6-954D-480F-9FE1-F6510C2C3B43}"/>
          </ac:picMkLst>
        </pc:picChg>
        <pc:picChg chg="mod">
          <ac:chgData name="Wojciech Paździerkiewicz" userId="8a60580722ff1096" providerId="LiveId" clId="{10E95A66-00DE-4127-B364-F38F49A9220A}" dt="2022-11-02T20:18:04.255" v="41" actId="1076"/>
          <ac:picMkLst>
            <pc:docMk/>
            <pc:sldMk cId="2849723149" sldId="478"/>
            <ac:picMk id="7" creationId="{75621671-64B3-46B6-BC66-F2B09385B30F}"/>
          </ac:picMkLst>
        </pc:picChg>
        <pc:picChg chg="add mod">
          <ac:chgData name="Wojciech Paździerkiewicz" userId="8a60580722ff1096" providerId="LiveId" clId="{10E95A66-00DE-4127-B364-F38F49A9220A}" dt="2022-11-02T20:18:25.277" v="44" actId="1076"/>
          <ac:picMkLst>
            <pc:docMk/>
            <pc:sldMk cId="2849723149" sldId="478"/>
            <ac:picMk id="8" creationId="{35813791-9E6A-91E2-B0C3-2F2142EBC130}"/>
          </ac:picMkLst>
        </pc:picChg>
      </pc:sldChg>
      <pc:sldChg chg="addSp modSp mod">
        <pc:chgData name="Wojciech Paździerkiewicz" userId="8a60580722ff1096" providerId="LiveId" clId="{10E95A66-00DE-4127-B364-F38F49A9220A}" dt="2022-11-02T20:07:02.244" v="28" actId="1076"/>
        <pc:sldMkLst>
          <pc:docMk/>
          <pc:sldMk cId="537614842" sldId="482"/>
        </pc:sldMkLst>
        <pc:spChg chg="mod">
          <ac:chgData name="Wojciech Paździerkiewicz" userId="8a60580722ff1096" providerId="LiveId" clId="{10E95A66-00DE-4127-B364-F38F49A9220A}" dt="2022-11-02T20:06:47.918" v="24" actId="1076"/>
          <ac:spMkLst>
            <pc:docMk/>
            <pc:sldMk cId="537614842" sldId="482"/>
            <ac:spMk id="3" creationId="{270CEA4D-6623-DE38-D415-100EE4B7ADB5}"/>
          </ac:spMkLst>
        </pc:spChg>
        <pc:spChg chg="mod">
          <ac:chgData name="Wojciech Paździerkiewicz" userId="8a60580722ff1096" providerId="LiveId" clId="{10E95A66-00DE-4127-B364-F38F49A9220A}" dt="2022-11-02T20:06:51.098" v="25" actId="1076"/>
          <ac:spMkLst>
            <pc:docMk/>
            <pc:sldMk cId="537614842" sldId="482"/>
            <ac:spMk id="4" creationId="{6507C08C-A37F-51D6-83E4-88DE91BABA35}"/>
          </ac:spMkLst>
        </pc:spChg>
        <pc:picChg chg="add mod">
          <ac:chgData name="Wojciech Paździerkiewicz" userId="8a60580722ff1096" providerId="LiveId" clId="{10E95A66-00DE-4127-B364-F38F49A9220A}" dt="2022-11-02T20:07:02.244" v="28" actId="1076"/>
          <ac:picMkLst>
            <pc:docMk/>
            <pc:sldMk cId="537614842" sldId="482"/>
            <ac:picMk id="9" creationId="{BE749A57-5355-A6C6-560C-142725596B33}"/>
          </ac:picMkLst>
        </pc:picChg>
      </pc:sldChg>
      <pc:sldChg chg="addSp delSp modSp mod">
        <pc:chgData name="Wojciech Paździerkiewicz" userId="8a60580722ff1096" providerId="LiveId" clId="{10E95A66-00DE-4127-B364-F38F49A9220A}" dt="2022-11-02T19:52:10.556" v="15" actId="14100"/>
        <pc:sldMkLst>
          <pc:docMk/>
          <pc:sldMk cId="2234315038" sldId="493"/>
        </pc:sldMkLst>
        <pc:spChg chg="mod">
          <ac:chgData name="Wojciech Paździerkiewicz" userId="8a60580722ff1096" providerId="LiveId" clId="{10E95A66-00DE-4127-B364-F38F49A9220A}" dt="2022-11-02T19:49:00.202" v="2" actId="1076"/>
          <ac:spMkLst>
            <pc:docMk/>
            <pc:sldMk cId="2234315038" sldId="493"/>
            <ac:spMk id="2" creationId="{F67E2613-0836-2DAC-5D1D-B96DBC06D9F4}"/>
          </ac:spMkLst>
        </pc:spChg>
        <pc:spChg chg="add del mod">
          <ac:chgData name="Wojciech Paździerkiewicz" userId="8a60580722ff1096" providerId="LiveId" clId="{10E95A66-00DE-4127-B364-F38F49A9220A}" dt="2022-11-02T19:49:08.415" v="3"/>
          <ac:spMkLst>
            <pc:docMk/>
            <pc:sldMk cId="2234315038" sldId="493"/>
            <ac:spMk id="3" creationId="{3AAC3BC9-2E82-A2AE-1A31-1C2E697B3F62}"/>
          </ac:spMkLst>
        </pc:spChg>
        <pc:spChg chg="mod">
          <ac:chgData name="Wojciech Paździerkiewicz" userId="8a60580722ff1096" providerId="LiveId" clId="{10E95A66-00DE-4127-B364-F38F49A9220A}" dt="2022-11-02T19:49:00.202" v="2" actId="1076"/>
          <ac:spMkLst>
            <pc:docMk/>
            <pc:sldMk cId="2234315038" sldId="493"/>
            <ac:spMk id="4" creationId="{A2D995FE-1D72-0A8E-DB8E-9035477E84C8}"/>
          </ac:spMkLst>
        </pc:spChg>
        <pc:spChg chg="add mod">
          <ac:chgData name="Wojciech Paździerkiewicz" userId="8a60580722ff1096" providerId="LiveId" clId="{10E95A66-00DE-4127-B364-F38F49A9220A}" dt="2022-11-02T19:51:57.874" v="12" actId="1076"/>
          <ac:spMkLst>
            <pc:docMk/>
            <pc:sldMk cId="2234315038" sldId="493"/>
            <ac:spMk id="6" creationId="{93F5DFB1-4B10-91CD-6180-33C592C8FAF0}"/>
          </ac:spMkLst>
        </pc:spChg>
        <pc:spChg chg="mod">
          <ac:chgData name="Wojciech Paździerkiewicz" userId="8a60580722ff1096" providerId="LiveId" clId="{10E95A66-00DE-4127-B364-F38F49A9220A}" dt="2022-11-02T19:49:00.202" v="2" actId="1076"/>
          <ac:spMkLst>
            <pc:docMk/>
            <pc:sldMk cId="2234315038" sldId="493"/>
            <ac:spMk id="8" creationId="{C2AFBDEE-1BA2-D3DE-4543-6EA8A2329785}"/>
          </ac:spMkLst>
        </pc:spChg>
        <pc:picChg chg="add mod">
          <ac:chgData name="Wojciech Paździerkiewicz" userId="8a60580722ff1096" providerId="LiveId" clId="{10E95A66-00DE-4127-B364-F38F49A9220A}" dt="2022-11-02T19:52:10.556" v="15" actId="14100"/>
          <ac:picMkLst>
            <pc:docMk/>
            <pc:sldMk cId="2234315038" sldId="493"/>
            <ac:picMk id="9" creationId="{44362E80-A85B-E96B-5647-8FA3AFAD9449}"/>
          </ac:picMkLst>
        </pc:picChg>
        <pc:picChg chg="add mod">
          <ac:chgData name="Wojciech Paździerkiewicz" userId="8a60580722ff1096" providerId="LiveId" clId="{10E95A66-00DE-4127-B364-F38F49A9220A}" dt="2022-11-02T19:52:02.198" v="13" actId="1076"/>
          <ac:picMkLst>
            <pc:docMk/>
            <pc:sldMk cId="2234315038" sldId="493"/>
            <ac:picMk id="11" creationId="{7E100DC9-A9BE-3E16-D29F-6CF04960A10E}"/>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45659" cy="496332"/>
          </a:xfrm>
          <a:prstGeom prst="rect">
            <a:avLst/>
          </a:prstGeom>
        </p:spPr>
        <p:txBody>
          <a:bodyPr vert="horz" lIns="93177" tIns="46589" rIns="93177" bIns="46589" rtlCol="0"/>
          <a:lstStyle>
            <a:lvl1pPr algn="l">
              <a:defRPr sz="1200"/>
            </a:lvl1pPr>
          </a:lstStyle>
          <a:p>
            <a:endParaRPr lang="es-ES"/>
          </a:p>
        </p:txBody>
      </p:sp>
      <p:sp>
        <p:nvSpPr>
          <p:cNvPr id="3" name="Marcador de fecha 2"/>
          <p:cNvSpPr>
            <a:spLocks noGrp="1"/>
          </p:cNvSpPr>
          <p:nvPr>
            <p:ph type="dt" sz="quarter" idx="1"/>
          </p:nvPr>
        </p:nvSpPr>
        <p:spPr>
          <a:xfrm>
            <a:off x="3850443" y="0"/>
            <a:ext cx="2945659" cy="496332"/>
          </a:xfrm>
          <a:prstGeom prst="rect">
            <a:avLst/>
          </a:prstGeom>
        </p:spPr>
        <p:txBody>
          <a:bodyPr vert="horz" lIns="93177" tIns="46589" rIns="93177" bIns="46589" rtlCol="0"/>
          <a:lstStyle>
            <a:lvl1pPr algn="r">
              <a:defRPr sz="1200"/>
            </a:lvl1pPr>
          </a:lstStyle>
          <a:p>
            <a:r>
              <a:rPr lang="es-ES"/>
              <a:t>16/11/2016</a:t>
            </a:r>
          </a:p>
        </p:txBody>
      </p:sp>
      <p:sp>
        <p:nvSpPr>
          <p:cNvPr id="4" name="Marcador de pie de página 3"/>
          <p:cNvSpPr>
            <a:spLocks noGrp="1"/>
          </p:cNvSpPr>
          <p:nvPr>
            <p:ph type="ftr" sz="quarter" idx="2"/>
          </p:nvPr>
        </p:nvSpPr>
        <p:spPr>
          <a:xfrm>
            <a:off x="0" y="9428584"/>
            <a:ext cx="2945659" cy="496332"/>
          </a:xfrm>
          <a:prstGeom prst="rect">
            <a:avLst/>
          </a:prstGeom>
        </p:spPr>
        <p:txBody>
          <a:bodyPr vert="horz" lIns="93177" tIns="46589" rIns="93177" bIns="46589" rtlCol="0" anchor="b"/>
          <a:lstStyle>
            <a:lvl1pPr algn="l">
              <a:defRPr sz="1200"/>
            </a:lvl1pPr>
          </a:lstStyle>
          <a:p>
            <a:endParaRPr lang="es-ES"/>
          </a:p>
        </p:txBody>
      </p:sp>
      <p:sp>
        <p:nvSpPr>
          <p:cNvPr id="5" name="Marcador de número de diapositiva 4"/>
          <p:cNvSpPr>
            <a:spLocks noGrp="1"/>
          </p:cNvSpPr>
          <p:nvPr>
            <p:ph type="sldNum" sz="quarter" idx="3"/>
          </p:nvPr>
        </p:nvSpPr>
        <p:spPr>
          <a:xfrm>
            <a:off x="3850443" y="9428584"/>
            <a:ext cx="2945659" cy="496332"/>
          </a:xfrm>
          <a:prstGeom prst="rect">
            <a:avLst/>
          </a:prstGeom>
        </p:spPr>
        <p:txBody>
          <a:bodyPr vert="horz" lIns="93177" tIns="46589" rIns="93177" bIns="46589" rtlCol="0" anchor="b"/>
          <a:lstStyle>
            <a:lvl1pPr algn="r">
              <a:defRPr sz="1200"/>
            </a:lvl1pPr>
          </a:lstStyle>
          <a:p>
            <a:fld id="{62FE376F-4F69-6D46-AB6C-84A20B879AC2}" type="slidenum">
              <a:rPr lang="es-ES" smtClean="0"/>
              <a:t>‹#›</a:t>
            </a:fld>
            <a:endParaRPr lang="es-ES"/>
          </a:p>
        </p:txBody>
      </p:sp>
    </p:spTree>
    <p:extLst>
      <p:ext uri="{BB962C8B-B14F-4D97-AF65-F5344CB8AC3E}">
        <p14:creationId xmlns:p14="http://schemas.microsoft.com/office/powerpoint/2010/main" val="272384667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45659" cy="496332"/>
          </a:xfrm>
          <a:prstGeom prst="rect">
            <a:avLst/>
          </a:prstGeom>
        </p:spPr>
        <p:txBody>
          <a:bodyPr vert="horz" lIns="93177" tIns="46589" rIns="93177" bIns="46589" rtlCol="0"/>
          <a:lstStyle>
            <a:lvl1pPr algn="l">
              <a:defRPr sz="1200"/>
            </a:lvl1pPr>
          </a:lstStyle>
          <a:p>
            <a:endParaRPr lang="es-ES"/>
          </a:p>
        </p:txBody>
      </p:sp>
      <p:sp>
        <p:nvSpPr>
          <p:cNvPr id="3" name="2 Marcador de fecha"/>
          <p:cNvSpPr>
            <a:spLocks noGrp="1"/>
          </p:cNvSpPr>
          <p:nvPr>
            <p:ph type="dt" idx="1"/>
          </p:nvPr>
        </p:nvSpPr>
        <p:spPr>
          <a:xfrm>
            <a:off x="3850443" y="0"/>
            <a:ext cx="2945659" cy="496332"/>
          </a:xfrm>
          <a:prstGeom prst="rect">
            <a:avLst/>
          </a:prstGeom>
        </p:spPr>
        <p:txBody>
          <a:bodyPr vert="horz" lIns="93177" tIns="46589" rIns="93177" bIns="46589" rtlCol="0"/>
          <a:lstStyle>
            <a:lvl1pPr algn="r">
              <a:defRPr sz="1200"/>
            </a:lvl1pPr>
          </a:lstStyle>
          <a:p>
            <a:r>
              <a:rPr lang="es-ES"/>
              <a:t>16/11/2016</a:t>
            </a:r>
          </a:p>
        </p:txBody>
      </p:sp>
      <p:sp>
        <p:nvSpPr>
          <p:cNvPr id="4" name="3 Marcador de imagen de diapositiva"/>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3177" tIns="46589" rIns="93177" bIns="46589" rtlCol="0" anchor="ctr"/>
          <a:lstStyle/>
          <a:p>
            <a:endParaRPr lang="es-ES"/>
          </a:p>
        </p:txBody>
      </p:sp>
      <p:sp>
        <p:nvSpPr>
          <p:cNvPr id="5" name="4 Marcador de notas"/>
          <p:cNvSpPr>
            <a:spLocks noGrp="1"/>
          </p:cNvSpPr>
          <p:nvPr>
            <p:ph type="body" sz="quarter" idx="3"/>
          </p:nvPr>
        </p:nvSpPr>
        <p:spPr>
          <a:xfrm>
            <a:off x="679768" y="4715153"/>
            <a:ext cx="5438140" cy="4466987"/>
          </a:xfrm>
          <a:prstGeom prst="rect">
            <a:avLst/>
          </a:prstGeom>
        </p:spPr>
        <p:txBody>
          <a:bodyPr vert="horz" lIns="93177" tIns="46589" rIns="93177" bIns="46589"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9428584"/>
            <a:ext cx="2945659" cy="496332"/>
          </a:xfrm>
          <a:prstGeom prst="rect">
            <a:avLst/>
          </a:prstGeom>
        </p:spPr>
        <p:txBody>
          <a:bodyPr vert="horz" lIns="93177" tIns="46589" rIns="93177" bIns="46589"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50443" y="9428584"/>
            <a:ext cx="2945659" cy="496332"/>
          </a:xfrm>
          <a:prstGeom prst="rect">
            <a:avLst/>
          </a:prstGeom>
        </p:spPr>
        <p:txBody>
          <a:bodyPr vert="horz" lIns="93177" tIns="46589" rIns="93177" bIns="46589" rtlCol="0" anchor="b"/>
          <a:lstStyle>
            <a:lvl1pPr algn="r">
              <a:defRPr sz="1200"/>
            </a:lvl1pPr>
          </a:lstStyle>
          <a:p>
            <a:fld id="{4A8A3E46-D97A-4E6D-9D0D-132DFAAC1980}" type="slidenum">
              <a:rPr lang="es-ES" smtClean="0"/>
              <a:t>‹#›</a:t>
            </a:fld>
            <a:endParaRPr lang="es-ES"/>
          </a:p>
        </p:txBody>
      </p:sp>
    </p:spTree>
    <p:extLst>
      <p:ext uri="{BB962C8B-B14F-4D97-AF65-F5344CB8AC3E}">
        <p14:creationId xmlns:p14="http://schemas.microsoft.com/office/powerpoint/2010/main" val="3831094019"/>
      </p:ext>
    </p:extLst>
  </p:cSld>
  <p:clrMap bg1="lt1" tx1="dk1" bg2="lt2" tx2="dk2" accent1="accent1" accent2="accent2" accent3="accent3" accent4="accent4" accent5="accent5" accent6="accent6" hlink="hlink" folHlink="folHlink"/>
  <p:hf sldNum="0" hdr="0" ftr="0" dt="0"/>
  <p:notesStyle>
    <a:lvl1pPr marL="0" algn="l" defTabSz="575791" rtl="0" eaLnBrk="1" latinLnBrk="0" hangingPunct="1">
      <a:defRPr sz="800" kern="1200">
        <a:solidFill>
          <a:schemeClr val="tx1"/>
        </a:solidFill>
        <a:latin typeface="+mn-lt"/>
        <a:ea typeface="+mn-ea"/>
        <a:cs typeface="+mn-cs"/>
      </a:defRPr>
    </a:lvl1pPr>
    <a:lvl2pPr marL="287895" algn="l" defTabSz="575791" rtl="0" eaLnBrk="1" latinLnBrk="0" hangingPunct="1">
      <a:defRPr sz="800" kern="1200">
        <a:solidFill>
          <a:schemeClr val="tx1"/>
        </a:solidFill>
        <a:latin typeface="+mn-lt"/>
        <a:ea typeface="+mn-ea"/>
        <a:cs typeface="+mn-cs"/>
      </a:defRPr>
    </a:lvl2pPr>
    <a:lvl3pPr marL="575791" algn="l" defTabSz="575791" rtl="0" eaLnBrk="1" latinLnBrk="0" hangingPunct="1">
      <a:defRPr sz="800" kern="1200">
        <a:solidFill>
          <a:schemeClr val="tx1"/>
        </a:solidFill>
        <a:latin typeface="+mn-lt"/>
        <a:ea typeface="+mn-ea"/>
        <a:cs typeface="+mn-cs"/>
      </a:defRPr>
    </a:lvl3pPr>
    <a:lvl4pPr marL="863686" algn="l" defTabSz="575791" rtl="0" eaLnBrk="1" latinLnBrk="0" hangingPunct="1">
      <a:defRPr sz="800" kern="1200">
        <a:solidFill>
          <a:schemeClr val="tx1"/>
        </a:solidFill>
        <a:latin typeface="+mn-lt"/>
        <a:ea typeface="+mn-ea"/>
        <a:cs typeface="+mn-cs"/>
      </a:defRPr>
    </a:lvl4pPr>
    <a:lvl5pPr marL="1151580" algn="l" defTabSz="575791" rtl="0" eaLnBrk="1" latinLnBrk="0" hangingPunct="1">
      <a:defRPr sz="800" kern="1200">
        <a:solidFill>
          <a:schemeClr val="tx1"/>
        </a:solidFill>
        <a:latin typeface="+mn-lt"/>
        <a:ea typeface="+mn-ea"/>
        <a:cs typeface="+mn-cs"/>
      </a:defRPr>
    </a:lvl5pPr>
    <a:lvl6pPr marL="1439475" algn="l" defTabSz="575791" rtl="0" eaLnBrk="1" latinLnBrk="0" hangingPunct="1">
      <a:defRPr sz="800" kern="1200">
        <a:solidFill>
          <a:schemeClr val="tx1"/>
        </a:solidFill>
        <a:latin typeface="+mn-lt"/>
        <a:ea typeface="+mn-ea"/>
        <a:cs typeface="+mn-cs"/>
      </a:defRPr>
    </a:lvl6pPr>
    <a:lvl7pPr marL="1727371" algn="l" defTabSz="575791" rtl="0" eaLnBrk="1" latinLnBrk="0" hangingPunct="1">
      <a:defRPr sz="800" kern="1200">
        <a:solidFill>
          <a:schemeClr val="tx1"/>
        </a:solidFill>
        <a:latin typeface="+mn-lt"/>
        <a:ea typeface="+mn-ea"/>
        <a:cs typeface="+mn-cs"/>
      </a:defRPr>
    </a:lvl7pPr>
    <a:lvl8pPr marL="2015265" algn="l" defTabSz="575791" rtl="0" eaLnBrk="1" latinLnBrk="0" hangingPunct="1">
      <a:defRPr sz="800" kern="1200">
        <a:solidFill>
          <a:schemeClr val="tx1"/>
        </a:solidFill>
        <a:latin typeface="+mn-lt"/>
        <a:ea typeface="+mn-ea"/>
        <a:cs typeface="+mn-cs"/>
      </a:defRPr>
    </a:lvl8pPr>
    <a:lvl9pPr marL="2303161" algn="l" defTabSz="575791" rtl="0" eaLnBrk="1" latinLnBrk="0" hangingPunct="1">
      <a:defRPr sz="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90287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2513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3" name="Marcador de contenido 2"/>
          <p:cNvSpPr>
            <a:spLocks noGrp="1"/>
          </p:cNvSpPr>
          <p:nvPr>
            <p:ph idx="1" hasCustomPrompt="1"/>
          </p:nvPr>
        </p:nvSpPr>
        <p:spPr>
          <a:xfrm>
            <a:off x="252893" y="1232418"/>
            <a:ext cx="8653601" cy="4714831"/>
          </a:xfrm>
          <a:prstGeom prst="rect">
            <a:avLst/>
          </a:prstGeom>
        </p:spPr>
        <p:txBody>
          <a:bodyPr lIns="0" tIns="0" rIns="0" bIns="0"/>
          <a:lstStyle>
            <a:lvl1pPr marL="227917" indent="-227917">
              <a:defRPr>
                <a:solidFill>
                  <a:schemeClr val="tx1"/>
                </a:solidFill>
              </a:defRPr>
            </a:lvl1pPr>
            <a:lvl2pPr marL="454835" indent="-226917">
              <a:defRPr sz="1800">
                <a:solidFill>
                  <a:schemeClr val="tx1"/>
                </a:solidFill>
              </a:defRPr>
            </a:lvl2pPr>
            <a:lvl3pPr marL="675754" indent="-220919">
              <a:defRPr sz="1500">
                <a:solidFill>
                  <a:schemeClr val="tx1"/>
                </a:solidFill>
              </a:defRPr>
            </a:lvl3pPr>
            <a:lvl4pPr marL="902672" indent="-226917">
              <a:defRPr>
                <a:solidFill>
                  <a:schemeClr val="tx1"/>
                </a:solidFill>
              </a:defRPr>
            </a:lvl4pPr>
            <a:lvl5pPr marL="1130588" indent="-227917">
              <a:defRPr sz="1300">
                <a:solidFill>
                  <a:schemeClr val="tx1"/>
                </a:solidFill>
              </a:defRPr>
            </a:lvl5pPr>
          </a:lstStyle>
          <a:p>
            <a:pPr lvl="0"/>
            <a:r>
              <a:rPr lang="es-ES_tradnl" dirty="0" err="1"/>
              <a:t>Edit</a:t>
            </a:r>
            <a:r>
              <a:rPr lang="es-ES_tradnl" dirty="0"/>
              <a:t> </a:t>
            </a:r>
            <a:r>
              <a:rPr lang="es-ES_tradnl" dirty="0" err="1"/>
              <a:t>body</a:t>
            </a:r>
            <a:r>
              <a:rPr lang="es-ES_tradnl" dirty="0"/>
              <a:t> </a:t>
            </a:r>
            <a:r>
              <a:rPr lang="es-ES_tradnl" dirty="0" err="1"/>
              <a:t>copy</a:t>
            </a:r>
            <a:endParaRPr lang="es-ES_tradnl" dirty="0"/>
          </a:p>
          <a:p>
            <a:pPr lvl="1"/>
            <a:r>
              <a:rPr lang="es-ES_tradnl" dirty="0"/>
              <a:t>2nd </a:t>
            </a:r>
            <a:r>
              <a:rPr lang="es-ES_tradnl" dirty="0" err="1"/>
              <a:t>level</a:t>
            </a:r>
            <a:endParaRPr lang="es-ES_tradnl" dirty="0"/>
          </a:p>
          <a:p>
            <a:pPr lvl="2"/>
            <a:r>
              <a:rPr lang="es-ES_tradnl" dirty="0"/>
              <a:t>3rd </a:t>
            </a:r>
            <a:r>
              <a:rPr lang="es-ES_tradnl" dirty="0" err="1"/>
              <a:t>level</a:t>
            </a:r>
            <a:endParaRPr lang="es-ES_tradnl" dirty="0"/>
          </a:p>
        </p:txBody>
      </p:sp>
      <p:sp>
        <p:nvSpPr>
          <p:cNvPr id="4" name="Marcador de título 1"/>
          <p:cNvSpPr>
            <a:spLocks noGrp="1"/>
          </p:cNvSpPr>
          <p:nvPr>
            <p:ph type="title" hasCustomPrompt="1"/>
          </p:nvPr>
        </p:nvSpPr>
        <p:spPr>
          <a:xfrm>
            <a:off x="252892" y="274641"/>
            <a:ext cx="8652667" cy="230184"/>
          </a:xfrm>
          <a:prstGeom prst="rect">
            <a:avLst/>
          </a:prstGeom>
        </p:spPr>
        <p:txBody>
          <a:bodyPr vert="horz" lIns="0" tIns="0" rIns="0" bIns="0" rtlCol="0" anchor="t">
            <a:noAutofit/>
          </a:bodyPr>
          <a:lstStyle>
            <a:lvl1pPr>
              <a:defRPr>
                <a:solidFill>
                  <a:srgbClr val="DF021B"/>
                </a:solidFill>
              </a:defRPr>
            </a:lvl1pPr>
          </a:lstStyle>
          <a:p>
            <a:r>
              <a:rPr lang="es-ES_tradnl" dirty="0" err="1"/>
              <a:t>Edit</a:t>
            </a:r>
            <a:r>
              <a:rPr lang="es-ES_tradnl" dirty="0"/>
              <a:t> </a:t>
            </a:r>
            <a:r>
              <a:rPr lang="es-ES_tradnl" dirty="0" err="1"/>
              <a:t>title</a:t>
            </a:r>
            <a:endParaRPr lang="es-ES" dirty="0"/>
          </a:p>
        </p:txBody>
      </p:sp>
    </p:spTree>
    <p:extLst>
      <p:ext uri="{BB962C8B-B14F-4D97-AF65-F5344CB8AC3E}">
        <p14:creationId xmlns:p14="http://schemas.microsoft.com/office/powerpoint/2010/main" val="909534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 columns + 4 images">
    <p:spTree>
      <p:nvGrpSpPr>
        <p:cNvPr id="1" name=""/>
        <p:cNvGrpSpPr/>
        <p:nvPr/>
      </p:nvGrpSpPr>
      <p:grpSpPr>
        <a:xfrm>
          <a:off x="0" y="0"/>
          <a:ext cx="0" cy="0"/>
          <a:chOff x="0" y="0"/>
          <a:chExt cx="0" cy="0"/>
        </a:xfrm>
      </p:grpSpPr>
      <p:sp>
        <p:nvSpPr>
          <p:cNvPr id="5" name="Marcador de contenido 2"/>
          <p:cNvSpPr>
            <a:spLocks noGrp="1"/>
          </p:cNvSpPr>
          <p:nvPr>
            <p:ph idx="1" hasCustomPrompt="1"/>
          </p:nvPr>
        </p:nvSpPr>
        <p:spPr>
          <a:xfrm>
            <a:off x="252893" y="1269313"/>
            <a:ext cx="2050072" cy="526211"/>
          </a:xfrm>
          <a:prstGeom prst="rect">
            <a:avLst/>
          </a:prstGeom>
        </p:spPr>
        <p:txBody>
          <a:bodyPr lIns="0" tIns="0" rIns="0" bIns="0"/>
          <a:lstStyle>
            <a:lvl1pPr marL="0" indent="0">
              <a:buNone/>
              <a:defRPr sz="1500" b="1" baseline="0">
                <a:solidFill>
                  <a:schemeClr val="tx1"/>
                </a:solidFill>
              </a:defRPr>
            </a:lvl1pPr>
            <a:lvl2pPr marL="454835" indent="-226917">
              <a:defRPr sz="1800">
                <a:solidFill>
                  <a:schemeClr val="tx1"/>
                </a:solidFill>
              </a:defRPr>
            </a:lvl2pPr>
            <a:lvl3pPr marL="675754" indent="-220919">
              <a:defRPr sz="1500">
                <a:solidFill>
                  <a:schemeClr val="tx1"/>
                </a:solidFill>
              </a:defRPr>
            </a:lvl3pPr>
            <a:lvl4pPr marL="902672" indent="-226917">
              <a:defRPr>
                <a:solidFill>
                  <a:schemeClr val="tx1"/>
                </a:solidFill>
              </a:defRPr>
            </a:lvl4pPr>
            <a:lvl5pPr marL="1130588" indent="-227917">
              <a:defRPr sz="1300">
                <a:solidFill>
                  <a:schemeClr val="tx1"/>
                </a:solidFill>
              </a:defRPr>
            </a:lvl5pPr>
          </a:lstStyle>
          <a:p>
            <a:pPr lvl="0"/>
            <a:r>
              <a:rPr lang="es-ES_tradnl" dirty="0" err="1"/>
              <a:t>Edit</a:t>
            </a:r>
            <a:r>
              <a:rPr lang="es-ES_tradnl" dirty="0"/>
              <a:t> </a:t>
            </a:r>
            <a:r>
              <a:rPr lang="es-ES_tradnl" dirty="0" err="1"/>
              <a:t>subtitle</a:t>
            </a:r>
            <a:r>
              <a:rPr lang="es-ES_tradnl" dirty="0"/>
              <a:t> 1</a:t>
            </a:r>
          </a:p>
        </p:txBody>
      </p:sp>
      <p:sp>
        <p:nvSpPr>
          <p:cNvPr id="7" name="Marcador de contenido 2"/>
          <p:cNvSpPr>
            <a:spLocks noGrp="1"/>
          </p:cNvSpPr>
          <p:nvPr>
            <p:ph idx="10" hasCustomPrompt="1"/>
          </p:nvPr>
        </p:nvSpPr>
        <p:spPr>
          <a:xfrm>
            <a:off x="2448606" y="1269313"/>
            <a:ext cx="2050072" cy="526211"/>
          </a:xfrm>
          <a:prstGeom prst="rect">
            <a:avLst/>
          </a:prstGeom>
        </p:spPr>
        <p:txBody>
          <a:bodyPr lIns="0" tIns="0" rIns="0" bIns="0"/>
          <a:lstStyle>
            <a:lvl1pPr marL="0" indent="0">
              <a:buNone/>
              <a:defRPr sz="1500" b="1" baseline="0">
                <a:solidFill>
                  <a:schemeClr val="tx1"/>
                </a:solidFill>
              </a:defRPr>
            </a:lvl1pPr>
            <a:lvl2pPr marL="454835" indent="-226917">
              <a:defRPr sz="1800">
                <a:solidFill>
                  <a:schemeClr val="tx1"/>
                </a:solidFill>
              </a:defRPr>
            </a:lvl2pPr>
            <a:lvl3pPr marL="675754" indent="-220919">
              <a:defRPr sz="1500">
                <a:solidFill>
                  <a:schemeClr val="tx1"/>
                </a:solidFill>
              </a:defRPr>
            </a:lvl3pPr>
            <a:lvl4pPr marL="902672" indent="-226917">
              <a:defRPr>
                <a:solidFill>
                  <a:schemeClr val="tx1"/>
                </a:solidFill>
              </a:defRPr>
            </a:lvl4pPr>
            <a:lvl5pPr marL="1130588" indent="-227917">
              <a:defRPr sz="1300">
                <a:solidFill>
                  <a:schemeClr val="tx1"/>
                </a:solidFill>
              </a:defRPr>
            </a:lvl5pPr>
          </a:lstStyle>
          <a:p>
            <a:pPr lvl="0"/>
            <a:r>
              <a:rPr lang="es-ES_tradnl" dirty="0" err="1"/>
              <a:t>Edit</a:t>
            </a:r>
            <a:r>
              <a:rPr lang="es-ES_tradnl" dirty="0"/>
              <a:t> </a:t>
            </a:r>
            <a:r>
              <a:rPr lang="es-ES_tradnl" dirty="0" err="1"/>
              <a:t>subtitle</a:t>
            </a:r>
            <a:r>
              <a:rPr lang="es-ES_tradnl" dirty="0"/>
              <a:t> 2</a:t>
            </a:r>
          </a:p>
        </p:txBody>
      </p:sp>
      <p:sp>
        <p:nvSpPr>
          <p:cNvPr id="8" name="Marcador de contenido 2"/>
          <p:cNvSpPr>
            <a:spLocks noGrp="1"/>
          </p:cNvSpPr>
          <p:nvPr>
            <p:ph idx="11" hasCustomPrompt="1"/>
          </p:nvPr>
        </p:nvSpPr>
        <p:spPr>
          <a:xfrm>
            <a:off x="4644318" y="1269313"/>
            <a:ext cx="2050072" cy="526211"/>
          </a:xfrm>
          <a:prstGeom prst="rect">
            <a:avLst/>
          </a:prstGeom>
        </p:spPr>
        <p:txBody>
          <a:bodyPr lIns="0" tIns="0" rIns="0" bIns="0"/>
          <a:lstStyle>
            <a:lvl1pPr marL="0" indent="0">
              <a:buNone/>
              <a:defRPr sz="1500" b="1" baseline="0">
                <a:solidFill>
                  <a:schemeClr val="tx1"/>
                </a:solidFill>
              </a:defRPr>
            </a:lvl1pPr>
            <a:lvl2pPr marL="454835" indent="-226917">
              <a:defRPr sz="1800">
                <a:solidFill>
                  <a:schemeClr val="tx1"/>
                </a:solidFill>
              </a:defRPr>
            </a:lvl2pPr>
            <a:lvl3pPr marL="675754" indent="-220919">
              <a:defRPr sz="1500">
                <a:solidFill>
                  <a:schemeClr val="tx1"/>
                </a:solidFill>
              </a:defRPr>
            </a:lvl3pPr>
            <a:lvl4pPr marL="902672" indent="-226917">
              <a:defRPr>
                <a:solidFill>
                  <a:schemeClr val="tx1"/>
                </a:solidFill>
              </a:defRPr>
            </a:lvl4pPr>
            <a:lvl5pPr marL="1130588" indent="-227917">
              <a:defRPr sz="1300">
                <a:solidFill>
                  <a:schemeClr val="tx1"/>
                </a:solidFill>
              </a:defRPr>
            </a:lvl5pPr>
          </a:lstStyle>
          <a:p>
            <a:pPr lvl="0"/>
            <a:r>
              <a:rPr lang="es-ES_tradnl" dirty="0" err="1"/>
              <a:t>Edit</a:t>
            </a:r>
            <a:r>
              <a:rPr lang="es-ES_tradnl" dirty="0"/>
              <a:t> </a:t>
            </a:r>
            <a:r>
              <a:rPr lang="es-ES_tradnl" dirty="0" err="1"/>
              <a:t>subtitle</a:t>
            </a:r>
            <a:r>
              <a:rPr lang="es-ES_tradnl" dirty="0"/>
              <a:t> 3</a:t>
            </a:r>
          </a:p>
        </p:txBody>
      </p:sp>
      <p:sp>
        <p:nvSpPr>
          <p:cNvPr id="9" name="Marcador de contenido 2"/>
          <p:cNvSpPr>
            <a:spLocks noGrp="1"/>
          </p:cNvSpPr>
          <p:nvPr>
            <p:ph idx="12" hasCustomPrompt="1"/>
          </p:nvPr>
        </p:nvSpPr>
        <p:spPr>
          <a:xfrm>
            <a:off x="6840030" y="1269313"/>
            <a:ext cx="2050072" cy="526211"/>
          </a:xfrm>
          <a:prstGeom prst="rect">
            <a:avLst/>
          </a:prstGeom>
        </p:spPr>
        <p:txBody>
          <a:bodyPr lIns="0" tIns="0" rIns="0" bIns="0"/>
          <a:lstStyle>
            <a:lvl1pPr marL="0" indent="0">
              <a:buNone/>
              <a:defRPr sz="1500" b="1" baseline="0">
                <a:solidFill>
                  <a:schemeClr val="tx1"/>
                </a:solidFill>
              </a:defRPr>
            </a:lvl1pPr>
            <a:lvl2pPr marL="454835" indent="-226917">
              <a:defRPr sz="1800">
                <a:solidFill>
                  <a:schemeClr val="tx1"/>
                </a:solidFill>
              </a:defRPr>
            </a:lvl2pPr>
            <a:lvl3pPr marL="675754" indent="-220919">
              <a:defRPr sz="1500">
                <a:solidFill>
                  <a:schemeClr val="tx1"/>
                </a:solidFill>
              </a:defRPr>
            </a:lvl3pPr>
            <a:lvl4pPr marL="902672" indent="-226917">
              <a:defRPr>
                <a:solidFill>
                  <a:schemeClr val="tx1"/>
                </a:solidFill>
              </a:defRPr>
            </a:lvl4pPr>
            <a:lvl5pPr marL="1130588" indent="-227917">
              <a:defRPr sz="1300">
                <a:solidFill>
                  <a:schemeClr val="tx1"/>
                </a:solidFill>
              </a:defRPr>
            </a:lvl5pPr>
          </a:lstStyle>
          <a:p>
            <a:pPr lvl="0"/>
            <a:r>
              <a:rPr lang="es-ES_tradnl" dirty="0" err="1"/>
              <a:t>Edit</a:t>
            </a:r>
            <a:r>
              <a:rPr lang="es-ES_tradnl" dirty="0"/>
              <a:t> </a:t>
            </a:r>
            <a:r>
              <a:rPr lang="es-ES_tradnl" dirty="0" err="1"/>
              <a:t>subtitle</a:t>
            </a:r>
            <a:r>
              <a:rPr lang="es-ES_tradnl" dirty="0"/>
              <a:t> 4</a:t>
            </a:r>
          </a:p>
        </p:txBody>
      </p:sp>
      <p:sp>
        <p:nvSpPr>
          <p:cNvPr id="10" name="Marcador de contenido 2"/>
          <p:cNvSpPr>
            <a:spLocks noGrp="1"/>
          </p:cNvSpPr>
          <p:nvPr>
            <p:ph idx="13" hasCustomPrompt="1"/>
          </p:nvPr>
        </p:nvSpPr>
        <p:spPr>
          <a:xfrm>
            <a:off x="252893" y="1965883"/>
            <a:ext cx="2050072" cy="1627424"/>
          </a:xfrm>
          <a:prstGeom prst="rect">
            <a:avLst/>
          </a:prstGeom>
        </p:spPr>
        <p:txBody>
          <a:bodyPr lIns="0" tIns="0" rIns="0" bIns="0"/>
          <a:lstStyle>
            <a:lvl1pPr marL="0" indent="0">
              <a:buNone/>
              <a:defRPr sz="1500" baseline="0">
                <a:solidFill>
                  <a:schemeClr val="tx1"/>
                </a:solidFill>
              </a:defRPr>
            </a:lvl1pPr>
            <a:lvl2pPr marL="454835" indent="-226917">
              <a:defRPr sz="1800">
                <a:solidFill>
                  <a:schemeClr val="tx1"/>
                </a:solidFill>
              </a:defRPr>
            </a:lvl2pPr>
            <a:lvl3pPr marL="675754" indent="-220919">
              <a:defRPr sz="1500">
                <a:solidFill>
                  <a:schemeClr val="tx1"/>
                </a:solidFill>
              </a:defRPr>
            </a:lvl3pPr>
            <a:lvl4pPr marL="902672" indent="-226917">
              <a:defRPr>
                <a:solidFill>
                  <a:schemeClr val="tx1"/>
                </a:solidFill>
              </a:defRPr>
            </a:lvl4pPr>
            <a:lvl5pPr marL="1130588" indent="-227917">
              <a:defRPr sz="1300">
                <a:solidFill>
                  <a:schemeClr val="tx1"/>
                </a:solidFill>
              </a:defRPr>
            </a:lvl5pPr>
          </a:lstStyle>
          <a:p>
            <a:pPr lvl="0"/>
            <a:r>
              <a:rPr lang="es-ES_tradnl" dirty="0" err="1"/>
              <a:t>Edit</a:t>
            </a:r>
            <a:r>
              <a:rPr lang="es-ES_tradnl" dirty="0"/>
              <a:t> </a:t>
            </a:r>
            <a:r>
              <a:rPr lang="es-ES_tradnl" dirty="0" err="1"/>
              <a:t>text</a:t>
            </a:r>
            <a:r>
              <a:rPr lang="es-ES_tradnl" dirty="0"/>
              <a:t> 1</a:t>
            </a:r>
          </a:p>
        </p:txBody>
      </p:sp>
      <p:sp>
        <p:nvSpPr>
          <p:cNvPr id="11" name="Marcador de contenido 2"/>
          <p:cNvSpPr>
            <a:spLocks noGrp="1"/>
          </p:cNvSpPr>
          <p:nvPr>
            <p:ph idx="14" hasCustomPrompt="1"/>
          </p:nvPr>
        </p:nvSpPr>
        <p:spPr>
          <a:xfrm>
            <a:off x="2448606" y="1965883"/>
            <a:ext cx="2050072" cy="1627424"/>
          </a:xfrm>
          <a:prstGeom prst="rect">
            <a:avLst/>
          </a:prstGeom>
        </p:spPr>
        <p:txBody>
          <a:bodyPr lIns="0" tIns="0" rIns="0" bIns="0"/>
          <a:lstStyle>
            <a:lvl1pPr marL="0" indent="0">
              <a:buNone/>
              <a:defRPr sz="1500" baseline="0">
                <a:solidFill>
                  <a:schemeClr val="tx1"/>
                </a:solidFill>
              </a:defRPr>
            </a:lvl1pPr>
            <a:lvl2pPr marL="454835" indent="-226917">
              <a:defRPr sz="1800">
                <a:solidFill>
                  <a:schemeClr val="tx1"/>
                </a:solidFill>
              </a:defRPr>
            </a:lvl2pPr>
            <a:lvl3pPr marL="675754" indent="-220919">
              <a:defRPr sz="1500">
                <a:solidFill>
                  <a:schemeClr val="tx1"/>
                </a:solidFill>
              </a:defRPr>
            </a:lvl3pPr>
            <a:lvl4pPr marL="902672" indent="-226917">
              <a:defRPr>
                <a:solidFill>
                  <a:schemeClr val="tx1"/>
                </a:solidFill>
              </a:defRPr>
            </a:lvl4pPr>
            <a:lvl5pPr marL="1130588" indent="-227917">
              <a:defRPr sz="1300">
                <a:solidFill>
                  <a:schemeClr val="tx1"/>
                </a:solidFill>
              </a:defRPr>
            </a:lvl5pPr>
          </a:lstStyle>
          <a:p>
            <a:pPr lvl="0"/>
            <a:r>
              <a:rPr lang="es-ES_tradnl" dirty="0" err="1"/>
              <a:t>Edit</a:t>
            </a:r>
            <a:r>
              <a:rPr lang="es-ES_tradnl" dirty="0"/>
              <a:t> </a:t>
            </a:r>
            <a:r>
              <a:rPr lang="es-ES_tradnl" dirty="0" err="1"/>
              <a:t>text</a:t>
            </a:r>
            <a:r>
              <a:rPr lang="es-ES_tradnl" dirty="0"/>
              <a:t> 2</a:t>
            </a:r>
          </a:p>
        </p:txBody>
      </p:sp>
      <p:sp>
        <p:nvSpPr>
          <p:cNvPr id="12" name="Marcador de contenido 2"/>
          <p:cNvSpPr>
            <a:spLocks noGrp="1"/>
          </p:cNvSpPr>
          <p:nvPr>
            <p:ph idx="15" hasCustomPrompt="1"/>
          </p:nvPr>
        </p:nvSpPr>
        <p:spPr>
          <a:xfrm>
            <a:off x="4644318" y="1965883"/>
            <a:ext cx="2050072" cy="1627424"/>
          </a:xfrm>
          <a:prstGeom prst="rect">
            <a:avLst/>
          </a:prstGeom>
        </p:spPr>
        <p:txBody>
          <a:bodyPr lIns="0" tIns="0" rIns="0" bIns="0"/>
          <a:lstStyle>
            <a:lvl1pPr marL="0" indent="0">
              <a:buNone/>
              <a:defRPr sz="1500" baseline="0">
                <a:solidFill>
                  <a:schemeClr val="tx1"/>
                </a:solidFill>
              </a:defRPr>
            </a:lvl1pPr>
            <a:lvl2pPr marL="454835" indent="-226917">
              <a:defRPr sz="1800">
                <a:solidFill>
                  <a:schemeClr val="tx1"/>
                </a:solidFill>
              </a:defRPr>
            </a:lvl2pPr>
            <a:lvl3pPr marL="675754" indent="-220919">
              <a:defRPr sz="1500">
                <a:solidFill>
                  <a:schemeClr val="tx1"/>
                </a:solidFill>
              </a:defRPr>
            </a:lvl3pPr>
            <a:lvl4pPr marL="902672" indent="-226917">
              <a:defRPr>
                <a:solidFill>
                  <a:schemeClr val="tx1"/>
                </a:solidFill>
              </a:defRPr>
            </a:lvl4pPr>
            <a:lvl5pPr marL="1130588" indent="-227917">
              <a:defRPr sz="1300">
                <a:solidFill>
                  <a:schemeClr val="tx1"/>
                </a:solidFill>
              </a:defRPr>
            </a:lvl5pPr>
          </a:lstStyle>
          <a:p>
            <a:pPr lvl="0"/>
            <a:r>
              <a:rPr lang="es-ES_tradnl" dirty="0" err="1"/>
              <a:t>Edit</a:t>
            </a:r>
            <a:r>
              <a:rPr lang="es-ES_tradnl" dirty="0"/>
              <a:t> </a:t>
            </a:r>
            <a:r>
              <a:rPr lang="es-ES_tradnl" dirty="0" err="1"/>
              <a:t>text</a:t>
            </a:r>
            <a:r>
              <a:rPr lang="es-ES_tradnl" dirty="0"/>
              <a:t> 3</a:t>
            </a:r>
          </a:p>
        </p:txBody>
      </p:sp>
      <p:sp>
        <p:nvSpPr>
          <p:cNvPr id="13" name="Marcador de contenido 2"/>
          <p:cNvSpPr>
            <a:spLocks noGrp="1"/>
          </p:cNvSpPr>
          <p:nvPr>
            <p:ph idx="16" hasCustomPrompt="1"/>
          </p:nvPr>
        </p:nvSpPr>
        <p:spPr>
          <a:xfrm>
            <a:off x="6840030" y="1965883"/>
            <a:ext cx="2050072" cy="1627424"/>
          </a:xfrm>
          <a:prstGeom prst="rect">
            <a:avLst/>
          </a:prstGeom>
        </p:spPr>
        <p:txBody>
          <a:bodyPr lIns="0" tIns="0" rIns="0" bIns="0"/>
          <a:lstStyle>
            <a:lvl1pPr marL="0" indent="0">
              <a:buNone/>
              <a:defRPr sz="1500" baseline="0">
                <a:solidFill>
                  <a:schemeClr val="tx1"/>
                </a:solidFill>
              </a:defRPr>
            </a:lvl1pPr>
            <a:lvl2pPr marL="454835" indent="-226917">
              <a:defRPr sz="1800">
                <a:solidFill>
                  <a:schemeClr val="tx1"/>
                </a:solidFill>
              </a:defRPr>
            </a:lvl2pPr>
            <a:lvl3pPr marL="675754" indent="-220919">
              <a:defRPr sz="1500">
                <a:solidFill>
                  <a:schemeClr val="tx1"/>
                </a:solidFill>
              </a:defRPr>
            </a:lvl3pPr>
            <a:lvl4pPr marL="902672" indent="-226917">
              <a:defRPr>
                <a:solidFill>
                  <a:schemeClr val="tx1"/>
                </a:solidFill>
              </a:defRPr>
            </a:lvl4pPr>
            <a:lvl5pPr marL="1130588" indent="-227917">
              <a:defRPr sz="1300">
                <a:solidFill>
                  <a:schemeClr val="tx1"/>
                </a:solidFill>
              </a:defRPr>
            </a:lvl5pPr>
          </a:lstStyle>
          <a:p>
            <a:pPr lvl="0"/>
            <a:r>
              <a:rPr lang="es-ES_tradnl" dirty="0" err="1"/>
              <a:t>Edit</a:t>
            </a:r>
            <a:r>
              <a:rPr lang="es-ES_tradnl" dirty="0"/>
              <a:t> </a:t>
            </a:r>
            <a:r>
              <a:rPr lang="es-ES_tradnl" dirty="0" err="1"/>
              <a:t>text</a:t>
            </a:r>
            <a:r>
              <a:rPr lang="es-ES_tradnl" dirty="0"/>
              <a:t> 4</a:t>
            </a:r>
          </a:p>
        </p:txBody>
      </p:sp>
      <p:sp>
        <p:nvSpPr>
          <p:cNvPr id="14" name="Marcador de posición de imagen 2"/>
          <p:cNvSpPr>
            <a:spLocks noGrp="1"/>
          </p:cNvSpPr>
          <p:nvPr>
            <p:ph type="pic" sz="quarter" idx="17" hasCustomPrompt="1"/>
          </p:nvPr>
        </p:nvSpPr>
        <p:spPr>
          <a:xfrm>
            <a:off x="244097" y="3802380"/>
            <a:ext cx="2058868" cy="2179320"/>
          </a:xfrm>
          <a:prstGeom prst="rect">
            <a:avLst/>
          </a:prstGeom>
        </p:spPr>
        <p:txBody>
          <a:bodyPr vert="horz" lIns="57598" tIns="28799" rIns="57598" bIns="28799" anchor="ctr"/>
          <a:lstStyle>
            <a:lvl1pPr marL="0" indent="0" algn="ctr">
              <a:buNone/>
              <a:defRPr/>
            </a:lvl1pPr>
          </a:lstStyle>
          <a:p>
            <a:r>
              <a:rPr lang="es-ES" dirty="0" err="1"/>
              <a:t>Image</a:t>
            </a:r>
            <a:r>
              <a:rPr lang="es-ES" dirty="0"/>
              <a:t> 1</a:t>
            </a:r>
          </a:p>
        </p:txBody>
      </p:sp>
      <p:sp>
        <p:nvSpPr>
          <p:cNvPr id="15" name="Marcador de posición de imagen 2"/>
          <p:cNvSpPr>
            <a:spLocks noGrp="1"/>
          </p:cNvSpPr>
          <p:nvPr>
            <p:ph type="pic" sz="quarter" idx="18" hasCustomPrompt="1"/>
          </p:nvPr>
        </p:nvSpPr>
        <p:spPr>
          <a:xfrm>
            <a:off x="2443638" y="3802380"/>
            <a:ext cx="2058868" cy="2179320"/>
          </a:xfrm>
          <a:prstGeom prst="rect">
            <a:avLst/>
          </a:prstGeom>
        </p:spPr>
        <p:txBody>
          <a:bodyPr vert="horz" lIns="57598" tIns="28799" rIns="57598" bIns="28799" anchor="ctr"/>
          <a:lstStyle>
            <a:lvl1pPr marL="0" indent="0" algn="ctr">
              <a:buNone/>
              <a:defRPr/>
            </a:lvl1pPr>
          </a:lstStyle>
          <a:p>
            <a:r>
              <a:rPr lang="es-ES" dirty="0" err="1"/>
              <a:t>Image</a:t>
            </a:r>
            <a:r>
              <a:rPr lang="es-ES" dirty="0"/>
              <a:t> 2</a:t>
            </a:r>
          </a:p>
        </p:txBody>
      </p:sp>
      <p:sp>
        <p:nvSpPr>
          <p:cNvPr id="16" name="Marcador de posición de imagen 2"/>
          <p:cNvSpPr>
            <a:spLocks noGrp="1"/>
          </p:cNvSpPr>
          <p:nvPr>
            <p:ph type="pic" sz="quarter" idx="19" hasCustomPrompt="1"/>
          </p:nvPr>
        </p:nvSpPr>
        <p:spPr>
          <a:xfrm>
            <a:off x="4651357" y="3802380"/>
            <a:ext cx="2058868" cy="2179320"/>
          </a:xfrm>
          <a:prstGeom prst="rect">
            <a:avLst/>
          </a:prstGeom>
        </p:spPr>
        <p:txBody>
          <a:bodyPr vert="horz" lIns="57598" tIns="28799" rIns="57598" bIns="28799" anchor="ctr"/>
          <a:lstStyle>
            <a:lvl1pPr marL="0" indent="0" algn="ctr">
              <a:buNone/>
              <a:defRPr/>
            </a:lvl1pPr>
          </a:lstStyle>
          <a:p>
            <a:r>
              <a:rPr lang="es-ES" dirty="0" err="1"/>
              <a:t>Image</a:t>
            </a:r>
            <a:r>
              <a:rPr lang="es-ES" dirty="0"/>
              <a:t> 3</a:t>
            </a:r>
          </a:p>
        </p:txBody>
      </p:sp>
      <p:sp>
        <p:nvSpPr>
          <p:cNvPr id="17" name="Marcador de posición de imagen 2"/>
          <p:cNvSpPr>
            <a:spLocks noGrp="1"/>
          </p:cNvSpPr>
          <p:nvPr>
            <p:ph type="pic" sz="quarter" idx="20" hasCustomPrompt="1"/>
          </p:nvPr>
        </p:nvSpPr>
        <p:spPr>
          <a:xfrm>
            <a:off x="6846692" y="3802380"/>
            <a:ext cx="2058868" cy="2179320"/>
          </a:xfrm>
          <a:prstGeom prst="rect">
            <a:avLst/>
          </a:prstGeom>
        </p:spPr>
        <p:txBody>
          <a:bodyPr vert="horz" lIns="57598" tIns="28799" rIns="57598" bIns="28799" anchor="ctr"/>
          <a:lstStyle>
            <a:lvl1pPr marL="0" indent="0" algn="ctr">
              <a:buNone/>
              <a:defRPr/>
            </a:lvl1pPr>
          </a:lstStyle>
          <a:p>
            <a:r>
              <a:rPr lang="es-ES" dirty="0" err="1"/>
              <a:t>Image</a:t>
            </a:r>
            <a:r>
              <a:rPr lang="es-ES" dirty="0"/>
              <a:t> 4</a:t>
            </a:r>
          </a:p>
        </p:txBody>
      </p:sp>
      <p:sp>
        <p:nvSpPr>
          <p:cNvPr id="18" name="Marcador de título 1"/>
          <p:cNvSpPr>
            <a:spLocks noGrp="1"/>
          </p:cNvSpPr>
          <p:nvPr>
            <p:ph type="title" hasCustomPrompt="1"/>
          </p:nvPr>
        </p:nvSpPr>
        <p:spPr>
          <a:xfrm>
            <a:off x="252892" y="274641"/>
            <a:ext cx="8652667" cy="230184"/>
          </a:xfrm>
          <a:prstGeom prst="rect">
            <a:avLst/>
          </a:prstGeom>
        </p:spPr>
        <p:txBody>
          <a:bodyPr vert="horz" lIns="0" tIns="0" rIns="0" bIns="0" rtlCol="0" anchor="t">
            <a:noAutofit/>
          </a:bodyPr>
          <a:lstStyle>
            <a:lvl1pPr>
              <a:defRPr>
                <a:solidFill>
                  <a:srgbClr val="DF021B"/>
                </a:solidFill>
              </a:defRPr>
            </a:lvl1pPr>
          </a:lstStyle>
          <a:p>
            <a:r>
              <a:rPr lang="es-ES_tradnl" dirty="0" err="1"/>
              <a:t>Edit</a:t>
            </a:r>
            <a:r>
              <a:rPr lang="es-ES_tradnl" dirty="0"/>
              <a:t> </a:t>
            </a:r>
            <a:r>
              <a:rPr lang="es-ES_tradnl" dirty="0" err="1"/>
              <a:t>title</a:t>
            </a:r>
            <a:endParaRPr lang="es-ES" dirty="0"/>
          </a:p>
        </p:txBody>
      </p:sp>
    </p:spTree>
    <p:extLst>
      <p:ext uri="{BB962C8B-B14F-4D97-AF65-F5344CB8AC3E}">
        <p14:creationId xmlns:p14="http://schemas.microsoft.com/office/powerpoint/2010/main" val="15702224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Image">
    <p:spTree>
      <p:nvGrpSpPr>
        <p:cNvPr id="1" name=""/>
        <p:cNvGrpSpPr/>
        <p:nvPr/>
      </p:nvGrpSpPr>
      <p:grpSpPr>
        <a:xfrm>
          <a:off x="0" y="0"/>
          <a:ext cx="0" cy="0"/>
          <a:chOff x="0" y="0"/>
          <a:chExt cx="0" cy="0"/>
        </a:xfrm>
      </p:grpSpPr>
      <p:sp>
        <p:nvSpPr>
          <p:cNvPr id="5" name="Marcador de contenido 2"/>
          <p:cNvSpPr>
            <a:spLocks noGrp="1"/>
          </p:cNvSpPr>
          <p:nvPr>
            <p:ph idx="1" hasCustomPrompt="1"/>
          </p:nvPr>
        </p:nvSpPr>
        <p:spPr>
          <a:xfrm>
            <a:off x="252893" y="1269313"/>
            <a:ext cx="2050072" cy="526211"/>
          </a:xfrm>
          <a:prstGeom prst="rect">
            <a:avLst/>
          </a:prstGeom>
        </p:spPr>
        <p:txBody>
          <a:bodyPr lIns="0" tIns="0" rIns="0" bIns="0"/>
          <a:lstStyle>
            <a:lvl1pPr marL="0" indent="0">
              <a:buNone/>
              <a:defRPr sz="1500" b="1" baseline="0">
                <a:solidFill>
                  <a:schemeClr val="tx1"/>
                </a:solidFill>
              </a:defRPr>
            </a:lvl1pPr>
            <a:lvl2pPr marL="454835" indent="-226917">
              <a:defRPr sz="1800">
                <a:solidFill>
                  <a:schemeClr val="tx1"/>
                </a:solidFill>
              </a:defRPr>
            </a:lvl2pPr>
            <a:lvl3pPr marL="675754" indent="-220919">
              <a:defRPr sz="1500">
                <a:solidFill>
                  <a:schemeClr val="tx1"/>
                </a:solidFill>
              </a:defRPr>
            </a:lvl3pPr>
            <a:lvl4pPr marL="902672" indent="-226917">
              <a:defRPr>
                <a:solidFill>
                  <a:schemeClr val="tx1"/>
                </a:solidFill>
              </a:defRPr>
            </a:lvl4pPr>
            <a:lvl5pPr marL="1130588" indent="-227917">
              <a:defRPr sz="1300">
                <a:solidFill>
                  <a:schemeClr val="tx1"/>
                </a:solidFill>
              </a:defRPr>
            </a:lvl5pPr>
          </a:lstStyle>
          <a:p>
            <a:pPr lvl="0"/>
            <a:r>
              <a:rPr lang="es-ES_tradnl" dirty="0" err="1"/>
              <a:t>Edit</a:t>
            </a:r>
            <a:r>
              <a:rPr lang="es-ES_tradnl" dirty="0"/>
              <a:t> </a:t>
            </a:r>
            <a:r>
              <a:rPr lang="es-ES_tradnl" dirty="0" err="1"/>
              <a:t>subtitle</a:t>
            </a:r>
            <a:r>
              <a:rPr lang="es-ES_tradnl" dirty="0"/>
              <a:t> 1</a:t>
            </a:r>
          </a:p>
        </p:txBody>
      </p:sp>
      <p:sp>
        <p:nvSpPr>
          <p:cNvPr id="7" name="Marcador de contenido 2"/>
          <p:cNvSpPr>
            <a:spLocks noGrp="1"/>
          </p:cNvSpPr>
          <p:nvPr>
            <p:ph idx="10" hasCustomPrompt="1"/>
          </p:nvPr>
        </p:nvSpPr>
        <p:spPr>
          <a:xfrm>
            <a:off x="2448606" y="1269313"/>
            <a:ext cx="2050072" cy="526211"/>
          </a:xfrm>
          <a:prstGeom prst="rect">
            <a:avLst/>
          </a:prstGeom>
        </p:spPr>
        <p:txBody>
          <a:bodyPr lIns="0" tIns="0" rIns="0" bIns="0"/>
          <a:lstStyle>
            <a:lvl1pPr marL="0" indent="0">
              <a:buNone/>
              <a:defRPr sz="1500" b="1" baseline="0">
                <a:solidFill>
                  <a:schemeClr val="tx1"/>
                </a:solidFill>
              </a:defRPr>
            </a:lvl1pPr>
            <a:lvl2pPr marL="454835" indent="-226917">
              <a:defRPr sz="1800">
                <a:solidFill>
                  <a:schemeClr val="tx1"/>
                </a:solidFill>
              </a:defRPr>
            </a:lvl2pPr>
            <a:lvl3pPr marL="675754" indent="-220919">
              <a:defRPr sz="1500">
                <a:solidFill>
                  <a:schemeClr val="tx1"/>
                </a:solidFill>
              </a:defRPr>
            </a:lvl3pPr>
            <a:lvl4pPr marL="902672" indent="-226917">
              <a:defRPr>
                <a:solidFill>
                  <a:schemeClr val="tx1"/>
                </a:solidFill>
              </a:defRPr>
            </a:lvl4pPr>
            <a:lvl5pPr marL="1130588" indent="-227917">
              <a:defRPr sz="1300">
                <a:solidFill>
                  <a:schemeClr val="tx1"/>
                </a:solidFill>
              </a:defRPr>
            </a:lvl5pPr>
          </a:lstStyle>
          <a:p>
            <a:pPr lvl="0"/>
            <a:r>
              <a:rPr lang="es-ES_tradnl" dirty="0" err="1"/>
              <a:t>Edit</a:t>
            </a:r>
            <a:r>
              <a:rPr lang="es-ES_tradnl" dirty="0"/>
              <a:t> </a:t>
            </a:r>
            <a:r>
              <a:rPr lang="es-ES_tradnl" dirty="0" err="1"/>
              <a:t>subtitle</a:t>
            </a:r>
            <a:r>
              <a:rPr lang="es-ES_tradnl" dirty="0"/>
              <a:t> 2</a:t>
            </a:r>
          </a:p>
        </p:txBody>
      </p:sp>
      <p:sp>
        <p:nvSpPr>
          <p:cNvPr id="10" name="Marcador de contenido 2"/>
          <p:cNvSpPr>
            <a:spLocks noGrp="1"/>
          </p:cNvSpPr>
          <p:nvPr>
            <p:ph idx="13" hasCustomPrompt="1"/>
          </p:nvPr>
        </p:nvSpPr>
        <p:spPr>
          <a:xfrm>
            <a:off x="252893" y="1965882"/>
            <a:ext cx="2050072" cy="4015818"/>
          </a:xfrm>
          <a:prstGeom prst="rect">
            <a:avLst/>
          </a:prstGeom>
        </p:spPr>
        <p:txBody>
          <a:bodyPr lIns="0" tIns="0" rIns="0" bIns="0"/>
          <a:lstStyle>
            <a:lvl1pPr marL="0" indent="0">
              <a:buNone/>
              <a:defRPr sz="1500" baseline="0">
                <a:solidFill>
                  <a:schemeClr val="tx1"/>
                </a:solidFill>
              </a:defRPr>
            </a:lvl1pPr>
            <a:lvl2pPr marL="454835" indent="-226917">
              <a:defRPr sz="1800">
                <a:solidFill>
                  <a:schemeClr val="tx1"/>
                </a:solidFill>
              </a:defRPr>
            </a:lvl2pPr>
            <a:lvl3pPr marL="675754" indent="-220919">
              <a:defRPr sz="1500">
                <a:solidFill>
                  <a:schemeClr val="tx1"/>
                </a:solidFill>
              </a:defRPr>
            </a:lvl3pPr>
            <a:lvl4pPr marL="902672" indent="-226917">
              <a:defRPr>
                <a:solidFill>
                  <a:schemeClr val="tx1"/>
                </a:solidFill>
              </a:defRPr>
            </a:lvl4pPr>
            <a:lvl5pPr marL="1130588" indent="-227917">
              <a:defRPr sz="1300">
                <a:solidFill>
                  <a:schemeClr val="tx1"/>
                </a:solidFill>
              </a:defRPr>
            </a:lvl5pPr>
          </a:lstStyle>
          <a:p>
            <a:pPr lvl="0"/>
            <a:r>
              <a:rPr lang="es-ES_tradnl" dirty="0" err="1"/>
              <a:t>Edit</a:t>
            </a:r>
            <a:r>
              <a:rPr lang="es-ES_tradnl" dirty="0"/>
              <a:t> </a:t>
            </a:r>
            <a:r>
              <a:rPr lang="es-ES_tradnl" dirty="0" err="1"/>
              <a:t>text</a:t>
            </a:r>
            <a:r>
              <a:rPr lang="es-ES_tradnl" dirty="0"/>
              <a:t> 1</a:t>
            </a:r>
          </a:p>
        </p:txBody>
      </p:sp>
      <p:sp>
        <p:nvSpPr>
          <p:cNvPr id="11" name="Marcador de contenido 2"/>
          <p:cNvSpPr>
            <a:spLocks noGrp="1"/>
          </p:cNvSpPr>
          <p:nvPr>
            <p:ph idx="14" hasCustomPrompt="1"/>
          </p:nvPr>
        </p:nvSpPr>
        <p:spPr>
          <a:xfrm>
            <a:off x="2448606" y="1965882"/>
            <a:ext cx="2050072" cy="4015818"/>
          </a:xfrm>
          <a:prstGeom prst="rect">
            <a:avLst/>
          </a:prstGeom>
        </p:spPr>
        <p:txBody>
          <a:bodyPr lIns="0" tIns="0" rIns="0" bIns="0"/>
          <a:lstStyle>
            <a:lvl1pPr marL="0" indent="0">
              <a:buNone/>
              <a:defRPr sz="1500" baseline="0">
                <a:solidFill>
                  <a:schemeClr val="tx1"/>
                </a:solidFill>
              </a:defRPr>
            </a:lvl1pPr>
            <a:lvl2pPr marL="454835" indent="-226917">
              <a:defRPr sz="1800">
                <a:solidFill>
                  <a:schemeClr val="tx1"/>
                </a:solidFill>
              </a:defRPr>
            </a:lvl2pPr>
            <a:lvl3pPr marL="675754" indent="-220919">
              <a:defRPr sz="1500">
                <a:solidFill>
                  <a:schemeClr val="tx1"/>
                </a:solidFill>
              </a:defRPr>
            </a:lvl3pPr>
            <a:lvl4pPr marL="902672" indent="-226917">
              <a:defRPr>
                <a:solidFill>
                  <a:schemeClr val="tx1"/>
                </a:solidFill>
              </a:defRPr>
            </a:lvl4pPr>
            <a:lvl5pPr marL="1130588" indent="-227917">
              <a:defRPr sz="1300">
                <a:solidFill>
                  <a:schemeClr val="tx1"/>
                </a:solidFill>
              </a:defRPr>
            </a:lvl5pPr>
          </a:lstStyle>
          <a:p>
            <a:pPr lvl="0"/>
            <a:r>
              <a:rPr lang="es-ES_tradnl" dirty="0" err="1"/>
              <a:t>Edit</a:t>
            </a:r>
            <a:r>
              <a:rPr lang="es-ES_tradnl" dirty="0"/>
              <a:t> </a:t>
            </a:r>
            <a:r>
              <a:rPr lang="es-ES_tradnl" dirty="0" err="1"/>
              <a:t>text</a:t>
            </a:r>
            <a:r>
              <a:rPr lang="es-ES_tradnl" dirty="0"/>
              <a:t> 2</a:t>
            </a:r>
          </a:p>
        </p:txBody>
      </p:sp>
      <p:sp>
        <p:nvSpPr>
          <p:cNvPr id="3" name="Marcador de posición de imagen 2"/>
          <p:cNvSpPr>
            <a:spLocks noGrp="1"/>
          </p:cNvSpPr>
          <p:nvPr>
            <p:ph type="pic" sz="quarter" idx="15" hasCustomPrompt="1"/>
          </p:nvPr>
        </p:nvSpPr>
        <p:spPr>
          <a:xfrm>
            <a:off x="4640306" y="1269312"/>
            <a:ext cx="4254580" cy="4712387"/>
          </a:xfrm>
          <a:prstGeom prst="rect">
            <a:avLst/>
          </a:prstGeom>
        </p:spPr>
        <p:txBody>
          <a:bodyPr vert="horz" lIns="57598" tIns="28799" rIns="57598" bIns="28799" anchor="ctr"/>
          <a:lstStyle>
            <a:lvl1pPr marL="0" indent="0" algn="ctr">
              <a:buNone/>
              <a:defRPr/>
            </a:lvl1pPr>
          </a:lstStyle>
          <a:p>
            <a:r>
              <a:rPr lang="es-ES" dirty="0" err="1"/>
              <a:t>Image</a:t>
            </a:r>
            <a:endParaRPr lang="es-ES" dirty="0"/>
          </a:p>
        </p:txBody>
      </p:sp>
      <p:sp>
        <p:nvSpPr>
          <p:cNvPr id="8" name="Marcador de título 1"/>
          <p:cNvSpPr>
            <a:spLocks noGrp="1"/>
          </p:cNvSpPr>
          <p:nvPr>
            <p:ph type="title" hasCustomPrompt="1"/>
          </p:nvPr>
        </p:nvSpPr>
        <p:spPr>
          <a:xfrm>
            <a:off x="252892" y="274641"/>
            <a:ext cx="8652667" cy="230184"/>
          </a:xfrm>
          <a:prstGeom prst="rect">
            <a:avLst/>
          </a:prstGeom>
        </p:spPr>
        <p:txBody>
          <a:bodyPr vert="horz" lIns="0" tIns="0" rIns="0" bIns="0" rtlCol="0" anchor="t">
            <a:noAutofit/>
          </a:bodyPr>
          <a:lstStyle>
            <a:lvl1pPr>
              <a:defRPr>
                <a:solidFill>
                  <a:srgbClr val="DF021B"/>
                </a:solidFill>
              </a:defRPr>
            </a:lvl1pPr>
          </a:lstStyle>
          <a:p>
            <a:r>
              <a:rPr lang="es-ES_tradnl" dirty="0" err="1"/>
              <a:t>Edit</a:t>
            </a:r>
            <a:r>
              <a:rPr lang="es-ES_tradnl" dirty="0"/>
              <a:t> </a:t>
            </a:r>
            <a:r>
              <a:rPr lang="es-ES_tradnl" dirty="0" err="1"/>
              <a:t>title</a:t>
            </a:r>
            <a:endParaRPr lang="es-ES" dirty="0"/>
          </a:p>
        </p:txBody>
      </p:sp>
    </p:spTree>
    <p:extLst>
      <p:ext uri="{BB962C8B-B14F-4D97-AF65-F5344CB8AC3E}">
        <p14:creationId xmlns:p14="http://schemas.microsoft.com/office/powerpoint/2010/main" val="26303232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 column + Image">
    <p:spTree>
      <p:nvGrpSpPr>
        <p:cNvPr id="1" name=""/>
        <p:cNvGrpSpPr/>
        <p:nvPr/>
      </p:nvGrpSpPr>
      <p:grpSpPr>
        <a:xfrm>
          <a:off x="0" y="0"/>
          <a:ext cx="0" cy="0"/>
          <a:chOff x="0" y="0"/>
          <a:chExt cx="0" cy="0"/>
        </a:xfrm>
      </p:grpSpPr>
      <p:sp>
        <p:nvSpPr>
          <p:cNvPr id="5" name="Marcador de contenido 2"/>
          <p:cNvSpPr>
            <a:spLocks noGrp="1"/>
          </p:cNvSpPr>
          <p:nvPr>
            <p:ph idx="1" hasCustomPrompt="1"/>
          </p:nvPr>
        </p:nvSpPr>
        <p:spPr>
          <a:xfrm>
            <a:off x="252893" y="1275727"/>
            <a:ext cx="2050072" cy="526211"/>
          </a:xfrm>
          <a:prstGeom prst="rect">
            <a:avLst/>
          </a:prstGeom>
        </p:spPr>
        <p:txBody>
          <a:bodyPr lIns="0" tIns="0" rIns="0" bIns="0"/>
          <a:lstStyle>
            <a:lvl1pPr marL="0" indent="0">
              <a:buNone/>
              <a:defRPr sz="1500" b="1" baseline="0">
                <a:solidFill>
                  <a:schemeClr val="tx1"/>
                </a:solidFill>
              </a:defRPr>
            </a:lvl1pPr>
            <a:lvl2pPr marL="454835" indent="-226917">
              <a:defRPr sz="1800">
                <a:solidFill>
                  <a:schemeClr val="tx1"/>
                </a:solidFill>
              </a:defRPr>
            </a:lvl2pPr>
            <a:lvl3pPr marL="675754" indent="-220919">
              <a:defRPr sz="1500">
                <a:solidFill>
                  <a:schemeClr val="tx1"/>
                </a:solidFill>
              </a:defRPr>
            </a:lvl3pPr>
            <a:lvl4pPr marL="902672" indent="-226917">
              <a:defRPr>
                <a:solidFill>
                  <a:schemeClr val="tx1"/>
                </a:solidFill>
              </a:defRPr>
            </a:lvl4pPr>
            <a:lvl5pPr marL="1130588" indent="-227917">
              <a:defRPr sz="1300">
                <a:solidFill>
                  <a:schemeClr val="tx1"/>
                </a:solidFill>
              </a:defRPr>
            </a:lvl5pPr>
          </a:lstStyle>
          <a:p>
            <a:pPr lvl="0"/>
            <a:r>
              <a:rPr lang="es-ES_tradnl" dirty="0" err="1"/>
              <a:t>Edit</a:t>
            </a:r>
            <a:r>
              <a:rPr lang="es-ES_tradnl" dirty="0"/>
              <a:t> </a:t>
            </a:r>
            <a:r>
              <a:rPr lang="es-ES_tradnl" dirty="0" err="1"/>
              <a:t>subtitle</a:t>
            </a:r>
            <a:endParaRPr lang="es-ES_tradnl" dirty="0"/>
          </a:p>
        </p:txBody>
      </p:sp>
      <p:sp>
        <p:nvSpPr>
          <p:cNvPr id="10" name="Marcador de contenido 2"/>
          <p:cNvSpPr>
            <a:spLocks noGrp="1"/>
          </p:cNvSpPr>
          <p:nvPr>
            <p:ph idx="13" hasCustomPrompt="1"/>
          </p:nvPr>
        </p:nvSpPr>
        <p:spPr>
          <a:xfrm>
            <a:off x="252893" y="1965882"/>
            <a:ext cx="2050072" cy="4015818"/>
          </a:xfrm>
          <a:prstGeom prst="rect">
            <a:avLst/>
          </a:prstGeom>
        </p:spPr>
        <p:txBody>
          <a:bodyPr lIns="0" tIns="0" rIns="0" bIns="0"/>
          <a:lstStyle>
            <a:lvl1pPr marL="0" indent="0">
              <a:buNone/>
              <a:defRPr sz="1500" baseline="0">
                <a:solidFill>
                  <a:schemeClr val="tx1"/>
                </a:solidFill>
              </a:defRPr>
            </a:lvl1pPr>
            <a:lvl2pPr marL="454835" indent="-226917">
              <a:defRPr sz="1800">
                <a:solidFill>
                  <a:schemeClr val="tx1"/>
                </a:solidFill>
              </a:defRPr>
            </a:lvl2pPr>
            <a:lvl3pPr marL="675754" indent="-220919">
              <a:defRPr sz="1500">
                <a:solidFill>
                  <a:schemeClr val="tx1"/>
                </a:solidFill>
              </a:defRPr>
            </a:lvl3pPr>
            <a:lvl4pPr marL="902672" indent="-226917">
              <a:defRPr>
                <a:solidFill>
                  <a:schemeClr val="tx1"/>
                </a:solidFill>
              </a:defRPr>
            </a:lvl4pPr>
            <a:lvl5pPr marL="1130588" indent="-227917">
              <a:defRPr sz="1300">
                <a:solidFill>
                  <a:schemeClr val="tx1"/>
                </a:solidFill>
              </a:defRPr>
            </a:lvl5pPr>
          </a:lstStyle>
          <a:p>
            <a:pPr lvl="0"/>
            <a:r>
              <a:rPr lang="es-ES_tradnl" dirty="0" err="1"/>
              <a:t>Edit</a:t>
            </a:r>
            <a:r>
              <a:rPr lang="es-ES_tradnl" dirty="0"/>
              <a:t> </a:t>
            </a:r>
            <a:r>
              <a:rPr lang="es-ES_tradnl" dirty="0" err="1"/>
              <a:t>text</a:t>
            </a:r>
            <a:endParaRPr lang="es-ES_tradnl" dirty="0"/>
          </a:p>
        </p:txBody>
      </p:sp>
      <p:sp>
        <p:nvSpPr>
          <p:cNvPr id="3" name="Marcador de posición de imagen 2"/>
          <p:cNvSpPr>
            <a:spLocks noGrp="1"/>
          </p:cNvSpPr>
          <p:nvPr>
            <p:ph type="pic" sz="quarter" idx="15" hasCustomPrompt="1"/>
          </p:nvPr>
        </p:nvSpPr>
        <p:spPr>
          <a:xfrm>
            <a:off x="2446496" y="1266825"/>
            <a:ext cx="6448390" cy="4714875"/>
          </a:xfrm>
          <a:prstGeom prst="rect">
            <a:avLst/>
          </a:prstGeom>
        </p:spPr>
        <p:txBody>
          <a:bodyPr vert="horz" lIns="57598" tIns="28799" rIns="57598" bIns="28799" anchor="ctr"/>
          <a:lstStyle>
            <a:lvl1pPr marL="0" indent="0" algn="ctr">
              <a:buNone/>
              <a:defRPr/>
            </a:lvl1pPr>
          </a:lstStyle>
          <a:p>
            <a:r>
              <a:rPr lang="es-ES" dirty="0" err="1"/>
              <a:t>Image</a:t>
            </a:r>
            <a:endParaRPr lang="es-ES" dirty="0"/>
          </a:p>
        </p:txBody>
      </p:sp>
      <p:sp>
        <p:nvSpPr>
          <p:cNvPr id="6" name="Marcador de título 1"/>
          <p:cNvSpPr>
            <a:spLocks noGrp="1"/>
          </p:cNvSpPr>
          <p:nvPr>
            <p:ph type="title" hasCustomPrompt="1"/>
          </p:nvPr>
        </p:nvSpPr>
        <p:spPr>
          <a:xfrm>
            <a:off x="252892" y="274641"/>
            <a:ext cx="8652667" cy="230184"/>
          </a:xfrm>
          <a:prstGeom prst="rect">
            <a:avLst/>
          </a:prstGeom>
        </p:spPr>
        <p:txBody>
          <a:bodyPr vert="horz" lIns="0" tIns="0" rIns="0" bIns="0" rtlCol="0" anchor="t">
            <a:noAutofit/>
          </a:bodyPr>
          <a:lstStyle>
            <a:lvl1pPr>
              <a:defRPr>
                <a:solidFill>
                  <a:srgbClr val="DF021B"/>
                </a:solidFill>
              </a:defRPr>
            </a:lvl1pPr>
          </a:lstStyle>
          <a:p>
            <a:r>
              <a:rPr lang="es-ES_tradnl" dirty="0" err="1"/>
              <a:t>Edit</a:t>
            </a:r>
            <a:r>
              <a:rPr lang="es-ES_tradnl" dirty="0"/>
              <a:t> </a:t>
            </a:r>
            <a:r>
              <a:rPr lang="es-ES_tradnl" dirty="0" err="1"/>
              <a:t>title</a:t>
            </a:r>
            <a:endParaRPr lang="es-ES" dirty="0"/>
          </a:p>
        </p:txBody>
      </p:sp>
    </p:spTree>
    <p:extLst>
      <p:ext uri="{BB962C8B-B14F-4D97-AF65-F5344CB8AC3E}">
        <p14:creationId xmlns:p14="http://schemas.microsoft.com/office/powerpoint/2010/main" val="15729976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 4 images">
    <p:spTree>
      <p:nvGrpSpPr>
        <p:cNvPr id="1" name=""/>
        <p:cNvGrpSpPr/>
        <p:nvPr/>
      </p:nvGrpSpPr>
      <p:grpSpPr>
        <a:xfrm>
          <a:off x="0" y="0"/>
          <a:ext cx="0" cy="0"/>
          <a:chOff x="0" y="0"/>
          <a:chExt cx="0" cy="0"/>
        </a:xfrm>
      </p:grpSpPr>
      <p:sp>
        <p:nvSpPr>
          <p:cNvPr id="5" name="Marcador de contenido 2"/>
          <p:cNvSpPr>
            <a:spLocks noGrp="1"/>
          </p:cNvSpPr>
          <p:nvPr>
            <p:ph idx="1" hasCustomPrompt="1"/>
          </p:nvPr>
        </p:nvSpPr>
        <p:spPr>
          <a:xfrm>
            <a:off x="252893" y="1275727"/>
            <a:ext cx="2050072" cy="526211"/>
          </a:xfrm>
          <a:prstGeom prst="rect">
            <a:avLst/>
          </a:prstGeom>
        </p:spPr>
        <p:txBody>
          <a:bodyPr lIns="0" tIns="0" rIns="0" bIns="0"/>
          <a:lstStyle>
            <a:lvl1pPr marL="0" indent="0">
              <a:buNone/>
              <a:defRPr sz="1500" b="1" baseline="0">
                <a:solidFill>
                  <a:schemeClr val="tx1"/>
                </a:solidFill>
              </a:defRPr>
            </a:lvl1pPr>
            <a:lvl2pPr marL="454835" indent="-226917">
              <a:defRPr sz="1800">
                <a:solidFill>
                  <a:schemeClr val="tx1"/>
                </a:solidFill>
              </a:defRPr>
            </a:lvl2pPr>
            <a:lvl3pPr marL="675754" indent="-220919">
              <a:defRPr sz="1500">
                <a:solidFill>
                  <a:schemeClr val="tx1"/>
                </a:solidFill>
              </a:defRPr>
            </a:lvl3pPr>
            <a:lvl4pPr marL="902672" indent="-226917">
              <a:defRPr>
                <a:solidFill>
                  <a:schemeClr val="tx1"/>
                </a:solidFill>
              </a:defRPr>
            </a:lvl4pPr>
            <a:lvl5pPr marL="1130588" indent="-227917">
              <a:defRPr sz="1300">
                <a:solidFill>
                  <a:schemeClr val="tx1"/>
                </a:solidFill>
              </a:defRPr>
            </a:lvl5pPr>
          </a:lstStyle>
          <a:p>
            <a:pPr lvl="0"/>
            <a:r>
              <a:rPr lang="es-ES_tradnl" dirty="0" err="1"/>
              <a:t>Edit</a:t>
            </a:r>
            <a:r>
              <a:rPr lang="es-ES_tradnl" dirty="0"/>
              <a:t> </a:t>
            </a:r>
            <a:r>
              <a:rPr lang="es-ES_tradnl" dirty="0" err="1"/>
              <a:t>subtitle</a:t>
            </a:r>
            <a:endParaRPr lang="es-ES_tradnl" dirty="0"/>
          </a:p>
        </p:txBody>
      </p:sp>
      <p:sp>
        <p:nvSpPr>
          <p:cNvPr id="10" name="Marcador de contenido 2"/>
          <p:cNvSpPr>
            <a:spLocks noGrp="1"/>
          </p:cNvSpPr>
          <p:nvPr>
            <p:ph idx="13" hasCustomPrompt="1"/>
          </p:nvPr>
        </p:nvSpPr>
        <p:spPr>
          <a:xfrm>
            <a:off x="252893" y="1965882"/>
            <a:ext cx="2050072" cy="4015818"/>
          </a:xfrm>
          <a:prstGeom prst="rect">
            <a:avLst/>
          </a:prstGeom>
        </p:spPr>
        <p:txBody>
          <a:bodyPr lIns="0" tIns="0" rIns="0" bIns="0"/>
          <a:lstStyle>
            <a:lvl1pPr marL="0" indent="0">
              <a:buNone/>
              <a:defRPr sz="1500" baseline="0">
                <a:solidFill>
                  <a:schemeClr val="tx1"/>
                </a:solidFill>
              </a:defRPr>
            </a:lvl1pPr>
            <a:lvl2pPr marL="454835" indent="-226917">
              <a:defRPr sz="1800">
                <a:solidFill>
                  <a:schemeClr val="tx1"/>
                </a:solidFill>
              </a:defRPr>
            </a:lvl2pPr>
            <a:lvl3pPr marL="675754" indent="-220919">
              <a:defRPr sz="1500">
                <a:solidFill>
                  <a:schemeClr val="tx1"/>
                </a:solidFill>
              </a:defRPr>
            </a:lvl3pPr>
            <a:lvl4pPr marL="902672" indent="-226917">
              <a:defRPr>
                <a:solidFill>
                  <a:schemeClr val="tx1"/>
                </a:solidFill>
              </a:defRPr>
            </a:lvl4pPr>
            <a:lvl5pPr marL="1130588" indent="-227917">
              <a:defRPr sz="1300">
                <a:solidFill>
                  <a:schemeClr val="tx1"/>
                </a:solidFill>
              </a:defRPr>
            </a:lvl5pPr>
          </a:lstStyle>
          <a:p>
            <a:pPr lvl="0"/>
            <a:r>
              <a:rPr lang="es-ES_tradnl" dirty="0" err="1"/>
              <a:t>Edit</a:t>
            </a:r>
            <a:r>
              <a:rPr lang="es-ES_tradnl" dirty="0"/>
              <a:t> </a:t>
            </a:r>
            <a:r>
              <a:rPr lang="es-ES_tradnl" dirty="0" err="1"/>
              <a:t>text</a:t>
            </a:r>
            <a:endParaRPr lang="es-ES_tradnl" dirty="0"/>
          </a:p>
        </p:txBody>
      </p:sp>
      <p:sp>
        <p:nvSpPr>
          <p:cNvPr id="6" name="Marcador de posición de imagen 2"/>
          <p:cNvSpPr>
            <a:spLocks noGrp="1"/>
          </p:cNvSpPr>
          <p:nvPr>
            <p:ph type="pic" sz="quarter" idx="16" hasCustomPrompt="1"/>
          </p:nvPr>
        </p:nvSpPr>
        <p:spPr>
          <a:xfrm>
            <a:off x="2448880" y="1276158"/>
            <a:ext cx="3159736" cy="2292265"/>
          </a:xfrm>
          <a:prstGeom prst="rect">
            <a:avLst/>
          </a:prstGeom>
        </p:spPr>
        <p:txBody>
          <a:bodyPr vert="horz" lIns="57598" tIns="28799" rIns="57598" bIns="28799" anchor="ctr"/>
          <a:lstStyle>
            <a:lvl1pPr marL="0" indent="0" algn="ctr">
              <a:buNone/>
              <a:defRPr/>
            </a:lvl1pPr>
          </a:lstStyle>
          <a:p>
            <a:r>
              <a:rPr lang="es-ES" dirty="0" err="1"/>
              <a:t>Image</a:t>
            </a:r>
            <a:r>
              <a:rPr lang="es-ES" dirty="0"/>
              <a:t> 1</a:t>
            </a:r>
          </a:p>
        </p:txBody>
      </p:sp>
      <p:sp>
        <p:nvSpPr>
          <p:cNvPr id="8" name="Marcador de posición de imagen 2"/>
          <p:cNvSpPr>
            <a:spLocks noGrp="1"/>
          </p:cNvSpPr>
          <p:nvPr>
            <p:ph type="pic" sz="quarter" idx="19" hasCustomPrompt="1"/>
          </p:nvPr>
        </p:nvSpPr>
        <p:spPr>
          <a:xfrm>
            <a:off x="2448880" y="3694373"/>
            <a:ext cx="3159736" cy="2287327"/>
          </a:xfrm>
          <a:prstGeom prst="rect">
            <a:avLst/>
          </a:prstGeom>
        </p:spPr>
        <p:txBody>
          <a:bodyPr vert="horz" lIns="57598" tIns="28799" rIns="57598" bIns="28799" anchor="ctr"/>
          <a:lstStyle>
            <a:lvl1pPr marL="0" indent="0" algn="ctr">
              <a:buNone/>
              <a:defRPr/>
            </a:lvl1pPr>
          </a:lstStyle>
          <a:p>
            <a:r>
              <a:rPr lang="es-ES" dirty="0" err="1"/>
              <a:t>Image</a:t>
            </a:r>
            <a:r>
              <a:rPr lang="es-ES" dirty="0"/>
              <a:t> 3</a:t>
            </a:r>
          </a:p>
        </p:txBody>
      </p:sp>
      <p:sp>
        <p:nvSpPr>
          <p:cNvPr id="19" name="Marcador de posición de imagen 2"/>
          <p:cNvSpPr>
            <a:spLocks noGrp="1"/>
          </p:cNvSpPr>
          <p:nvPr>
            <p:ph type="pic" sz="quarter" idx="20" hasCustomPrompt="1"/>
          </p:nvPr>
        </p:nvSpPr>
        <p:spPr>
          <a:xfrm>
            <a:off x="5736731" y="1276158"/>
            <a:ext cx="3159736" cy="2292265"/>
          </a:xfrm>
          <a:prstGeom prst="rect">
            <a:avLst/>
          </a:prstGeom>
        </p:spPr>
        <p:txBody>
          <a:bodyPr vert="horz" lIns="57598" tIns="28799" rIns="57598" bIns="28799" anchor="ctr"/>
          <a:lstStyle>
            <a:lvl1pPr marL="0" indent="0" algn="ctr">
              <a:buNone/>
              <a:defRPr/>
            </a:lvl1pPr>
          </a:lstStyle>
          <a:p>
            <a:r>
              <a:rPr lang="es-ES" dirty="0" err="1"/>
              <a:t>Image</a:t>
            </a:r>
            <a:r>
              <a:rPr lang="es-ES" dirty="0"/>
              <a:t> 2</a:t>
            </a:r>
          </a:p>
        </p:txBody>
      </p:sp>
      <p:sp>
        <p:nvSpPr>
          <p:cNvPr id="20" name="Marcador de posición de imagen 2"/>
          <p:cNvSpPr>
            <a:spLocks noGrp="1"/>
          </p:cNvSpPr>
          <p:nvPr>
            <p:ph type="pic" sz="quarter" idx="21" hasCustomPrompt="1"/>
          </p:nvPr>
        </p:nvSpPr>
        <p:spPr>
          <a:xfrm>
            <a:off x="5736731" y="3694373"/>
            <a:ext cx="3159736" cy="2287327"/>
          </a:xfrm>
          <a:prstGeom prst="rect">
            <a:avLst/>
          </a:prstGeom>
        </p:spPr>
        <p:txBody>
          <a:bodyPr vert="horz" lIns="57598" tIns="28799" rIns="57598" bIns="28799" anchor="ctr"/>
          <a:lstStyle>
            <a:lvl1pPr marL="0" indent="0" algn="ctr">
              <a:buNone/>
              <a:defRPr/>
            </a:lvl1pPr>
          </a:lstStyle>
          <a:p>
            <a:r>
              <a:rPr lang="es-ES" dirty="0" err="1"/>
              <a:t>Image</a:t>
            </a:r>
            <a:r>
              <a:rPr lang="es-ES" dirty="0"/>
              <a:t> 4</a:t>
            </a:r>
          </a:p>
        </p:txBody>
      </p:sp>
      <p:sp>
        <p:nvSpPr>
          <p:cNvPr id="9" name="Marcador de título 1"/>
          <p:cNvSpPr>
            <a:spLocks noGrp="1"/>
          </p:cNvSpPr>
          <p:nvPr>
            <p:ph type="title" hasCustomPrompt="1"/>
          </p:nvPr>
        </p:nvSpPr>
        <p:spPr>
          <a:xfrm>
            <a:off x="252892" y="274641"/>
            <a:ext cx="8652667" cy="230184"/>
          </a:xfrm>
          <a:prstGeom prst="rect">
            <a:avLst/>
          </a:prstGeom>
        </p:spPr>
        <p:txBody>
          <a:bodyPr vert="horz" lIns="0" tIns="0" rIns="0" bIns="0" rtlCol="0" anchor="t">
            <a:noAutofit/>
          </a:bodyPr>
          <a:lstStyle>
            <a:lvl1pPr>
              <a:defRPr>
                <a:solidFill>
                  <a:srgbClr val="DF021B"/>
                </a:solidFill>
              </a:defRPr>
            </a:lvl1pPr>
          </a:lstStyle>
          <a:p>
            <a:r>
              <a:rPr lang="es-ES_tradnl" dirty="0" err="1"/>
              <a:t>Edit</a:t>
            </a:r>
            <a:r>
              <a:rPr lang="es-ES_tradnl" dirty="0"/>
              <a:t> </a:t>
            </a:r>
            <a:r>
              <a:rPr lang="es-ES_tradnl" dirty="0" err="1"/>
              <a:t>title</a:t>
            </a:r>
            <a:endParaRPr lang="es-ES" dirty="0"/>
          </a:p>
        </p:txBody>
      </p:sp>
    </p:spTree>
    <p:extLst>
      <p:ext uri="{BB962C8B-B14F-4D97-AF65-F5344CB8AC3E}">
        <p14:creationId xmlns:p14="http://schemas.microsoft.com/office/powerpoint/2010/main" val="28336636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 image">
    <p:spTree>
      <p:nvGrpSpPr>
        <p:cNvPr id="1" name=""/>
        <p:cNvGrpSpPr/>
        <p:nvPr/>
      </p:nvGrpSpPr>
      <p:grpSpPr>
        <a:xfrm>
          <a:off x="0" y="0"/>
          <a:ext cx="0" cy="0"/>
          <a:chOff x="0" y="0"/>
          <a:chExt cx="0" cy="0"/>
        </a:xfrm>
      </p:grpSpPr>
      <p:sp>
        <p:nvSpPr>
          <p:cNvPr id="3" name="Marcador de posición de imagen 2"/>
          <p:cNvSpPr>
            <a:spLocks noGrp="1"/>
          </p:cNvSpPr>
          <p:nvPr>
            <p:ph type="pic" sz="quarter" idx="15" hasCustomPrompt="1"/>
          </p:nvPr>
        </p:nvSpPr>
        <p:spPr>
          <a:xfrm>
            <a:off x="249115" y="1266825"/>
            <a:ext cx="8645772" cy="4714875"/>
          </a:xfrm>
          <a:prstGeom prst="rect">
            <a:avLst/>
          </a:prstGeom>
        </p:spPr>
        <p:txBody>
          <a:bodyPr vert="horz" lIns="57598" tIns="28799" rIns="57598" bIns="28799" anchor="ctr"/>
          <a:lstStyle>
            <a:lvl1pPr marL="0" indent="0" algn="ctr">
              <a:buNone/>
              <a:defRPr/>
            </a:lvl1pPr>
          </a:lstStyle>
          <a:p>
            <a:r>
              <a:rPr lang="es-ES" dirty="0" err="1"/>
              <a:t>Image</a:t>
            </a:r>
            <a:endParaRPr lang="es-ES" dirty="0"/>
          </a:p>
        </p:txBody>
      </p:sp>
      <p:sp>
        <p:nvSpPr>
          <p:cNvPr id="5" name="Marcador de título 1"/>
          <p:cNvSpPr>
            <a:spLocks noGrp="1"/>
          </p:cNvSpPr>
          <p:nvPr>
            <p:ph type="title" hasCustomPrompt="1"/>
          </p:nvPr>
        </p:nvSpPr>
        <p:spPr>
          <a:xfrm>
            <a:off x="252892" y="274641"/>
            <a:ext cx="8652667" cy="230184"/>
          </a:xfrm>
          <a:prstGeom prst="rect">
            <a:avLst/>
          </a:prstGeom>
        </p:spPr>
        <p:txBody>
          <a:bodyPr vert="horz" lIns="0" tIns="0" rIns="0" bIns="0" rtlCol="0" anchor="t">
            <a:noAutofit/>
          </a:bodyPr>
          <a:lstStyle>
            <a:lvl1pPr>
              <a:defRPr>
                <a:solidFill>
                  <a:srgbClr val="DF021B"/>
                </a:solidFill>
              </a:defRPr>
            </a:lvl1pPr>
          </a:lstStyle>
          <a:p>
            <a:r>
              <a:rPr lang="es-ES_tradnl" dirty="0" err="1"/>
              <a:t>Edit</a:t>
            </a:r>
            <a:r>
              <a:rPr lang="es-ES_tradnl" dirty="0"/>
              <a:t> </a:t>
            </a:r>
            <a:r>
              <a:rPr lang="es-ES_tradnl" dirty="0" err="1"/>
              <a:t>title</a:t>
            </a:r>
            <a:endParaRPr lang="es-ES" dirty="0"/>
          </a:p>
        </p:txBody>
      </p:sp>
    </p:spTree>
    <p:extLst>
      <p:ext uri="{BB962C8B-B14F-4D97-AF65-F5344CB8AC3E}">
        <p14:creationId xmlns:p14="http://schemas.microsoft.com/office/powerpoint/2010/main" val="16402996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 images">
    <p:spTree>
      <p:nvGrpSpPr>
        <p:cNvPr id="1" name=""/>
        <p:cNvGrpSpPr/>
        <p:nvPr/>
      </p:nvGrpSpPr>
      <p:grpSpPr>
        <a:xfrm>
          <a:off x="0" y="0"/>
          <a:ext cx="0" cy="0"/>
          <a:chOff x="0" y="0"/>
          <a:chExt cx="0" cy="0"/>
        </a:xfrm>
      </p:grpSpPr>
      <p:sp>
        <p:nvSpPr>
          <p:cNvPr id="3" name="Marcador de posición de imagen 2"/>
          <p:cNvSpPr>
            <a:spLocks noGrp="1"/>
          </p:cNvSpPr>
          <p:nvPr>
            <p:ph type="pic" sz="quarter" idx="15" hasCustomPrompt="1"/>
          </p:nvPr>
        </p:nvSpPr>
        <p:spPr>
          <a:xfrm>
            <a:off x="255007" y="1279267"/>
            <a:ext cx="2777996" cy="2306070"/>
          </a:xfrm>
          <a:prstGeom prst="rect">
            <a:avLst/>
          </a:prstGeom>
        </p:spPr>
        <p:txBody>
          <a:bodyPr vert="horz" lIns="57598" tIns="28799" rIns="57598" bIns="28799" anchor="ctr"/>
          <a:lstStyle>
            <a:lvl1pPr marL="0" indent="0" algn="ctr">
              <a:buNone/>
              <a:defRPr/>
            </a:lvl1pPr>
          </a:lstStyle>
          <a:p>
            <a:r>
              <a:rPr lang="es-ES" dirty="0" err="1"/>
              <a:t>Image</a:t>
            </a:r>
            <a:r>
              <a:rPr lang="es-ES" dirty="0"/>
              <a:t> 1</a:t>
            </a:r>
          </a:p>
        </p:txBody>
      </p:sp>
      <p:sp>
        <p:nvSpPr>
          <p:cNvPr id="5" name="Marcador de posición de imagen 2"/>
          <p:cNvSpPr>
            <a:spLocks noGrp="1"/>
          </p:cNvSpPr>
          <p:nvPr>
            <p:ph type="pic" sz="quarter" idx="16" hasCustomPrompt="1"/>
          </p:nvPr>
        </p:nvSpPr>
        <p:spPr>
          <a:xfrm>
            <a:off x="3185948" y="1279267"/>
            <a:ext cx="2777996" cy="2306070"/>
          </a:xfrm>
          <a:prstGeom prst="rect">
            <a:avLst/>
          </a:prstGeom>
        </p:spPr>
        <p:txBody>
          <a:bodyPr vert="horz" lIns="57598" tIns="28799" rIns="57598" bIns="28799" anchor="ctr"/>
          <a:lstStyle>
            <a:lvl1pPr marL="0" indent="0" algn="ctr">
              <a:buNone/>
              <a:defRPr/>
            </a:lvl1pPr>
          </a:lstStyle>
          <a:p>
            <a:r>
              <a:rPr lang="es-ES" dirty="0" err="1"/>
              <a:t>Image</a:t>
            </a:r>
            <a:r>
              <a:rPr lang="es-ES" dirty="0"/>
              <a:t> 2</a:t>
            </a:r>
          </a:p>
        </p:txBody>
      </p:sp>
      <p:sp>
        <p:nvSpPr>
          <p:cNvPr id="6" name="Marcador de posición de imagen 2"/>
          <p:cNvSpPr>
            <a:spLocks noGrp="1"/>
          </p:cNvSpPr>
          <p:nvPr>
            <p:ph type="pic" sz="quarter" idx="17" hasCustomPrompt="1"/>
          </p:nvPr>
        </p:nvSpPr>
        <p:spPr>
          <a:xfrm>
            <a:off x="6116890" y="1279267"/>
            <a:ext cx="2777996" cy="2306070"/>
          </a:xfrm>
          <a:prstGeom prst="rect">
            <a:avLst/>
          </a:prstGeom>
        </p:spPr>
        <p:txBody>
          <a:bodyPr vert="horz" lIns="57598" tIns="28799" rIns="57598" bIns="28799" anchor="ctr"/>
          <a:lstStyle>
            <a:lvl1pPr marL="0" indent="0" algn="ctr">
              <a:buNone/>
              <a:defRPr/>
            </a:lvl1pPr>
          </a:lstStyle>
          <a:p>
            <a:r>
              <a:rPr lang="es-ES" dirty="0" err="1"/>
              <a:t>Image</a:t>
            </a:r>
            <a:r>
              <a:rPr lang="es-ES" dirty="0"/>
              <a:t> 3</a:t>
            </a:r>
          </a:p>
        </p:txBody>
      </p:sp>
      <p:sp>
        <p:nvSpPr>
          <p:cNvPr id="7" name="Marcador de posición de imagen 2"/>
          <p:cNvSpPr>
            <a:spLocks noGrp="1"/>
          </p:cNvSpPr>
          <p:nvPr>
            <p:ph type="pic" sz="quarter" idx="18" hasCustomPrompt="1"/>
          </p:nvPr>
        </p:nvSpPr>
        <p:spPr>
          <a:xfrm>
            <a:off x="255007" y="3735593"/>
            <a:ext cx="2777996" cy="2246107"/>
          </a:xfrm>
          <a:prstGeom prst="rect">
            <a:avLst/>
          </a:prstGeom>
        </p:spPr>
        <p:txBody>
          <a:bodyPr vert="horz" lIns="57598" tIns="28799" rIns="57598" bIns="28799" anchor="ctr"/>
          <a:lstStyle>
            <a:lvl1pPr marL="0" indent="0" algn="ctr">
              <a:buNone/>
              <a:defRPr/>
            </a:lvl1pPr>
          </a:lstStyle>
          <a:p>
            <a:r>
              <a:rPr lang="es-ES" dirty="0" err="1"/>
              <a:t>Image</a:t>
            </a:r>
            <a:r>
              <a:rPr lang="es-ES" dirty="0"/>
              <a:t> 4</a:t>
            </a:r>
          </a:p>
        </p:txBody>
      </p:sp>
      <p:sp>
        <p:nvSpPr>
          <p:cNvPr id="8" name="Marcador de posición de imagen 2"/>
          <p:cNvSpPr>
            <a:spLocks noGrp="1"/>
          </p:cNvSpPr>
          <p:nvPr>
            <p:ph type="pic" sz="quarter" idx="19" hasCustomPrompt="1"/>
          </p:nvPr>
        </p:nvSpPr>
        <p:spPr>
          <a:xfrm>
            <a:off x="3185948" y="3735593"/>
            <a:ext cx="2777996" cy="2246107"/>
          </a:xfrm>
          <a:prstGeom prst="rect">
            <a:avLst/>
          </a:prstGeom>
        </p:spPr>
        <p:txBody>
          <a:bodyPr vert="horz" lIns="57598" tIns="28799" rIns="57598" bIns="28799" anchor="ctr"/>
          <a:lstStyle>
            <a:lvl1pPr marL="0" indent="0" algn="ctr">
              <a:buNone/>
              <a:defRPr/>
            </a:lvl1pPr>
          </a:lstStyle>
          <a:p>
            <a:r>
              <a:rPr lang="es-ES" dirty="0" err="1"/>
              <a:t>Image</a:t>
            </a:r>
            <a:r>
              <a:rPr lang="es-ES" dirty="0"/>
              <a:t> 5</a:t>
            </a:r>
          </a:p>
        </p:txBody>
      </p:sp>
      <p:sp>
        <p:nvSpPr>
          <p:cNvPr id="9" name="Marcador de posición de imagen 2"/>
          <p:cNvSpPr>
            <a:spLocks noGrp="1"/>
          </p:cNvSpPr>
          <p:nvPr>
            <p:ph type="pic" sz="quarter" idx="20" hasCustomPrompt="1"/>
          </p:nvPr>
        </p:nvSpPr>
        <p:spPr>
          <a:xfrm>
            <a:off x="6116890" y="3735593"/>
            <a:ext cx="2777996" cy="2246107"/>
          </a:xfrm>
          <a:prstGeom prst="rect">
            <a:avLst/>
          </a:prstGeom>
        </p:spPr>
        <p:txBody>
          <a:bodyPr vert="horz" lIns="57598" tIns="28799" rIns="57598" bIns="28799" anchor="ctr"/>
          <a:lstStyle>
            <a:lvl1pPr marL="0" indent="0" algn="ctr">
              <a:buNone/>
              <a:defRPr/>
            </a:lvl1pPr>
          </a:lstStyle>
          <a:p>
            <a:r>
              <a:rPr lang="es-ES" dirty="0" err="1"/>
              <a:t>Image</a:t>
            </a:r>
            <a:r>
              <a:rPr lang="es-ES" dirty="0"/>
              <a:t> 6</a:t>
            </a:r>
          </a:p>
        </p:txBody>
      </p:sp>
      <p:sp>
        <p:nvSpPr>
          <p:cNvPr id="10" name="Marcador de título 1"/>
          <p:cNvSpPr>
            <a:spLocks noGrp="1"/>
          </p:cNvSpPr>
          <p:nvPr>
            <p:ph type="title" hasCustomPrompt="1"/>
          </p:nvPr>
        </p:nvSpPr>
        <p:spPr>
          <a:xfrm>
            <a:off x="252892" y="274641"/>
            <a:ext cx="8652667" cy="230184"/>
          </a:xfrm>
          <a:prstGeom prst="rect">
            <a:avLst/>
          </a:prstGeom>
        </p:spPr>
        <p:txBody>
          <a:bodyPr vert="horz" lIns="0" tIns="0" rIns="0" bIns="0" rtlCol="0" anchor="t">
            <a:noAutofit/>
          </a:bodyPr>
          <a:lstStyle>
            <a:lvl1pPr>
              <a:defRPr>
                <a:solidFill>
                  <a:srgbClr val="DF021B"/>
                </a:solidFill>
              </a:defRPr>
            </a:lvl1pPr>
          </a:lstStyle>
          <a:p>
            <a:r>
              <a:rPr lang="es-ES_tradnl" dirty="0" err="1"/>
              <a:t>Edit</a:t>
            </a:r>
            <a:r>
              <a:rPr lang="es-ES_tradnl" dirty="0"/>
              <a:t> </a:t>
            </a:r>
            <a:r>
              <a:rPr lang="es-ES_tradnl" dirty="0" err="1"/>
              <a:t>title</a:t>
            </a:r>
            <a:endParaRPr lang="es-ES" dirty="0"/>
          </a:p>
        </p:txBody>
      </p:sp>
    </p:spTree>
    <p:extLst>
      <p:ext uri="{BB962C8B-B14F-4D97-AF65-F5344CB8AC3E}">
        <p14:creationId xmlns:p14="http://schemas.microsoft.com/office/powerpoint/2010/main" val="38215269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 Chart">
    <p:spTree>
      <p:nvGrpSpPr>
        <p:cNvPr id="1" name=""/>
        <p:cNvGrpSpPr/>
        <p:nvPr/>
      </p:nvGrpSpPr>
      <p:grpSpPr>
        <a:xfrm>
          <a:off x="0" y="0"/>
          <a:ext cx="0" cy="0"/>
          <a:chOff x="0" y="0"/>
          <a:chExt cx="0" cy="0"/>
        </a:xfrm>
      </p:grpSpPr>
      <p:sp>
        <p:nvSpPr>
          <p:cNvPr id="5" name="Marcador de contenido 2"/>
          <p:cNvSpPr>
            <a:spLocks noGrp="1"/>
          </p:cNvSpPr>
          <p:nvPr>
            <p:ph idx="1" hasCustomPrompt="1"/>
          </p:nvPr>
        </p:nvSpPr>
        <p:spPr>
          <a:xfrm>
            <a:off x="252893" y="1275727"/>
            <a:ext cx="2050072" cy="526211"/>
          </a:xfrm>
          <a:prstGeom prst="rect">
            <a:avLst/>
          </a:prstGeom>
        </p:spPr>
        <p:txBody>
          <a:bodyPr lIns="0" tIns="0" rIns="0" bIns="0"/>
          <a:lstStyle>
            <a:lvl1pPr marL="0" indent="0">
              <a:buNone/>
              <a:defRPr sz="1500" b="1" baseline="0">
                <a:solidFill>
                  <a:schemeClr val="tx1"/>
                </a:solidFill>
              </a:defRPr>
            </a:lvl1pPr>
            <a:lvl2pPr marL="454835" indent="-226917">
              <a:defRPr sz="1800">
                <a:solidFill>
                  <a:schemeClr val="tx1"/>
                </a:solidFill>
              </a:defRPr>
            </a:lvl2pPr>
            <a:lvl3pPr marL="675754" indent="-220919">
              <a:defRPr sz="1500">
                <a:solidFill>
                  <a:schemeClr val="tx1"/>
                </a:solidFill>
              </a:defRPr>
            </a:lvl3pPr>
            <a:lvl4pPr marL="902672" indent="-226917">
              <a:defRPr>
                <a:solidFill>
                  <a:schemeClr val="tx1"/>
                </a:solidFill>
              </a:defRPr>
            </a:lvl4pPr>
            <a:lvl5pPr marL="1130588" indent="-227917">
              <a:defRPr sz="1300">
                <a:solidFill>
                  <a:schemeClr val="tx1"/>
                </a:solidFill>
              </a:defRPr>
            </a:lvl5pPr>
          </a:lstStyle>
          <a:p>
            <a:pPr lvl="0"/>
            <a:r>
              <a:rPr lang="es-ES_tradnl" dirty="0" err="1"/>
              <a:t>Edit</a:t>
            </a:r>
            <a:r>
              <a:rPr lang="es-ES_tradnl" dirty="0"/>
              <a:t> </a:t>
            </a:r>
            <a:r>
              <a:rPr lang="es-ES_tradnl" dirty="0" err="1"/>
              <a:t>subtitle</a:t>
            </a:r>
            <a:endParaRPr lang="es-ES_tradnl" dirty="0"/>
          </a:p>
        </p:txBody>
      </p:sp>
      <p:sp>
        <p:nvSpPr>
          <p:cNvPr id="10" name="Marcador de contenido 2"/>
          <p:cNvSpPr>
            <a:spLocks noGrp="1"/>
          </p:cNvSpPr>
          <p:nvPr>
            <p:ph idx="13" hasCustomPrompt="1"/>
          </p:nvPr>
        </p:nvSpPr>
        <p:spPr>
          <a:xfrm>
            <a:off x="252893" y="1965882"/>
            <a:ext cx="2050072" cy="4015818"/>
          </a:xfrm>
          <a:prstGeom prst="rect">
            <a:avLst/>
          </a:prstGeom>
        </p:spPr>
        <p:txBody>
          <a:bodyPr lIns="0" tIns="0" rIns="0" bIns="0"/>
          <a:lstStyle>
            <a:lvl1pPr marL="0" indent="0">
              <a:buNone/>
              <a:defRPr sz="1500" baseline="0">
                <a:solidFill>
                  <a:schemeClr val="tx1"/>
                </a:solidFill>
              </a:defRPr>
            </a:lvl1pPr>
            <a:lvl2pPr marL="454835" indent="-226917">
              <a:defRPr sz="1800">
                <a:solidFill>
                  <a:schemeClr val="tx1"/>
                </a:solidFill>
              </a:defRPr>
            </a:lvl2pPr>
            <a:lvl3pPr marL="675754" indent="-220919">
              <a:defRPr sz="1500">
                <a:solidFill>
                  <a:schemeClr val="tx1"/>
                </a:solidFill>
              </a:defRPr>
            </a:lvl3pPr>
            <a:lvl4pPr marL="902672" indent="-226917">
              <a:defRPr>
                <a:solidFill>
                  <a:schemeClr val="tx1"/>
                </a:solidFill>
              </a:defRPr>
            </a:lvl4pPr>
            <a:lvl5pPr marL="1130588" indent="-227917">
              <a:defRPr sz="1300">
                <a:solidFill>
                  <a:schemeClr val="tx1"/>
                </a:solidFill>
              </a:defRPr>
            </a:lvl5pPr>
          </a:lstStyle>
          <a:p>
            <a:pPr lvl="0"/>
            <a:r>
              <a:rPr lang="es-ES_tradnl" dirty="0" err="1"/>
              <a:t>Edit</a:t>
            </a:r>
            <a:r>
              <a:rPr lang="es-ES_tradnl" dirty="0"/>
              <a:t> </a:t>
            </a:r>
            <a:r>
              <a:rPr lang="es-ES_tradnl" dirty="0" err="1"/>
              <a:t>text</a:t>
            </a:r>
            <a:endParaRPr lang="es-ES_tradnl" dirty="0"/>
          </a:p>
        </p:txBody>
      </p:sp>
      <p:sp>
        <p:nvSpPr>
          <p:cNvPr id="6" name="Marcador de contenido 2"/>
          <p:cNvSpPr>
            <a:spLocks noGrp="1"/>
          </p:cNvSpPr>
          <p:nvPr>
            <p:ph idx="14" hasCustomPrompt="1"/>
          </p:nvPr>
        </p:nvSpPr>
        <p:spPr>
          <a:xfrm>
            <a:off x="2584431" y="1275727"/>
            <a:ext cx="3796100" cy="526211"/>
          </a:xfrm>
          <a:prstGeom prst="rect">
            <a:avLst/>
          </a:prstGeom>
        </p:spPr>
        <p:txBody>
          <a:bodyPr lIns="0" tIns="0" rIns="0" bIns="0"/>
          <a:lstStyle>
            <a:lvl1pPr marL="0" indent="0">
              <a:buNone/>
              <a:defRPr sz="1500" b="1" baseline="0">
                <a:solidFill>
                  <a:schemeClr val="tx1"/>
                </a:solidFill>
              </a:defRPr>
            </a:lvl1pPr>
            <a:lvl2pPr marL="454835" indent="-226917">
              <a:defRPr sz="1800">
                <a:solidFill>
                  <a:schemeClr val="tx1"/>
                </a:solidFill>
              </a:defRPr>
            </a:lvl2pPr>
            <a:lvl3pPr marL="675754" indent="-220919">
              <a:defRPr sz="1500">
                <a:solidFill>
                  <a:schemeClr val="tx1"/>
                </a:solidFill>
              </a:defRPr>
            </a:lvl3pPr>
            <a:lvl4pPr marL="902672" indent="-226917">
              <a:defRPr>
                <a:solidFill>
                  <a:schemeClr val="tx1"/>
                </a:solidFill>
              </a:defRPr>
            </a:lvl4pPr>
            <a:lvl5pPr marL="1130588" indent="-227917">
              <a:defRPr sz="1300">
                <a:solidFill>
                  <a:schemeClr val="tx1"/>
                </a:solidFill>
              </a:defRPr>
            </a:lvl5pPr>
          </a:lstStyle>
          <a:p>
            <a:pPr lvl="0"/>
            <a:r>
              <a:rPr lang="es-ES_tradnl" dirty="0" err="1"/>
              <a:t>Edit</a:t>
            </a:r>
            <a:r>
              <a:rPr lang="es-ES_tradnl" dirty="0"/>
              <a:t> chart </a:t>
            </a:r>
          </a:p>
        </p:txBody>
      </p:sp>
      <p:sp>
        <p:nvSpPr>
          <p:cNvPr id="7" name="Marcador de contenido 2"/>
          <p:cNvSpPr>
            <a:spLocks noGrp="1"/>
          </p:cNvSpPr>
          <p:nvPr>
            <p:ph idx="15" hasCustomPrompt="1"/>
          </p:nvPr>
        </p:nvSpPr>
        <p:spPr>
          <a:xfrm>
            <a:off x="2584431" y="5438775"/>
            <a:ext cx="3796100" cy="533400"/>
          </a:xfrm>
          <a:prstGeom prst="rect">
            <a:avLst/>
          </a:prstGeom>
        </p:spPr>
        <p:txBody>
          <a:bodyPr lIns="0" tIns="0" rIns="0" bIns="0"/>
          <a:lstStyle>
            <a:lvl1pPr marL="0" indent="0">
              <a:buNone/>
              <a:defRPr sz="800" baseline="0">
                <a:solidFill>
                  <a:schemeClr val="tx1"/>
                </a:solidFill>
              </a:defRPr>
            </a:lvl1pPr>
            <a:lvl2pPr marL="454835" indent="-226917">
              <a:defRPr sz="1800">
                <a:solidFill>
                  <a:schemeClr val="tx1"/>
                </a:solidFill>
              </a:defRPr>
            </a:lvl2pPr>
            <a:lvl3pPr marL="675754" indent="-220919">
              <a:defRPr sz="1500">
                <a:solidFill>
                  <a:schemeClr val="tx1"/>
                </a:solidFill>
              </a:defRPr>
            </a:lvl3pPr>
            <a:lvl4pPr marL="902672" indent="-226917">
              <a:defRPr>
                <a:solidFill>
                  <a:schemeClr val="tx1"/>
                </a:solidFill>
              </a:defRPr>
            </a:lvl4pPr>
            <a:lvl5pPr marL="1130588" indent="-227917">
              <a:defRPr sz="1300">
                <a:solidFill>
                  <a:schemeClr val="tx1"/>
                </a:solidFill>
              </a:defRPr>
            </a:lvl5pPr>
          </a:lstStyle>
          <a:p>
            <a:pPr lvl="0"/>
            <a:r>
              <a:rPr lang="es-ES_tradnl" dirty="0" err="1"/>
              <a:t>Edit</a:t>
            </a:r>
            <a:r>
              <a:rPr lang="es-ES_tradnl" dirty="0"/>
              <a:t> </a:t>
            </a:r>
            <a:r>
              <a:rPr lang="es-ES_tradnl" dirty="0" err="1"/>
              <a:t>text</a:t>
            </a:r>
            <a:endParaRPr lang="es-ES_tradnl" dirty="0"/>
          </a:p>
        </p:txBody>
      </p:sp>
      <p:sp>
        <p:nvSpPr>
          <p:cNvPr id="8" name="Marcador de título 1"/>
          <p:cNvSpPr>
            <a:spLocks noGrp="1"/>
          </p:cNvSpPr>
          <p:nvPr>
            <p:ph type="title" hasCustomPrompt="1"/>
          </p:nvPr>
        </p:nvSpPr>
        <p:spPr>
          <a:xfrm>
            <a:off x="252892" y="274641"/>
            <a:ext cx="8652667" cy="230184"/>
          </a:xfrm>
          <a:prstGeom prst="rect">
            <a:avLst/>
          </a:prstGeom>
        </p:spPr>
        <p:txBody>
          <a:bodyPr vert="horz" lIns="0" tIns="0" rIns="0" bIns="0" rtlCol="0" anchor="t">
            <a:noAutofit/>
          </a:bodyPr>
          <a:lstStyle>
            <a:lvl1pPr>
              <a:defRPr>
                <a:solidFill>
                  <a:srgbClr val="DF021B"/>
                </a:solidFill>
              </a:defRPr>
            </a:lvl1pPr>
          </a:lstStyle>
          <a:p>
            <a:r>
              <a:rPr lang="es-ES_tradnl" dirty="0" err="1"/>
              <a:t>Edit</a:t>
            </a:r>
            <a:r>
              <a:rPr lang="es-ES_tradnl" dirty="0"/>
              <a:t> </a:t>
            </a:r>
            <a:r>
              <a:rPr lang="es-ES_tradnl" dirty="0" err="1"/>
              <a:t>title</a:t>
            </a:r>
            <a:endParaRPr lang="es-ES" dirty="0"/>
          </a:p>
        </p:txBody>
      </p:sp>
    </p:spTree>
    <p:extLst>
      <p:ext uri="{BB962C8B-B14F-4D97-AF65-F5344CB8AC3E}">
        <p14:creationId xmlns:p14="http://schemas.microsoft.com/office/powerpoint/2010/main" val="1995884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 Chart">
    <p:spTree>
      <p:nvGrpSpPr>
        <p:cNvPr id="1" name=""/>
        <p:cNvGrpSpPr/>
        <p:nvPr/>
      </p:nvGrpSpPr>
      <p:grpSpPr>
        <a:xfrm>
          <a:off x="0" y="0"/>
          <a:ext cx="0" cy="0"/>
          <a:chOff x="0" y="0"/>
          <a:chExt cx="0" cy="0"/>
        </a:xfrm>
      </p:grpSpPr>
      <p:sp>
        <p:nvSpPr>
          <p:cNvPr id="6" name="Marcador de contenido 2"/>
          <p:cNvSpPr>
            <a:spLocks noGrp="1"/>
          </p:cNvSpPr>
          <p:nvPr>
            <p:ph idx="14" hasCustomPrompt="1"/>
          </p:nvPr>
        </p:nvSpPr>
        <p:spPr>
          <a:xfrm>
            <a:off x="252892" y="1275727"/>
            <a:ext cx="3796100" cy="526211"/>
          </a:xfrm>
          <a:prstGeom prst="rect">
            <a:avLst/>
          </a:prstGeom>
        </p:spPr>
        <p:txBody>
          <a:bodyPr lIns="0" tIns="0" rIns="0" bIns="0"/>
          <a:lstStyle>
            <a:lvl1pPr marL="0" indent="0">
              <a:buNone/>
              <a:defRPr sz="1500" b="1" baseline="0">
                <a:solidFill>
                  <a:schemeClr val="tx1"/>
                </a:solidFill>
              </a:defRPr>
            </a:lvl1pPr>
            <a:lvl2pPr marL="454835" indent="-226917">
              <a:defRPr sz="1800">
                <a:solidFill>
                  <a:schemeClr val="tx1"/>
                </a:solidFill>
              </a:defRPr>
            </a:lvl2pPr>
            <a:lvl3pPr marL="675754" indent="-220919">
              <a:defRPr sz="1500">
                <a:solidFill>
                  <a:schemeClr val="tx1"/>
                </a:solidFill>
              </a:defRPr>
            </a:lvl3pPr>
            <a:lvl4pPr marL="902672" indent="-226917">
              <a:defRPr>
                <a:solidFill>
                  <a:schemeClr val="tx1"/>
                </a:solidFill>
              </a:defRPr>
            </a:lvl4pPr>
            <a:lvl5pPr marL="1130588" indent="-227917">
              <a:defRPr sz="1300">
                <a:solidFill>
                  <a:schemeClr val="tx1"/>
                </a:solidFill>
              </a:defRPr>
            </a:lvl5pPr>
          </a:lstStyle>
          <a:p>
            <a:pPr lvl="0"/>
            <a:r>
              <a:rPr lang="es-ES_tradnl" dirty="0" err="1"/>
              <a:t>Edit</a:t>
            </a:r>
            <a:r>
              <a:rPr lang="es-ES_tradnl" dirty="0"/>
              <a:t> chart </a:t>
            </a:r>
          </a:p>
        </p:txBody>
      </p:sp>
      <p:sp>
        <p:nvSpPr>
          <p:cNvPr id="7" name="Marcador de contenido 2"/>
          <p:cNvSpPr>
            <a:spLocks noGrp="1"/>
          </p:cNvSpPr>
          <p:nvPr>
            <p:ph idx="15" hasCustomPrompt="1"/>
          </p:nvPr>
        </p:nvSpPr>
        <p:spPr>
          <a:xfrm>
            <a:off x="252892" y="5438775"/>
            <a:ext cx="3796100" cy="533400"/>
          </a:xfrm>
          <a:prstGeom prst="rect">
            <a:avLst/>
          </a:prstGeom>
        </p:spPr>
        <p:txBody>
          <a:bodyPr lIns="0" tIns="0" rIns="0" bIns="0"/>
          <a:lstStyle>
            <a:lvl1pPr marL="0" indent="0">
              <a:buNone/>
              <a:defRPr sz="800" baseline="0">
                <a:solidFill>
                  <a:schemeClr val="tx1"/>
                </a:solidFill>
              </a:defRPr>
            </a:lvl1pPr>
            <a:lvl2pPr marL="454835" indent="-226917">
              <a:defRPr sz="1800">
                <a:solidFill>
                  <a:schemeClr val="tx1"/>
                </a:solidFill>
              </a:defRPr>
            </a:lvl2pPr>
            <a:lvl3pPr marL="675754" indent="-220919">
              <a:defRPr sz="1500">
                <a:solidFill>
                  <a:schemeClr val="tx1"/>
                </a:solidFill>
              </a:defRPr>
            </a:lvl3pPr>
            <a:lvl4pPr marL="902672" indent="-226917">
              <a:defRPr>
                <a:solidFill>
                  <a:schemeClr val="tx1"/>
                </a:solidFill>
              </a:defRPr>
            </a:lvl4pPr>
            <a:lvl5pPr marL="1130588" indent="-227917">
              <a:defRPr sz="1300">
                <a:solidFill>
                  <a:schemeClr val="tx1"/>
                </a:solidFill>
              </a:defRPr>
            </a:lvl5pPr>
          </a:lstStyle>
          <a:p>
            <a:pPr lvl="0"/>
            <a:r>
              <a:rPr lang="es-ES_tradnl" dirty="0" err="1"/>
              <a:t>Edit</a:t>
            </a:r>
            <a:r>
              <a:rPr lang="es-ES_tradnl" dirty="0"/>
              <a:t> </a:t>
            </a:r>
            <a:r>
              <a:rPr lang="es-ES_tradnl" dirty="0" err="1"/>
              <a:t>text</a:t>
            </a:r>
            <a:endParaRPr lang="es-ES_tradnl" dirty="0"/>
          </a:p>
        </p:txBody>
      </p:sp>
      <p:sp>
        <p:nvSpPr>
          <p:cNvPr id="5" name="Marcador de título 1"/>
          <p:cNvSpPr>
            <a:spLocks noGrp="1"/>
          </p:cNvSpPr>
          <p:nvPr>
            <p:ph type="title" hasCustomPrompt="1"/>
          </p:nvPr>
        </p:nvSpPr>
        <p:spPr>
          <a:xfrm>
            <a:off x="252892" y="274641"/>
            <a:ext cx="8652667" cy="230184"/>
          </a:xfrm>
          <a:prstGeom prst="rect">
            <a:avLst/>
          </a:prstGeom>
        </p:spPr>
        <p:txBody>
          <a:bodyPr vert="horz" lIns="0" tIns="0" rIns="0" bIns="0" rtlCol="0" anchor="t">
            <a:noAutofit/>
          </a:bodyPr>
          <a:lstStyle>
            <a:lvl1pPr>
              <a:defRPr>
                <a:solidFill>
                  <a:srgbClr val="DF021B"/>
                </a:solidFill>
              </a:defRPr>
            </a:lvl1pPr>
          </a:lstStyle>
          <a:p>
            <a:r>
              <a:rPr lang="es-ES_tradnl" dirty="0" err="1"/>
              <a:t>Edit</a:t>
            </a:r>
            <a:r>
              <a:rPr lang="es-ES_tradnl" dirty="0"/>
              <a:t> </a:t>
            </a:r>
            <a:r>
              <a:rPr lang="es-ES_tradnl" dirty="0" err="1"/>
              <a:t>title</a:t>
            </a:r>
            <a:endParaRPr lang="es-ES" dirty="0"/>
          </a:p>
        </p:txBody>
      </p:sp>
    </p:spTree>
    <p:extLst>
      <p:ext uri="{BB962C8B-B14F-4D97-AF65-F5344CB8AC3E}">
        <p14:creationId xmlns:p14="http://schemas.microsoft.com/office/powerpoint/2010/main" val="20356871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 Charts">
    <p:spTree>
      <p:nvGrpSpPr>
        <p:cNvPr id="1" name=""/>
        <p:cNvGrpSpPr/>
        <p:nvPr/>
      </p:nvGrpSpPr>
      <p:grpSpPr>
        <a:xfrm>
          <a:off x="0" y="0"/>
          <a:ext cx="0" cy="0"/>
          <a:chOff x="0" y="0"/>
          <a:chExt cx="0" cy="0"/>
        </a:xfrm>
      </p:grpSpPr>
      <p:sp>
        <p:nvSpPr>
          <p:cNvPr id="6" name="Marcador de contenido 2"/>
          <p:cNvSpPr>
            <a:spLocks noGrp="1"/>
          </p:cNvSpPr>
          <p:nvPr>
            <p:ph idx="14" hasCustomPrompt="1"/>
          </p:nvPr>
        </p:nvSpPr>
        <p:spPr>
          <a:xfrm>
            <a:off x="252892" y="1275727"/>
            <a:ext cx="3796100" cy="526211"/>
          </a:xfrm>
          <a:prstGeom prst="rect">
            <a:avLst/>
          </a:prstGeom>
        </p:spPr>
        <p:txBody>
          <a:bodyPr lIns="0" tIns="0" rIns="0" bIns="0"/>
          <a:lstStyle>
            <a:lvl1pPr marL="0" indent="0">
              <a:buNone/>
              <a:defRPr sz="1500" b="1" baseline="0">
                <a:solidFill>
                  <a:schemeClr val="tx1"/>
                </a:solidFill>
              </a:defRPr>
            </a:lvl1pPr>
            <a:lvl2pPr marL="454835" indent="-226917">
              <a:defRPr sz="1800">
                <a:solidFill>
                  <a:schemeClr val="tx1"/>
                </a:solidFill>
              </a:defRPr>
            </a:lvl2pPr>
            <a:lvl3pPr marL="675754" indent="-220919">
              <a:defRPr sz="1500">
                <a:solidFill>
                  <a:schemeClr val="tx1"/>
                </a:solidFill>
              </a:defRPr>
            </a:lvl3pPr>
            <a:lvl4pPr marL="902672" indent="-226917">
              <a:defRPr>
                <a:solidFill>
                  <a:schemeClr val="tx1"/>
                </a:solidFill>
              </a:defRPr>
            </a:lvl4pPr>
            <a:lvl5pPr marL="1130588" indent="-227917">
              <a:defRPr sz="1300">
                <a:solidFill>
                  <a:schemeClr val="tx1"/>
                </a:solidFill>
              </a:defRPr>
            </a:lvl5pPr>
          </a:lstStyle>
          <a:p>
            <a:pPr lvl="0"/>
            <a:r>
              <a:rPr lang="es-ES_tradnl" dirty="0" err="1"/>
              <a:t>Edit</a:t>
            </a:r>
            <a:r>
              <a:rPr lang="es-ES_tradnl" dirty="0"/>
              <a:t> chart </a:t>
            </a:r>
          </a:p>
        </p:txBody>
      </p:sp>
      <p:sp>
        <p:nvSpPr>
          <p:cNvPr id="7" name="Marcador de contenido 2"/>
          <p:cNvSpPr>
            <a:spLocks noGrp="1"/>
          </p:cNvSpPr>
          <p:nvPr>
            <p:ph idx="15" hasCustomPrompt="1"/>
          </p:nvPr>
        </p:nvSpPr>
        <p:spPr>
          <a:xfrm>
            <a:off x="252892" y="5438775"/>
            <a:ext cx="3796100" cy="533400"/>
          </a:xfrm>
          <a:prstGeom prst="rect">
            <a:avLst/>
          </a:prstGeom>
        </p:spPr>
        <p:txBody>
          <a:bodyPr lIns="0" tIns="0" rIns="0" bIns="0"/>
          <a:lstStyle>
            <a:lvl1pPr marL="0" indent="0">
              <a:buNone/>
              <a:defRPr sz="800" baseline="0">
                <a:solidFill>
                  <a:schemeClr val="tx1"/>
                </a:solidFill>
              </a:defRPr>
            </a:lvl1pPr>
            <a:lvl2pPr marL="454835" indent="-226917">
              <a:defRPr sz="1800">
                <a:solidFill>
                  <a:schemeClr val="tx1"/>
                </a:solidFill>
              </a:defRPr>
            </a:lvl2pPr>
            <a:lvl3pPr marL="675754" indent="-220919">
              <a:defRPr sz="1500">
                <a:solidFill>
                  <a:schemeClr val="tx1"/>
                </a:solidFill>
              </a:defRPr>
            </a:lvl3pPr>
            <a:lvl4pPr marL="902672" indent="-226917">
              <a:defRPr>
                <a:solidFill>
                  <a:schemeClr val="tx1"/>
                </a:solidFill>
              </a:defRPr>
            </a:lvl4pPr>
            <a:lvl5pPr marL="1130588" indent="-227917">
              <a:defRPr sz="1300">
                <a:solidFill>
                  <a:schemeClr val="tx1"/>
                </a:solidFill>
              </a:defRPr>
            </a:lvl5pPr>
          </a:lstStyle>
          <a:p>
            <a:pPr lvl="0"/>
            <a:r>
              <a:rPr lang="es-ES_tradnl" dirty="0" err="1"/>
              <a:t>Edit</a:t>
            </a:r>
            <a:r>
              <a:rPr lang="es-ES_tradnl" dirty="0"/>
              <a:t> </a:t>
            </a:r>
            <a:r>
              <a:rPr lang="es-ES_tradnl" dirty="0" err="1"/>
              <a:t>text</a:t>
            </a:r>
            <a:endParaRPr lang="es-ES_tradnl" dirty="0"/>
          </a:p>
        </p:txBody>
      </p:sp>
      <p:sp>
        <p:nvSpPr>
          <p:cNvPr id="8" name="Marcador de contenido 2"/>
          <p:cNvSpPr>
            <a:spLocks noGrp="1"/>
          </p:cNvSpPr>
          <p:nvPr>
            <p:ph idx="16" hasCustomPrompt="1"/>
          </p:nvPr>
        </p:nvSpPr>
        <p:spPr>
          <a:xfrm>
            <a:off x="4646803" y="1275727"/>
            <a:ext cx="3796100" cy="526211"/>
          </a:xfrm>
          <a:prstGeom prst="rect">
            <a:avLst/>
          </a:prstGeom>
        </p:spPr>
        <p:txBody>
          <a:bodyPr lIns="0" tIns="0" rIns="0" bIns="0"/>
          <a:lstStyle>
            <a:lvl1pPr marL="0" indent="0">
              <a:buNone/>
              <a:defRPr sz="1500" b="1" baseline="0">
                <a:solidFill>
                  <a:schemeClr val="tx1"/>
                </a:solidFill>
              </a:defRPr>
            </a:lvl1pPr>
            <a:lvl2pPr marL="454835" indent="-226917">
              <a:defRPr sz="1800">
                <a:solidFill>
                  <a:schemeClr val="tx1"/>
                </a:solidFill>
              </a:defRPr>
            </a:lvl2pPr>
            <a:lvl3pPr marL="675754" indent="-220919">
              <a:defRPr sz="1500">
                <a:solidFill>
                  <a:schemeClr val="tx1"/>
                </a:solidFill>
              </a:defRPr>
            </a:lvl3pPr>
            <a:lvl4pPr marL="902672" indent="-226917">
              <a:defRPr>
                <a:solidFill>
                  <a:schemeClr val="tx1"/>
                </a:solidFill>
              </a:defRPr>
            </a:lvl4pPr>
            <a:lvl5pPr marL="1130588" indent="-227917">
              <a:defRPr sz="1300">
                <a:solidFill>
                  <a:schemeClr val="tx1"/>
                </a:solidFill>
              </a:defRPr>
            </a:lvl5pPr>
          </a:lstStyle>
          <a:p>
            <a:pPr lvl="0"/>
            <a:r>
              <a:rPr lang="es-ES_tradnl" dirty="0" err="1"/>
              <a:t>Edit</a:t>
            </a:r>
            <a:r>
              <a:rPr lang="es-ES_tradnl" dirty="0"/>
              <a:t> chart </a:t>
            </a:r>
          </a:p>
        </p:txBody>
      </p:sp>
      <p:sp>
        <p:nvSpPr>
          <p:cNvPr id="9" name="Marcador de contenido 2"/>
          <p:cNvSpPr>
            <a:spLocks noGrp="1"/>
          </p:cNvSpPr>
          <p:nvPr>
            <p:ph idx="17" hasCustomPrompt="1"/>
          </p:nvPr>
        </p:nvSpPr>
        <p:spPr>
          <a:xfrm>
            <a:off x="4646803" y="5438775"/>
            <a:ext cx="3796100" cy="533400"/>
          </a:xfrm>
          <a:prstGeom prst="rect">
            <a:avLst/>
          </a:prstGeom>
        </p:spPr>
        <p:txBody>
          <a:bodyPr lIns="0" tIns="0" rIns="0" bIns="0"/>
          <a:lstStyle>
            <a:lvl1pPr marL="0" indent="0">
              <a:buNone/>
              <a:defRPr sz="800" baseline="0">
                <a:solidFill>
                  <a:schemeClr val="tx1"/>
                </a:solidFill>
              </a:defRPr>
            </a:lvl1pPr>
            <a:lvl2pPr marL="454835" indent="-226917">
              <a:defRPr sz="1800">
                <a:solidFill>
                  <a:schemeClr val="tx1"/>
                </a:solidFill>
              </a:defRPr>
            </a:lvl2pPr>
            <a:lvl3pPr marL="675754" indent="-220919">
              <a:defRPr sz="1500">
                <a:solidFill>
                  <a:schemeClr val="tx1"/>
                </a:solidFill>
              </a:defRPr>
            </a:lvl3pPr>
            <a:lvl4pPr marL="902672" indent="-226917">
              <a:defRPr>
                <a:solidFill>
                  <a:schemeClr val="tx1"/>
                </a:solidFill>
              </a:defRPr>
            </a:lvl4pPr>
            <a:lvl5pPr marL="1130588" indent="-227917">
              <a:defRPr sz="1300">
                <a:solidFill>
                  <a:schemeClr val="tx1"/>
                </a:solidFill>
              </a:defRPr>
            </a:lvl5pPr>
          </a:lstStyle>
          <a:p>
            <a:pPr lvl="0"/>
            <a:r>
              <a:rPr lang="es-ES_tradnl" dirty="0" err="1"/>
              <a:t>Edit</a:t>
            </a:r>
            <a:r>
              <a:rPr lang="es-ES_tradnl" dirty="0"/>
              <a:t> </a:t>
            </a:r>
            <a:r>
              <a:rPr lang="es-ES_tradnl" dirty="0" err="1"/>
              <a:t>text</a:t>
            </a:r>
            <a:endParaRPr lang="es-ES_tradnl" dirty="0"/>
          </a:p>
        </p:txBody>
      </p:sp>
      <p:sp>
        <p:nvSpPr>
          <p:cNvPr id="10" name="Marcador de título 1"/>
          <p:cNvSpPr>
            <a:spLocks noGrp="1"/>
          </p:cNvSpPr>
          <p:nvPr>
            <p:ph type="title" hasCustomPrompt="1"/>
          </p:nvPr>
        </p:nvSpPr>
        <p:spPr>
          <a:xfrm>
            <a:off x="252892" y="274641"/>
            <a:ext cx="8652667" cy="230184"/>
          </a:xfrm>
          <a:prstGeom prst="rect">
            <a:avLst/>
          </a:prstGeom>
        </p:spPr>
        <p:txBody>
          <a:bodyPr vert="horz" lIns="0" tIns="0" rIns="0" bIns="0" rtlCol="0" anchor="t">
            <a:noAutofit/>
          </a:bodyPr>
          <a:lstStyle>
            <a:lvl1pPr>
              <a:defRPr>
                <a:solidFill>
                  <a:srgbClr val="DF021B"/>
                </a:solidFill>
              </a:defRPr>
            </a:lvl1pPr>
          </a:lstStyle>
          <a:p>
            <a:r>
              <a:rPr lang="es-ES_tradnl" dirty="0" err="1"/>
              <a:t>Edit</a:t>
            </a:r>
            <a:r>
              <a:rPr lang="es-ES_tradnl" dirty="0"/>
              <a:t> </a:t>
            </a:r>
            <a:r>
              <a:rPr lang="es-ES_tradnl" dirty="0" err="1"/>
              <a:t>title</a:t>
            </a:r>
            <a:endParaRPr lang="es-ES" dirty="0"/>
          </a:p>
        </p:txBody>
      </p:sp>
    </p:spTree>
    <p:extLst>
      <p:ext uri="{BB962C8B-B14F-4D97-AF65-F5344CB8AC3E}">
        <p14:creationId xmlns:p14="http://schemas.microsoft.com/office/powerpoint/2010/main" val="3246247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hapter cover">
    <p:spTree>
      <p:nvGrpSpPr>
        <p:cNvPr id="1" name=""/>
        <p:cNvGrpSpPr/>
        <p:nvPr/>
      </p:nvGrpSpPr>
      <p:grpSpPr>
        <a:xfrm>
          <a:off x="0" y="0"/>
          <a:ext cx="0" cy="0"/>
          <a:chOff x="0" y="0"/>
          <a:chExt cx="0" cy="0"/>
        </a:xfrm>
      </p:grpSpPr>
      <p:sp>
        <p:nvSpPr>
          <p:cNvPr id="9" name="Marcador de texto 8"/>
          <p:cNvSpPr>
            <a:spLocks noGrp="1"/>
          </p:cNvSpPr>
          <p:nvPr>
            <p:ph type="body" sz="quarter" idx="11" hasCustomPrompt="1"/>
          </p:nvPr>
        </p:nvSpPr>
        <p:spPr>
          <a:xfrm>
            <a:off x="1297204" y="980861"/>
            <a:ext cx="2929404" cy="1233830"/>
          </a:xfrm>
          <a:prstGeom prst="rect">
            <a:avLst/>
          </a:prstGeom>
        </p:spPr>
        <p:txBody>
          <a:bodyPr vert="horz" lIns="57598" tIns="28799" rIns="57598" bIns="28799"/>
          <a:lstStyle>
            <a:lvl1pPr marL="0" indent="0">
              <a:lnSpc>
                <a:spcPct val="90000"/>
              </a:lnSpc>
              <a:buNone/>
              <a:defRPr sz="4000" b="1" baseline="0">
                <a:solidFill>
                  <a:srgbClr val="FFFFFF"/>
                </a:solidFill>
              </a:defRPr>
            </a:lvl1pPr>
            <a:lvl2pPr marL="457004" indent="0">
              <a:lnSpc>
                <a:spcPct val="90000"/>
              </a:lnSpc>
              <a:buNone/>
              <a:defRPr sz="5500" b="1">
                <a:solidFill>
                  <a:srgbClr val="FFFFFF"/>
                </a:solidFill>
              </a:defRPr>
            </a:lvl2pPr>
            <a:lvl3pPr marL="914007" indent="0">
              <a:lnSpc>
                <a:spcPct val="90000"/>
              </a:lnSpc>
              <a:buNone/>
              <a:defRPr sz="5500" b="1">
                <a:solidFill>
                  <a:srgbClr val="FFFFFF"/>
                </a:solidFill>
              </a:defRPr>
            </a:lvl3pPr>
            <a:lvl4pPr marL="1371012" indent="0">
              <a:lnSpc>
                <a:spcPct val="90000"/>
              </a:lnSpc>
              <a:buNone/>
              <a:defRPr sz="5500" b="1">
                <a:solidFill>
                  <a:srgbClr val="FFFFFF"/>
                </a:solidFill>
              </a:defRPr>
            </a:lvl4pPr>
            <a:lvl5pPr marL="1828018" indent="0">
              <a:lnSpc>
                <a:spcPct val="90000"/>
              </a:lnSpc>
              <a:buNone/>
              <a:defRPr sz="5500" b="1">
                <a:solidFill>
                  <a:srgbClr val="FFFFFF"/>
                </a:solidFill>
              </a:defRPr>
            </a:lvl5pPr>
          </a:lstStyle>
          <a:p>
            <a:pPr lvl="0"/>
            <a:r>
              <a:rPr lang="es-ES_tradnl" dirty="0"/>
              <a:t>CHAPTER TITLE</a:t>
            </a:r>
            <a:endParaRPr lang="es-ES" dirty="0"/>
          </a:p>
        </p:txBody>
      </p:sp>
      <p:sp>
        <p:nvSpPr>
          <p:cNvPr id="13" name="Marcador de texto 12"/>
          <p:cNvSpPr>
            <a:spLocks noGrp="1"/>
          </p:cNvSpPr>
          <p:nvPr>
            <p:ph type="body" sz="quarter" idx="12" hasCustomPrompt="1"/>
          </p:nvPr>
        </p:nvSpPr>
        <p:spPr>
          <a:xfrm>
            <a:off x="214578" y="660242"/>
            <a:ext cx="1222783" cy="1554449"/>
          </a:xfrm>
          <a:prstGeom prst="rect">
            <a:avLst/>
          </a:prstGeom>
        </p:spPr>
        <p:txBody>
          <a:bodyPr vert="horz" lIns="57598" tIns="28799" rIns="57598" bIns="28799"/>
          <a:lstStyle>
            <a:lvl1pPr marL="0" indent="0">
              <a:buNone/>
              <a:defRPr sz="10100" b="1">
                <a:solidFill>
                  <a:srgbClr val="DF021B"/>
                </a:solidFill>
              </a:defRPr>
            </a:lvl1pPr>
          </a:lstStyle>
          <a:p>
            <a:pPr lvl="0"/>
            <a:r>
              <a:rPr lang="es-ES" dirty="0"/>
              <a:t>1</a:t>
            </a:r>
          </a:p>
        </p:txBody>
      </p:sp>
    </p:spTree>
    <p:extLst>
      <p:ext uri="{BB962C8B-B14F-4D97-AF65-F5344CB8AC3E}">
        <p14:creationId xmlns:p14="http://schemas.microsoft.com/office/powerpoint/2010/main" val="24087545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ackcover">
    <p:spTree>
      <p:nvGrpSpPr>
        <p:cNvPr id="1" name=""/>
        <p:cNvGrpSpPr/>
        <p:nvPr/>
      </p:nvGrpSpPr>
      <p:grpSpPr>
        <a:xfrm>
          <a:off x="0" y="0"/>
          <a:ext cx="0" cy="0"/>
          <a:chOff x="0" y="0"/>
          <a:chExt cx="0" cy="0"/>
        </a:xfrm>
      </p:grpSpPr>
      <p:sp>
        <p:nvSpPr>
          <p:cNvPr id="7" name="Marcador de título 1"/>
          <p:cNvSpPr>
            <a:spLocks noGrp="1"/>
          </p:cNvSpPr>
          <p:nvPr>
            <p:ph type="title" hasCustomPrompt="1"/>
          </p:nvPr>
        </p:nvSpPr>
        <p:spPr>
          <a:xfrm>
            <a:off x="5861443" y="1064632"/>
            <a:ext cx="2859044" cy="477862"/>
          </a:xfrm>
          <a:prstGeom prst="rect">
            <a:avLst/>
          </a:prstGeom>
        </p:spPr>
        <p:txBody>
          <a:bodyPr vert="horz" lIns="0" tIns="0" rIns="0" bIns="0" rtlCol="0" anchor="t">
            <a:noAutofit/>
          </a:bodyPr>
          <a:lstStyle>
            <a:lvl1pPr>
              <a:defRPr sz="3100" baseline="0">
                <a:solidFill>
                  <a:schemeClr val="bg1"/>
                </a:solidFill>
              </a:defRPr>
            </a:lvl1pPr>
          </a:lstStyle>
          <a:p>
            <a:r>
              <a:rPr lang="es-ES_tradnl" dirty="0" err="1"/>
              <a:t>Edit</a:t>
            </a:r>
            <a:r>
              <a:rPr lang="es-ES_tradnl" dirty="0"/>
              <a:t> </a:t>
            </a:r>
            <a:r>
              <a:rPr lang="es-ES_tradnl" dirty="0" err="1"/>
              <a:t>text</a:t>
            </a:r>
            <a:endParaRPr lang="es-ES" dirty="0"/>
          </a:p>
        </p:txBody>
      </p:sp>
    </p:spTree>
    <p:extLst>
      <p:ext uri="{BB962C8B-B14F-4D97-AF65-F5344CB8AC3E}">
        <p14:creationId xmlns:p14="http://schemas.microsoft.com/office/powerpoint/2010/main" val="4113893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ub-chapter cover">
    <p:spTree>
      <p:nvGrpSpPr>
        <p:cNvPr id="1" name=""/>
        <p:cNvGrpSpPr/>
        <p:nvPr/>
      </p:nvGrpSpPr>
      <p:grpSpPr>
        <a:xfrm>
          <a:off x="0" y="0"/>
          <a:ext cx="0" cy="0"/>
          <a:chOff x="0" y="0"/>
          <a:chExt cx="0" cy="0"/>
        </a:xfrm>
      </p:grpSpPr>
      <p:sp>
        <p:nvSpPr>
          <p:cNvPr id="4" name="Marcador de título 1"/>
          <p:cNvSpPr>
            <a:spLocks noGrp="1"/>
          </p:cNvSpPr>
          <p:nvPr>
            <p:ph type="title" hasCustomPrompt="1"/>
          </p:nvPr>
        </p:nvSpPr>
        <p:spPr>
          <a:xfrm>
            <a:off x="236780" y="1138949"/>
            <a:ext cx="7633068" cy="2309043"/>
          </a:xfrm>
          <a:prstGeom prst="rect">
            <a:avLst/>
          </a:prstGeom>
        </p:spPr>
        <p:txBody>
          <a:bodyPr vert="horz" lIns="0" tIns="0" rIns="0" bIns="0" rtlCol="0" anchor="t">
            <a:noAutofit/>
          </a:bodyPr>
          <a:lstStyle>
            <a:lvl1pPr>
              <a:defRPr sz="2500" baseline="0">
                <a:solidFill>
                  <a:schemeClr val="bg1"/>
                </a:solidFill>
              </a:defRPr>
            </a:lvl1pPr>
          </a:lstStyle>
          <a:p>
            <a:r>
              <a:rPr lang="es-ES_tradnl" dirty="0"/>
              <a:t>Sub-</a:t>
            </a:r>
            <a:r>
              <a:rPr lang="es-ES_tradnl" dirty="0" err="1"/>
              <a:t>chapter</a:t>
            </a:r>
            <a:r>
              <a:rPr lang="es-ES_tradnl" dirty="0"/>
              <a:t> </a:t>
            </a:r>
            <a:r>
              <a:rPr lang="es-ES_tradnl" dirty="0" err="1"/>
              <a:t>title</a:t>
            </a:r>
            <a:endParaRPr lang="es-ES" dirty="0"/>
          </a:p>
        </p:txBody>
      </p:sp>
    </p:spTree>
    <p:extLst>
      <p:ext uri="{BB962C8B-B14F-4D97-AF65-F5344CB8AC3E}">
        <p14:creationId xmlns:p14="http://schemas.microsoft.com/office/powerpoint/2010/main" val="1798390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dea">
    <p:bg>
      <p:bgPr>
        <a:solidFill>
          <a:srgbClr val="DF041B"/>
        </a:solidFill>
        <a:effectLst/>
      </p:bgPr>
    </p:bg>
    <p:spTree>
      <p:nvGrpSpPr>
        <p:cNvPr id="1" name=""/>
        <p:cNvGrpSpPr/>
        <p:nvPr/>
      </p:nvGrpSpPr>
      <p:grpSpPr>
        <a:xfrm>
          <a:off x="0" y="0"/>
          <a:ext cx="0" cy="0"/>
          <a:chOff x="0" y="0"/>
          <a:chExt cx="0" cy="0"/>
        </a:xfrm>
      </p:grpSpPr>
      <p:sp>
        <p:nvSpPr>
          <p:cNvPr id="7" name="Marcador de título 1"/>
          <p:cNvSpPr>
            <a:spLocks noGrp="1"/>
          </p:cNvSpPr>
          <p:nvPr>
            <p:ph type="title" hasCustomPrompt="1"/>
          </p:nvPr>
        </p:nvSpPr>
        <p:spPr>
          <a:xfrm>
            <a:off x="252892" y="979148"/>
            <a:ext cx="7633068" cy="2309043"/>
          </a:xfrm>
          <a:prstGeom prst="rect">
            <a:avLst/>
          </a:prstGeom>
        </p:spPr>
        <p:txBody>
          <a:bodyPr vert="horz" lIns="0" tIns="0" rIns="0" bIns="0" rtlCol="0" anchor="t">
            <a:noAutofit/>
          </a:bodyPr>
          <a:lstStyle>
            <a:lvl1pPr>
              <a:defRPr sz="3800">
                <a:solidFill>
                  <a:schemeClr val="tx1"/>
                </a:solidFill>
              </a:defRPr>
            </a:lvl1pPr>
          </a:lstStyle>
          <a:p>
            <a:r>
              <a:rPr lang="es-ES_tradnl" dirty="0" err="1"/>
              <a:t>Main</a:t>
            </a:r>
            <a:r>
              <a:rPr lang="es-ES_tradnl" dirty="0"/>
              <a:t> idea</a:t>
            </a:r>
            <a:endParaRPr lang="es-ES" dirty="0"/>
          </a:p>
        </p:txBody>
      </p:sp>
    </p:spTree>
    <p:extLst>
      <p:ext uri="{BB962C8B-B14F-4D97-AF65-F5344CB8AC3E}">
        <p14:creationId xmlns:p14="http://schemas.microsoft.com/office/powerpoint/2010/main" val="362889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dex">
    <p:spTree>
      <p:nvGrpSpPr>
        <p:cNvPr id="1" name=""/>
        <p:cNvGrpSpPr/>
        <p:nvPr/>
      </p:nvGrpSpPr>
      <p:grpSpPr>
        <a:xfrm>
          <a:off x="0" y="0"/>
          <a:ext cx="0" cy="0"/>
          <a:chOff x="0" y="0"/>
          <a:chExt cx="0" cy="0"/>
        </a:xfrm>
      </p:grpSpPr>
      <p:sp>
        <p:nvSpPr>
          <p:cNvPr id="7" name="Marcador de título 1"/>
          <p:cNvSpPr>
            <a:spLocks noGrp="1"/>
          </p:cNvSpPr>
          <p:nvPr>
            <p:ph type="title" hasCustomPrompt="1"/>
          </p:nvPr>
        </p:nvSpPr>
        <p:spPr>
          <a:xfrm>
            <a:off x="252892" y="274641"/>
            <a:ext cx="8652667" cy="230184"/>
          </a:xfrm>
          <a:prstGeom prst="rect">
            <a:avLst/>
          </a:prstGeom>
        </p:spPr>
        <p:txBody>
          <a:bodyPr vert="horz" lIns="0" tIns="0" rIns="0" bIns="0" rtlCol="0" anchor="t">
            <a:noAutofit/>
          </a:bodyPr>
          <a:lstStyle>
            <a:lvl1pPr>
              <a:defRPr>
                <a:solidFill>
                  <a:srgbClr val="DF021B"/>
                </a:solidFill>
              </a:defRPr>
            </a:lvl1pPr>
          </a:lstStyle>
          <a:p>
            <a:r>
              <a:rPr lang="es-ES_tradnl" dirty="0"/>
              <a:t>INDEX</a:t>
            </a:r>
            <a:endParaRPr lang="es-ES" dirty="0"/>
          </a:p>
        </p:txBody>
      </p:sp>
      <p:sp>
        <p:nvSpPr>
          <p:cNvPr id="3" name="Marcador de contenido 2"/>
          <p:cNvSpPr>
            <a:spLocks noGrp="1"/>
          </p:cNvSpPr>
          <p:nvPr>
            <p:ph idx="1" hasCustomPrompt="1"/>
          </p:nvPr>
        </p:nvSpPr>
        <p:spPr>
          <a:xfrm>
            <a:off x="252893" y="1142738"/>
            <a:ext cx="8653601" cy="4849678"/>
          </a:xfrm>
          <a:prstGeom prst="rect">
            <a:avLst/>
          </a:prstGeom>
        </p:spPr>
        <p:txBody>
          <a:bodyPr lIns="0" tIns="0" rIns="0" bIns="0"/>
          <a:lstStyle>
            <a:lvl1pPr marL="323989" indent="-323989">
              <a:buClr>
                <a:srgbClr val="DF021B"/>
              </a:buClr>
              <a:buFont typeface="+mj-lt"/>
              <a:buAutoNum type="arabicPeriod"/>
              <a:defRPr sz="2500">
                <a:solidFill>
                  <a:schemeClr val="tx1"/>
                </a:solidFill>
              </a:defRPr>
            </a:lvl1pPr>
            <a:lvl2pPr marL="551907" indent="-323989">
              <a:buFont typeface="+mj-lt"/>
              <a:buAutoNum type="arabicPeriod"/>
              <a:defRPr sz="1800">
                <a:solidFill>
                  <a:schemeClr val="tx1"/>
                </a:solidFill>
              </a:defRPr>
            </a:lvl2pPr>
            <a:lvl3pPr marL="742825" indent="-287990">
              <a:buFont typeface="+mj-lt"/>
              <a:buAutoNum type="arabicPeriod"/>
              <a:defRPr sz="1500">
                <a:solidFill>
                  <a:schemeClr val="tx1"/>
                </a:solidFill>
              </a:defRPr>
            </a:lvl3pPr>
            <a:lvl4pPr marL="902672" indent="-226917">
              <a:defRPr>
                <a:solidFill>
                  <a:schemeClr val="tx1"/>
                </a:solidFill>
              </a:defRPr>
            </a:lvl4pPr>
            <a:lvl5pPr marL="1130588" indent="-227917">
              <a:defRPr sz="1300">
                <a:solidFill>
                  <a:schemeClr val="tx1"/>
                </a:solidFill>
              </a:defRPr>
            </a:lvl5pPr>
          </a:lstStyle>
          <a:p>
            <a:pPr lvl="0"/>
            <a:r>
              <a:rPr lang="es-ES_tradnl" dirty="0"/>
              <a:t>CHAPTER TITLE</a:t>
            </a:r>
          </a:p>
        </p:txBody>
      </p:sp>
    </p:spTree>
    <p:extLst>
      <p:ext uri="{BB962C8B-B14F-4D97-AF65-F5344CB8AC3E}">
        <p14:creationId xmlns:p14="http://schemas.microsoft.com/office/powerpoint/2010/main" val="1504821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7" name="Marcador de título 1"/>
          <p:cNvSpPr>
            <a:spLocks noGrp="1"/>
          </p:cNvSpPr>
          <p:nvPr>
            <p:ph type="title" hasCustomPrompt="1"/>
          </p:nvPr>
        </p:nvSpPr>
        <p:spPr>
          <a:xfrm>
            <a:off x="252892" y="274641"/>
            <a:ext cx="8652667" cy="230184"/>
          </a:xfrm>
          <a:prstGeom prst="rect">
            <a:avLst/>
          </a:prstGeom>
        </p:spPr>
        <p:txBody>
          <a:bodyPr vert="horz" lIns="0" tIns="0" rIns="0" bIns="0" rtlCol="0" anchor="t">
            <a:noAutofit/>
          </a:bodyPr>
          <a:lstStyle>
            <a:lvl1pPr>
              <a:defRPr>
                <a:solidFill>
                  <a:srgbClr val="DF021B"/>
                </a:solidFill>
              </a:defRPr>
            </a:lvl1pPr>
          </a:lstStyle>
          <a:p>
            <a:r>
              <a:rPr lang="es-ES_tradnl" dirty="0" err="1"/>
              <a:t>Edit</a:t>
            </a:r>
            <a:r>
              <a:rPr lang="es-ES_tradnl" dirty="0"/>
              <a:t> </a:t>
            </a:r>
            <a:r>
              <a:rPr lang="es-ES_tradnl" dirty="0" err="1"/>
              <a:t>title</a:t>
            </a:r>
            <a:endParaRPr lang="es-ES" dirty="0"/>
          </a:p>
        </p:txBody>
      </p:sp>
    </p:spTree>
    <p:extLst>
      <p:ext uri="{BB962C8B-B14F-4D97-AF65-F5344CB8AC3E}">
        <p14:creationId xmlns:p14="http://schemas.microsoft.com/office/powerpoint/2010/main" val="2140218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quare + Text">
    <p:spTree>
      <p:nvGrpSpPr>
        <p:cNvPr id="1" name=""/>
        <p:cNvGrpSpPr/>
        <p:nvPr/>
      </p:nvGrpSpPr>
      <p:grpSpPr>
        <a:xfrm>
          <a:off x="0" y="0"/>
          <a:ext cx="0" cy="0"/>
          <a:chOff x="0" y="0"/>
          <a:chExt cx="0" cy="0"/>
        </a:xfrm>
      </p:grpSpPr>
      <p:sp>
        <p:nvSpPr>
          <p:cNvPr id="11" name="4 Rectángulo"/>
          <p:cNvSpPr/>
          <p:nvPr userDrawn="1"/>
        </p:nvSpPr>
        <p:spPr bwMode="auto">
          <a:xfrm>
            <a:off x="252893" y="1268760"/>
            <a:ext cx="1516079" cy="4710558"/>
          </a:xfrm>
          <a:prstGeom prst="rect">
            <a:avLst/>
          </a:prstGeom>
          <a:solidFill>
            <a:srgbClr val="DF021B"/>
          </a:solidFill>
          <a:ln>
            <a:noFill/>
          </a:ln>
          <a:effectLst/>
        </p:spPr>
        <p:txBody>
          <a:bodyPr vert="horz" wrap="square" lIns="0" tIns="0" rIns="90677" bIns="0" numCol="1" rtlCol="0" anchor="ctr" anchorCtr="0" compatLnSpc="1">
            <a:prstTxWarp prst="textNoShape">
              <a:avLst/>
            </a:prstTxWarp>
            <a:noAutofit/>
          </a:bodyPr>
          <a:lstStyle/>
          <a:p>
            <a:pPr fontAlgn="base">
              <a:spcBef>
                <a:spcPct val="0"/>
              </a:spcBef>
              <a:spcAft>
                <a:spcPct val="0"/>
              </a:spcAft>
            </a:pPr>
            <a:endParaRPr lang="es-ES" sz="900" b="1" dirty="0">
              <a:solidFill>
                <a:srgbClr val="000000"/>
              </a:solidFill>
              <a:cs typeface="Arial"/>
            </a:endParaRPr>
          </a:p>
        </p:txBody>
      </p:sp>
      <p:sp>
        <p:nvSpPr>
          <p:cNvPr id="13" name="Marcador de contenido 2"/>
          <p:cNvSpPr>
            <a:spLocks noGrp="1"/>
          </p:cNvSpPr>
          <p:nvPr>
            <p:ph idx="1" hasCustomPrompt="1"/>
          </p:nvPr>
        </p:nvSpPr>
        <p:spPr>
          <a:xfrm>
            <a:off x="1898684" y="1474471"/>
            <a:ext cx="5375943" cy="4504847"/>
          </a:xfrm>
          <a:prstGeom prst="rect">
            <a:avLst/>
          </a:prstGeom>
        </p:spPr>
        <p:txBody>
          <a:bodyPr lIns="0" tIns="0" rIns="0" bIns="0"/>
          <a:lstStyle>
            <a:lvl1pPr marL="0" indent="0">
              <a:buNone/>
              <a:defRPr sz="1500">
                <a:solidFill>
                  <a:schemeClr val="tx1"/>
                </a:solidFill>
              </a:defRPr>
            </a:lvl1pPr>
            <a:lvl2pPr marL="454835" indent="-226917">
              <a:defRPr sz="1500">
                <a:solidFill>
                  <a:schemeClr val="tx1"/>
                </a:solidFill>
              </a:defRPr>
            </a:lvl2pPr>
            <a:lvl3pPr marL="675754" indent="-220919">
              <a:defRPr sz="1500">
                <a:solidFill>
                  <a:schemeClr val="tx1"/>
                </a:solidFill>
              </a:defRPr>
            </a:lvl3pPr>
            <a:lvl4pPr marL="902672" indent="-226917">
              <a:defRPr>
                <a:solidFill>
                  <a:schemeClr val="tx1"/>
                </a:solidFill>
              </a:defRPr>
            </a:lvl4pPr>
            <a:lvl5pPr marL="1130588" indent="-227917">
              <a:defRPr sz="1300">
                <a:solidFill>
                  <a:schemeClr val="tx1"/>
                </a:solidFill>
              </a:defRPr>
            </a:lvl5pPr>
          </a:lstStyle>
          <a:p>
            <a:pPr lvl="0"/>
            <a:r>
              <a:rPr lang="es-ES_tradnl" dirty="0" err="1"/>
              <a:t>Edit</a:t>
            </a:r>
            <a:r>
              <a:rPr lang="es-ES_tradnl" dirty="0"/>
              <a:t> </a:t>
            </a:r>
            <a:r>
              <a:rPr lang="es-ES_tradnl" dirty="0" err="1"/>
              <a:t>body</a:t>
            </a:r>
            <a:r>
              <a:rPr lang="es-ES_tradnl" dirty="0"/>
              <a:t> </a:t>
            </a:r>
            <a:r>
              <a:rPr lang="es-ES_tradnl" dirty="0" err="1"/>
              <a:t>copy</a:t>
            </a:r>
            <a:endParaRPr lang="es-ES_tradnl" dirty="0"/>
          </a:p>
          <a:p>
            <a:pPr lvl="1"/>
            <a:r>
              <a:rPr lang="es-ES_tradnl" dirty="0"/>
              <a:t>2nd </a:t>
            </a:r>
            <a:r>
              <a:rPr lang="es-ES_tradnl" dirty="0" err="1"/>
              <a:t>level</a:t>
            </a:r>
            <a:endParaRPr lang="es-ES_tradnl" dirty="0"/>
          </a:p>
          <a:p>
            <a:pPr lvl="2"/>
            <a:r>
              <a:rPr lang="es-ES_tradnl" dirty="0"/>
              <a:t>3rd </a:t>
            </a:r>
            <a:r>
              <a:rPr lang="es-ES_tradnl" dirty="0" err="1"/>
              <a:t>level</a:t>
            </a:r>
            <a:endParaRPr lang="es-ES_tradnl" dirty="0"/>
          </a:p>
        </p:txBody>
      </p:sp>
      <p:sp>
        <p:nvSpPr>
          <p:cNvPr id="15" name="Marcador de texto 4"/>
          <p:cNvSpPr>
            <a:spLocks noGrp="1"/>
          </p:cNvSpPr>
          <p:nvPr>
            <p:ph type="body" sz="quarter" idx="10" hasCustomPrompt="1"/>
          </p:nvPr>
        </p:nvSpPr>
        <p:spPr>
          <a:xfrm>
            <a:off x="337477" y="1468479"/>
            <a:ext cx="1346912" cy="1339924"/>
          </a:xfrm>
          <a:prstGeom prst="rect">
            <a:avLst/>
          </a:prstGeom>
        </p:spPr>
        <p:txBody>
          <a:bodyPr vert="horz" lIns="0" tIns="0" rIns="0" bIns="0"/>
          <a:lstStyle>
            <a:lvl1pPr marL="0" indent="0">
              <a:buNone/>
              <a:defRPr sz="1500">
                <a:solidFill>
                  <a:schemeClr val="bg1"/>
                </a:solidFill>
              </a:defRPr>
            </a:lvl1pPr>
            <a:lvl2pPr marL="457004" indent="0">
              <a:buNone/>
              <a:defRPr sz="1500"/>
            </a:lvl2pPr>
            <a:lvl3pPr marL="914007" indent="0">
              <a:buNone/>
              <a:defRPr sz="1500"/>
            </a:lvl3pPr>
            <a:lvl4pPr marL="1371012" indent="0">
              <a:buNone/>
              <a:defRPr sz="1500"/>
            </a:lvl4pPr>
            <a:lvl5pPr marL="1828018" indent="0">
              <a:buNone/>
              <a:defRPr sz="1500"/>
            </a:lvl5pPr>
          </a:lstStyle>
          <a:p>
            <a:pPr lvl="0"/>
            <a:r>
              <a:rPr lang="es-ES_tradnl" dirty="0" err="1"/>
              <a:t>Edit</a:t>
            </a:r>
            <a:r>
              <a:rPr lang="es-ES_tradnl" dirty="0"/>
              <a:t> </a:t>
            </a:r>
            <a:r>
              <a:rPr lang="es-ES_tradnl" dirty="0" err="1"/>
              <a:t>text</a:t>
            </a:r>
            <a:r>
              <a:rPr lang="es-ES_tradnl" dirty="0"/>
              <a:t> 1</a:t>
            </a:r>
          </a:p>
        </p:txBody>
      </p:sp>
      <p:sp>
        <p:nvSpPr>
          <p:cNvPr id="16" name="Marcador de texto 4"/>
          <p:cNvSpPr>
            <a:spLocks noGrp="1"/>
          </p:cNvSpPr>
          <p:nvPr>
            <p:ph type="body" sz="quarter" idx="11" hasCustomPrompt="1"/>
          </p:nvPr>
        </p:nvSpPr>
        <p:spPr>
          <a:xfrm>
            <a:off x="337477" y="2989014"/>
            <a:ext cx="1346912" cy="1285488"/>
          </a:xfrm>
          <a:prstGeom prst="rect">
            <a:avLst/>
          </a:prstGeom>
        </p:spPr>
        <p:txBody>
          <a:bodyPr vert="horz" lIns="0" tIns="0" rIns="0" bIns="0"/>
          <a:lstStyle>
            <a:lvl1pPr marL="0" indent="0">
              <a:buNone/>
              <a:defRPr sz="1500">
                <a:solidFill>
                  <a:schemeClr val="bg1"/>
                </a:solidFill>
              </a:defRPr>
            </a:lvl1pPr>
            <a:lvl2pPr marL="457004" indent="0">
              <a:buNone/>
              <a:defRPr sz="1500"/>
            </a:lvl2pPr>
            <a:lvl3pPr marL="914007" indent="0">
              <a:buNone/>
              <a:defRPr sz="1500"/>
            </a:lvl3pPr>
            <a:lvl4pPr marL="1371012" indent="0">
              <a:buNone/>
              <a:defRPr sz="1500"/>
            </a:lvl4pPr>
            <a:lvl5pPr marL="1828018" indent="0">
              <a:buNone/>
              <a:defRPr sz="1500"/>
            </a:lvl5pPr>
          </a:lstStyle>
          <a:p>
            <a:pPr lvl="0"/>
            <a:r>
              <a:rPr lang="es-ES_tradnl" dirty="0" err="1"/>
              <a:t>Edit</a:t>
            </a:r>
            <a:r>
              <a:rPr lang="es-ES_tradnl" dirty="0"/>
              <a:t> </a:t>
            </a:r>
            <a:r>
              <a:rPr lang="es-ES_tradnl" dirty="0" err="1"/>
              <a:t>text</a:t>
            </a:r>
            <a:r>
              <a:rPr lang="es-ES_tradnl" dirty="0"/>
              <a:t> 2</a:t>
            </a:r>
          </a:p>
        </p:txBody>
      </p:sp>
      <p:sp>
        <p:nvSpPr>
          <p:cNvPr id="17" name="Marcador de texto 4"/>
          <p:cNvSpPr>
            <a:spLocks noGrp="1"/>
          </p:cNvSpPr>
          <p:nvPr>
            <p:ph type="body" sz="quarter" idx="12" hasCustomPrompt="1"/>
          </p:nvPr>
        </p:nvSpPr>
        <p:spPr>
          <a:xfrm>
            <a:off x="337477" y="4455114"/>
            <a:ext cx="1346912" cy="1285488"/>
          </a:xfrm>
          <a:prstGeom prst="rect">
            <a:avLst/>
          </a:prstGeom>
        </p:spPr>
        <p:txBody>
          <a:bodyPr vert="horz" lIns="0" tIns="0" rIns="0" bIns="0"/>
          <a:lstStyle>
            <a:lvl1pPr marL="0" indent="0">
              <a:buNone/>
              <a:defRPr sz="1500">
                <a:solidFill>
                  <a:schemeClr val="bg1"/>
                </a:solidFill>
              </a:defRPr>
            </a:lvl1pPr>
            <a:lvl2pPr marL="457004" indent="0">
              <a:buNone/>
              <a:defRPr sz="1500"/>
            </a:lvl2pPr>
            <a:lvl3pPr marL="914007" indent="0">
              <a:buNone/>
              <a:defRPr sz="1500"/>
            </a:lvl3pPr>
            <a:lvl4pPr marL="1371012" indent="0">
              <a:buNone/>
              <a:defRPr sz="1500"/>
            </a:lvl4pPr>
            <a:lvl5pPr marL="1828018" indent="0">
              <a:buNone/>
              <a:defRPr sz="1500"/>
            </a:lvl5pPr>
          </a:lstStyle>
          <a:p>
            <a:pPr lvl="0"/>
            <a:r>
              <a:rPr lang="es-ES_tradnl" dirty="0" err="1"/>
              <a:t>Edit</a:t>
            </a:r>
            <a:r>
              <a:rPr lang="es-ES_tradnl" dirty="0"/>
              <a:t> </a:t>
            </a:r>
            <a:r>
              <a:rPr lang="es-ES_tradnl" dirty="0" err="1"/>
              <a:t>text</a:t>
            </a:r>
            <a:r>
              <a:rPr lang="es-ES_tradnl" dirty="0"/>
              <a:t> 3</a:t>
            </a:r>
          </a:p>
        </p:txBody>
      </p:sp>
      <p:sp>
        <p:nvSpPr>
          <p:cNvPr id="8" name="Marcador de título 1"/>
          <p:cNvSpPr>
            <a:spLocks noGrp="1"/>
          </p:cNvSpPr>
          <p:nvPr>
            <p:ph type="title" hasCustomPrompt="1"/>
          </p:nvPr>
        </p:nvSpPr>
        <p:spPr>
          <a:xfrm>
            <a:off x="252892" y="274641"/>
            <a:ext cx="8652667" cy="230184"/>
          </a:xfrm>
          <a:prstGeom prst="rect">
            <a:avLst/>
          </a:prstGeom>
        </p:spPr>
        <p:txBody>
          <a:bodyPr vert="horz" lIns="0" tIns="0" rIns="0" bIns="0" rtlCol="0" anchor="t">
            <a:noAutofit/>
          </a:bodyPr>
          <a:lstStyle>
            <a:lvl1pPr>
              <a:defRPr>
                <a:solidFill>
                  <a:srgbClr val="DF021B"/>
                </a:solidFill>
              </a:defRPr>
            </a:lvl1pPr>
          </a:lstStyle>
          <a:p>
            <a:r>
              <a:rPr lang="es-ES_tradnl" dirty="0" err="1"/>
              <a:t>Edit</a:t>
            </a:r>
            <a:r>
              <a:rPr lang="es-ES_tradnl" dirty="0"/>
              <a:t> </a:t>
            </a:r>
            <a:r>
              <a:rPr lang="es-ES_tradnl" dirty="0" err="1"/>
              <a:t>title</a:t>
            </a:r>
            <a:endParaRPr lang="es-ES" dirty="0"/>
          </a:p>
        </p:txBody>
      </p:sp>
    </p:spTree>
    <p:extLst>
      <p:ext uri="{BB962C8B-B14F-4D97-AF65-F5344CB8AC3E}">
        <p14:creationId xmlns:p14="http://schemas.microsoft.com/office/powerpoint/2010/main" val="1368479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squares + Text">
    <p:spTree>
      <p:nvGrpSpPr>
        <p:cNvPr id="1" name=""/>
        <p:cNvGrpSpPr/>
        <p:nvPr/>
      </p:nvGrpSpPr>
      <p:grpSpPr>
        <a:xfrm>
          <a:off x="0" y="0"/>
          <a:ext cx="0" cy="0"/>
          <a:chOff x="0" y="0"/>
          <a:chExt cx="0" cy="0"/>
        </a:xfrm>
      </p:grpSpPr>
      <p:sp>
        <p:nvSpPr>
          <p:cNvPr id="20" name="4 Rectángulo"/>
          <p:cNvSpPr/>
          <p:nvPr userDrawn="1"/>
        </p:nvSpPr>
        <p:spPr bwMode="auto">
          <a:xfrm>
            <a:off x="252893" y="1268760"/>
            <a:ext cx="1516079" cy="4710558"/>
          </a:xfrm>
          <a:prstGeom prst="rect">
            <a:avLst/>
          </a:prstGeom>
          <a:solidFill>
            <a:srgbClr val="DF021B"/>
          </a:solidFill>
          <a:ln>
            <a:noFill/>
          </a:ln>
          <a:effectLst/>
        </p:spPr>
        <p:txBody>
          <a:bodyPr vert="horz" wrap="square" lIns="0" tIns="0" rIns="90677" bIns="0" numCol="1" rtlCol="0" anchor="ctr" anchorCtr="0" compatLnSpc="1">
            <a:prstTxWarp prst="textNoShape">
              <a:avLst/>
            </a:prstTxWarp>
            <a:noAutofit/>
          </a:bodyPr>
          <a:lstStyle/>
          <a:p>
            <a:pPr fontAlgn="base">
              <a:spcBef>
                <a:spcPct val="0"/>
              </a:spcBef>
              <a:spcAft>
                <a:spcPct val="0"/>
              </a:spcAft>
            </a:pPr>
            <a:endParaRPr lang="es-ES" sz="900" b="1" dirty="0">
              <a:solidFill>
                <a:srgbClr val="000000"/>
              </a:solidFill>
              <a:cs typeface="Arial"/>
            </a:endParaRPr>
          </a:p>
        </p:txBody>
      </p:sp>
      <p:sp>
        <p:nvSpPr>
          <p:cNvPr id="21" name="4 Rectángulo"/>
          <p:cNvSpPr/>
          <p:nvPr userDrawn="1"/>
        </p:nvSpPr>
        <p:spPr bwMode="auto">
          <a:xfrm>
            <a:off x="7385813" y="1268760"/>
            <a:ext cx="1516079" cy="4710558"/>
          </a:xfrm>
          <a:prstGeom prst="rect">
            <a:avLst/>
          </a:prstGeom>
          <a:solidFill>
            <a:schemeClr val="tx1">
              <a:lumMod val="60000"/>
              <a:lumOff val="40000"/>
            </a:schemeClr>
          </a:solidFill>
          <a:ln>
            <a:noFill/>
          </a:ln>
          <a:effectLst/>
        </p:spPr>
        <p:txBody>
          <a:bodyPr vert="horz" wrap="square" lIns="0" tIns="0" rIns="90677" bIns="0" numCol="1" rtlCol="0" anchor="ctr" anchorCtr="0" compatLnSpc="1">
            <a:prstTxWarp prst="textNoShape">
              <a:avLst/>
            </a:prstTxWarp>
            <a:noAutofit/>
          </a:bodyPr>
          <a:lstStyle/>
          <a:p>
            <a:pPr fontAlgn="base">
              <a:spcBef>
                <a:spcPct val="0"/>
              </a:spcBef>
              <a:spcAft>
                <a:spcPct val="0"/>
              </a:spcAft>
            </a:pPr>
            <a:endParaRPr lang="es-ES" sz="900" b="1" dirty="0">
              <a:solidFill>
                <a:srgbClr val="000000"/>
              </a:solidFill>
              <a:cs typeface="Arial"/>
            </a:endParaRPr>
          </a:p>
        </p:txBody>
      </p:sp>
      <p:sp>
        <p:nvSpPr>
          <p:cNvPr id="13" name="Marcador de contenido 2"/>
          <p:cNvSpPr>
            <a:spLocks noGrp="1"/>
          </p:cNvSpPr>
          <p:nvPr>
            <p:ph idx="1" hasCustomPrompt="1"/>
          </p:nvPr>
        </p:nvSpPr>
        <p:spPr>
          <a:xfrm>
            <a:off x="1898684" y="1474471"/>
            <a:ext cx="5375943" cy="4504847"/>
          </a:xfrm>
          <a:prstGeom prst="rect">
            <a:avLst/>
          </a:prstGeom>
        </p:spPr>
        <p:txBody>
          <a:bodyPr lIns="0" tIns="0" rIns="0" bIns="0"/>
          <a:lstStyle>
            <a:lvl1pPr marL="0" indent="0">
              <a:buNone/>
              <a:defRPr sz="1500">
                <a:solidFill>
                  <a:schemeClr val="tx1"/>
                </a:solidFill>
              </a:defRPr>
            </a:lvl1pPr>
            <a:lvl2pPr marL="454835" indent="-226917">
              <a:defRPr sz="1500">
                <a:solidFill>
                  <a:schemeClr val="tx1"/>
                </a:solidFill>
              </a:defRPr>
            </a:lvl2pPr>
            <a:lvl3pPr marL="675754" indent="-220919">
              <a:defRPr sz="1500">
                <a:solidFill>
                  <a:schemeClr val="tx1"/>
                </a:solidFill>
              </a:defRPr>
            </a:lvl3pPr>
            <a:lvl4pPr marL="902672" indent="-226917">
              <a:defRPr>
                <a:solidFill>
                  <a:schemeClr val="tx1"/>
                </a:solidFill>
              </a:defRPr>
            </a:lvl4pPr>
            <a:lvl5pPr marL="1130588" indent="-227917">
              <a:defRPr sz="1300">
                <a:solidFill>
                  <a:schemeClr val="tx1"/>
                </a:solidFill>
              </a:defRPr>
            </a:lvl5pPr>
          </a:lstStyle>
          <a:p>
            <a:pPr lvl="0"/>
            <a:r>
              <a:rPr lang="es-ES_tradnl" dirty="0" err="1"/>
              <a:t>Edit</a:t>
            </a:r>
            <a:r>
              <a:rPr lang="es-ES_tradnl" dirty="0"/>
              <a:t> </a:t>
            </a:r>
            <a:r>
              <a:rPr lang="es-ES_tradnl" dirty="0" err="1"/>
              <a:t>body</a:t>
            </a:r>
            <a:r>
              <a:rPr lang="es-ES_tradnl" dirty="0"/>
              <a:t> </a:t>
            </a:r>
            <a:r>
              <a:rPr lang="es-ES_tradnl" dirty="0" err="1"/>
              <a:t>copy</a:t>
            </a:r>
            <a:endParaRPr lang="es-ES_tradnl" dirty="0"/>
          </a:p>
          <a:p>
            <a:pPr lvl="1"/>
            <a:r>
              <a:rPr lang="es-ES_tradnl" dirty="0"/>
              <a:t>2nd </a:t>
            </a:r>
            <a:r>
              <a:rPr lang="es-ES_tradnl" dirty="0" err="1"/>
              <a:t>level</a:t>
            </a:r>
            <a:endParaRPr lang="es-ES_tradnl" dirty="0"/>
          </a:p>
          <a:p>
            <a:pPr lvl="2"/>
            <a:r>
              <a:rPr lang="es-ES_tradnl" dirty="0"/>
              <a:t>3rd </a:t>
            </a:r>
            <a:r>
              <a:rPr lang="es-ES_tradnl" dirty="0" err="1"/>
              <a:t>level</a:t>
            </a:r>
            <a:endParaRPr lang="es-ES_tradnl" dirty="0"/>
          </a:p>
        </p:txBody>
      </p:sp>
      <p:sp>
        <p:nvSpPr>
          <p:cNvPr id="16" name="Marcador de texto 4"/>
          <p:cNvSpPr>
            <a:spLocks noGrp="1"/>
          </p:cNvSpPr>
          <p:nvPr>
            <p:ph type="body" sz="quarter" idx="10" hasCustomPrompt="1"/>
          </p:nvPr>
        </p:nvSpPr>
        <p:spPr>
          <a:xfrm>
            <a:off x="337477" y="1468479"/>
            <a:ext cx="1346912" cy="1339924"/>
          </a:xfrm>
          <a:prstGeom prst="rect">
            <a:avLst/>
          </a:prstGeom>
        </p:spPr>
        <p:txBody>
          <a:bodyPr vert="horz" lIns="0" tIns="0" rIns="0" bIns="0"/>
          <a:lstStyle>
            <a:lvl1pPr marL="0" indent="0">
              <a:buNone/>
              <a:defRPr sz="1500">
                <a:solidFill>
                  <a:schemeClr val="bg1"/>
                </a:solidFill>
              </a:defRPr>
            </a:lvl1pPr>
            <a:lvl2pPr marL="457004" indent="0">
              <a:buNone/>
              <a:defRPr sz="1500"/>
            </a:lvl2pPr>
            <a:lvl3pPr marL="914007" indent="0">
              <a:buNone/>
              <a:defRPr sz="1500"/>
            </a:lvl3pPr>
            <a:lvl4pPr marL="1371012" indent="0">
              <a:buNone/>
              <a:defRPr sz="1500"/>
            </a:lvl4pPr>
            <a:lvl5pPr marL="1828018" indent="0">
              <a:buNone/>
              <a:defRPr sz="1500"/>
            </a:lvl5pPr>
          </a:lstStyle>
          <a:p>
            <a:pPr lvl="0"/>
            <a:r>
              <a:rPr lang="es-ES_tradnl" dirty="0" err="1"/>
              <a:t>Edit</a:t>
            </a:r>
            <a:r>
              <a:rPr lang="es-ES_tradnl" dirty="0"/>
              <a:t> </a:t>
            </a:r>
            <a:r>
              <a:rPr lang="es-ES_tradnl" dirty="0" err="1"/>
              <a:t>text</a:t>
            </a:r>
            <a:r>
              <a:rPr lang="es-ES_tradnl" dirty="0"/>
              <a:t> 1</a:t>
            </a:r>
          </a:p>
        </p:txBody>
      </p:sp>
      <p:sp>
        <p:nvSpPr>
          <p:cNvPr id="17" name="Marcador de texto 4"/>
          <p:cNvSpPr>
            <a:spLocks noGrp="1"/>
          </p:cNvSpPr>
          <p:nvPr>
            <p:ph type="body" sz="quarter" idx="11" hasCustomPrompt="1"/>
          </p:nvPr>
        </p:nvSpPr>
        <p:spPr>
          <a:xfrm>
            <a:off x="337477" y="2989014"/>
            <a:ext cx="1346912" cy="1285488"/>
          </a:xfrm>
          <a:prstGeom prst="rect">
            <a:avLst/>
          </a:prstGeom>
        </p:spPr>
        <p:txBody>
          <a:bodyPr vert="horz" lIns="0" tIns="0" rIns="0" bIns="0"/>
          <a:lstStyle>
            <a:lvl1pPr marL="0" indent="0">
              <a:buNone/>
              <a:defRPr sz="1500">
                <a:solidFill>
                  <a:schemeClr val="bg1"/>
                </a:solidFill>
              </a:defRPr>
            </a:lvl1pPr>
            <a:lvl2pPr marL="457004" indent="0">
              <a:buNone/>
              <a:defRPr sz="1500"/>
            </a:lvl2pPr>
            <a:lvl3pPr marL="914007" indent="0">
              <a:buNone/>
              <a:defRPr sz="1500"/>
            </a:lvl3pPr>
            <a:lvl4pPr marL="1371012" indent="0">
              <a:buNone/>
              <a:defRPr sz="1500"/>
            </a:lvl4pPr>
            <a:lvl5pPr marL="1828018" indent="0">
              <a:buNone/>
              <a:defRPr sz="1500"/>
            </a:lvl5pPr>
          </a:lstStyle>
          <a:p>
            <a:pPr lvl="0"/>
            <a:r>
              <a:rPr lang="es-ES_tradnl" dirty="0" err="1"/>
              <a:t>Edit</a:t>
            </a:r>
            <a:r>
              <a:rPr lang="es-ES_tradnl" dirty="0"/>
              <a:t> </a:t>
            </a:r>
            <a:r>
              <a:rPr lang="es-ES_tradnl" dirty="0" err="1"/>
              <a:t>text</a:t>
            </a:r>
            <a:r>
              <a:rPr lang="es-ES_tradnl" dirty="0"/>
              <a:t> 2</a:t>
            </a:r>
          </a:p>
        </p:txBody>
      </p:sp>
      <p:sp>
        <p:nvSpPr>
          <p:cNvPr id="18" name="Marcador de texto 4"/>
          <p:cNvSpPr>
            <a:spLocks noGrp="1"/>
          </p:cNvSpPr>
          <p:nvPr>
            <p:ph type="body" sz="quarter" idx="12" hasCustomPrompt="1"/>
          </p:nvPr>
        </p:nvSpPr>
        <p:spPr>
          <a:xfrm>
            <a:off x="337477" y="4455114"/>
            <a:ext cx="1346912" cy="1285488"/>
          </a:xfrm>
          <a:prstGeom prst="rect">
            <a:avLst/>
          </a:prstGeom>
        </p:spPr>
        <p:txBody>
          <a:bodyPr vert="horz" lIns="0" tIns="0" rIns="0" bIns="0"/>
          <a:lstStyle>
            <a:lvl1pPr marL="0" indent="0">
              <a:buNone/>
              <a:defRPr sz="1500">
                <a:solidFill>
                  <a:schemeClr val="bg1"/>
                </a:solidFill>
              </a:defRPr>
            </a:lvl1pPr>
            <a:lvl2pPr marL="457004" indent="0">
              <a:buNone/>
              <a:defRPr sz="1500"/>
            </a:lvl2pPr>
            <a:lvl3pPr marL="914007" indent="0">
              <a:buNone/>
              <a:defRPr sz="1500"/>
            </a:lvl3pPr>
            <a:lvl4pPr marL="1371012" indent="0">
              <a:buNone/>
              <a:defRPr sz="1500"/>
            </a:lvl4pPr>
            <a:lvl5pPr marL="1828018" indent="0">
              <a:buNone/>
              <a:defRPr sz="1500"/>
            </a:lvl5pPr>
          </a:lstStyle>
          <a:p>
            <a:pPr lvl="0"/>
            <a:r>
              <a:rPr lang="es-ES_tradnl" dirty="0" err="1"/>
              <a:t>Edit</a:t>
            </a:r>
            <a:r>
              <a:rPr lang="es-ES_tradnl" dirty="0"/>
              <a:t> </a:t>
            </a:r>
            <a:r>
              <a:rPr lang="es-ES_tradnl" dirty="0" err="1"/>
              <a:t>text</a:t>
            </a:r>
            <a:r>
              <a:rPr lang="es-ES_tradnl" dirty="0"/>
              <a:t> 3</a:t>
            </a:r>
          </a:p>
        </p:txBody>
      </p:sp>
      <p:sp>
        <p:nvSpPr>
          <p:cNvPr id="26" name="Marcador de texto 4"/>
          <p:cNvSpPr>
            <a:spLocks noGrp="1"/>
          </p:cNvSpPr>
          <p:nvPr>
            <p:ph type="body" sz="quarter" idx="13" hasCustomPrompt="1"/>
          </p:nvPr>
        </p:nvSpPr>
        <p:spPr>
          <a:xfrm>
            <a:off x="7470397" y="1468479"/>
            <a:ext cx="1346912" cy="1339924"/>
          </a:xfrm>
          <a:prstGeom prst="rect">
            <a:avLst/>
          </a:prstGeom>
        </p:spPr>
        <p:txBody>
          <a:bodyPr vert="horz" lIns="0" tIns="0" rIns="0" bIns="0"/>
          <a:lstStyle>
            <a:lvl1pPr marL="0" indent="0">
              <a:buNone/>
              <a:defRPr sz="1500">
                <a:solidFill>
                  <a:schemeClr val="bg1"/>
                </a:solidFill>
              </a:defRPr>
            </a:lvl1pPr>
            <a:lvl2pPr marL="457004" indent="0">
              <a:buNone/>
              <a:defRPr sz="1500"/>
            </a:lvl2pPr>
            <a:lvl3pPr marL="914007" indent="0">
              <a:buNone/>
              <a:defRPr sz="1500"/>
            </a:lvl3pPr>
            <a:lvl4pPr marL="1371012" indent="0">
              <a:buNone/>
              <a:defRPr sz="1500"/>
            </a:lvl4pPr>
            <a:lvl5pPr marL="1828018" indent="0">
              <a:buNone/>
              <a:defRPr sz="1500"/>
            </a:lvl5pPr>
          </a:lstStyle>
          <a:p>
            <a:pPr lvl="0"/>
            <a:r>
              <a:rPr lang="es-ES_tradnl" dirty="0" err="1"/>
              <a:t>Edit</a:t>
            </a:r>
            <a:r>
              <a:rPr lang="es-ES_tradnl" dirty="0"/>
              <a:t> </a:t>
            </a:r>
            <a:r>
              <a:rPr lang="es-ES_tradnl" dirty="0" err="1"/>
              <a:t>text</a:t>
            </a:r>
            <a:r>
              <a:rPr lang="es-ES_tradnl" dirty="0"/>
              <a:t> 1</a:t>
            </a:r>
          </a:p>
        </p:txBody>
      </p:sp>
      <p:sp>
        <p:nvSpPr>
          <p:cNvPr id="27" name="Marcador de texto 4"/>
          <p:cNvSpPr>
            <a:spLocks noGrp="1"/>
          </p:cNvSpPr>
          <p:nvPr>
            <p:ph type="body" sz="quarter" idx="14" hasCustomPrompt="1"/>
          </p:nvPr>
        </p:nvSpPr>
        <p:spPr>
          <a:xfrm>
            <a:off x="7470397" y="2989014"/>
            <a:ext cx="1346912" cy="1285488"/>
          </a:xfrm>
          <a:prstGeom prst="rect">
            <a:avLst/>
          </a:prstGeom>
        </p:spPr>
        <p:txBody>
          <a:bodyPr vert="horz" lIns="0" tIns="0" rIns="0" bIns="0"/>
          <a:lstStyle>
            <a:lvl1pPr marL="0" indent="0">
              <a:buNone/>
              <a:defRPr sz="1500">
                <a:solidFill>
                  <a:schemeClr val="bg1"/>
                </a:solidFill>
              </a:defRPr>
            </a:lvl1pPr>
            <a:lvl2pPr marL="457004" indent="0">
              <a:buNone/>
              <a:defRPr sz="1500"/>
            </a:lvl2pPr>
            <a:lvl3pPr marL="914007" indent="0">
              <a:buNone/>
              <a:defRPr sz="1500"/>
            </a:lvl3pPr>
            <a:lvl4pPr marL="1371012" indent="0">
              <a:buNone/>
              <a:defRPr sz="1500"/>
            </a:lvl4pPr>
            <a:lvl5pPr marL="1828018" indent="0">
              <a:buNone/>
              <a:defRPr sz="1500"/>
            </a:lvl5pPr>
          </a:lstStyle>
          <a:p>
            <a:pPr lvl="0"/>
            <a:r>
              <a:rPr lang="es-ES_tradnl" dirty="0" err="1"/>
              <a:t>Edit</a:t>
            </a:r>
            <a:r>
              <a:rPr lang="es-ES_tradnl" dirty="0"/>
              <a:t> </a:t>
            </a:r>
            <a:r>
              <a:rPr lang="es-ES_tradnl" dirty="0" err="1"/>
              <a:t>text</a:t>
            </a:r>
            <a:r>
              <a:rPr lang="es-ES_tradnl" dirty="0"/>
              <a:t> 2</a:t>
            </a:r>
          </a:p>
        </p:txBody>
      </p:sp>
      <p:sp>
        <p:nvSpPr>
          <p:cNvPr id="28" name="Marcador de texto 4"/>
          <p:cNvSpPr>
            <a:spLocks noGrp="1"/>
          </p:cNvSpPr>
          <p:nvPr>
            <p:ph type="body" sz="quarter" idx="15" hasCustomPrompt="1"/>
          </p:nvPr>
        </p:nvSpPr>
        <p:spPr>
          <a:xfrm>
            <a:off x="7470397" y="4455114"/>
            <a:ext cx="1346912" cy="1285488"/>
          </a:xfrm>
          <a:prstGeom prst="rect">
            <a:avLst/>
          </a:prstGeom>
        </p:spPr>
        <p:txBody>
          <a:bodyPr vert="horz" lIns="0" tIns="0" rIns="0" bIns="0"/>
          <a:lstStyle>
            <a:lvl1pPr marL="0" indent="0">
              <a:buNone/>
              <a:defRPr sz="1500">
                <a:solidFill>
                  <a:schemeClr val="bg1"/>
                </a:solidFill>
              </a:defRPr>
            </a:lvl1pPr>
            <a:lvl2pPr marL="457004" indent="0">
              <a:buNone/>
              <a:defRPr sz="1500"/>
            </a:lvl2pPr>
            <a:lvl3pPr marL="914007" indent="0">
              <a:buNone/>
              <a:defRPr sz="1500"/>
            </a:lvl3pPr>
            <a:lvl4pPr marL="1371012" indent="0">
              <a:buNone/>
              <a:defRPr sz="1500"/>
            </a:lvl4pPr>
            <a:lvl5pPr marL="1828018" indent="0">
              <a:buNone/>
              <a:defRPr sz="1500"/>
            </a:lvl5pPr>
          </a:lstStyle>
          <a:p>
            <a:pPr lvl="0"/>
            <a:r>
              <a:rPr lang="es-ES_tradnl" dirty="0" err="1"/>
              <a:t>Edit</a:t>
            </a:r>
            <a:r>
              <a:rPr lang="es-ES_tradnl" dirty="0"/>
              <a:t> text3</a:t>
            </a:r>
          </a:p>
        </p:txBody>
      </p:sp>
      <p:sp>
        <p:nvSpPr>
          <p:cNvPr id="12" name="Marcador de título 1"/>
          <p:cNvSpPr>
            <a:spLocks noGrp="1"/>
          </p:cNvSpPr>
          <p:nvPr>
            <p:ph type="title" hasCustomPrompt="1"/>
          </p:nvPr>
        </p:nvSpPr>
        <p:spPr>
          <a:xfrm>
            <a:off x="252892" y="274641"/>
            <a:ext cx="8652667" cy="230184"/>
          </a:xfrm>
          <a:prstGeom prst="rect">
            <a:avLst/>
          </a:prstGeom>
        </p:spPr>
        <p:txBody>
          <a:bodyPr vert="horz" lIns="0" tIns="0" rIns="0" bIns="0" rtlCol="0" anchor="t">
            <a:noAutofit/>
          </a:bodyPr>
          <a:lstStyle>
            <a:lvl1pPr>
              <a:defRPr>
                <a:solidFill>
                  <a:srgbClr val="DF021B"/>
                </a:solidFill>
              </a:defRPr>
            </a:lvl1pPr>
          </a:lstStyle>
          <a:p>
            <a:r>
              <a:rPr lang="es-ES_tradnl" dirty="0" err="1"/>
              <a:t>Edit</a:t>
            </a:r>
            <a:r>
              <a:rPr lang="es-ES_tradnl" dirty="0"/>
              <a:t> </a:t>
            </a:r>
            <a:r>
              <a:rPr lang="es-ES_tradnl" dirty="0" err="1"/>
              <a:t>title</a:t>
            </a:r>
            <a:endParaRPr lang="es-ES" dirty="0"/>
          </a:p>
        </p:txBody>
      </p:sp>
    </p:spTree>
    <p:extLst>
      <p:ext uri="{BB962C8B-B14F-4D97-AF65-F5344CB8AC3E}">
        <p14:creationId xmlns:p14="http://schemas.microsoft.com/office/powerpoint/2010/main" val="4148334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squares + text+ Background">
    <p:spTree>
      <p:nvGrpSpPr>
        <p:cNvPr id="1" name=""/>
        <p:cNvGrpSpPr/>
        <p:nvPr/>
      </p:nvGrpSpPr>
      <p:grpSpPr>
        <a:xfrm>
          <a:off x="0" y="0"/>
          <a:ext cx="0" cy="0"/>
          <a:chOff x="0" y="0"/>
          <a:chExt cx="0" cy="0"/>
        </a:xfrm>
      </p:grpSpPr>
      <p:sp>
        <p:nvSpPr>
          <p:cNvPr id="12" name="4 Rectángulo"/>
          <p:cNvSpPr/>
          <p:nvPr userDrawn="1"/>
        </p:nvSpPr>
        <p:spPr bwMode="auto">
          <a:xfrm>
            <a:off x="1768972" y="1268760"/>
            <a:ext cx="5616841" cy="4710558"/>
          </a:xfrm>
          <a:prstGeom prst="rect">
            <a:avLst/>
          </a:prstGeom>
          <a:solidFill>
            <a:schemeClr val="tx1">
              <a:lumMod val="20000"/>
              <a:lumOff val="80000"/>
            </a:schemeClr>
          </a:solidFill>
          <a:ln>
            <a:noFill/>
          </a:ln>
          <a:effectLst/>
        </p:spPr>
        <p:txBody>
          <a:bodyPr vert="horz" wrap="square" lIns="0" tIns="0" rIns="90677" bIns="0" numCol="1" rtlCol="0" anchor="ctr" anchorCtr="0" compatLnSpc="1">
            <a:prstTxWarp prst="textNoShape">
              <a:avLst/>
            </a:prstTxWarp>
            <a:noAutofit/>
          </a:bodyPr>
          <a:lstStyle/>
          <a:p>
            <a:pPr fontAlgn="base">
              <a:spcBef>
                <a:spcPct val="0"/>
              </a:spcBef>
              <a:spcAft>
                <a:spcPct val="0"/>
              </a:spcAft>
            </a:pPr>
            <a:endParaRPr lang="es-ES" sz="900" b="1" dirty="0">
              <a:solidFill>
                <a:srgbClr val="000000"/>
              </a:solidFill>
              <a:cs typeface="Arial"/>
            </a:endParaRPr>
          </a:p>
        </p:txBody>
      </p:sp>
      <p:sp>
        <p:nvSpPr>
          <p:cNvPr id="3" name="4 Rectángulo"/>
          <p:cNvSpPr/>
          <p:nvPr userDrawn="1"/>
        </p:nvSpPr>
        <p:spPr bwMode="auto">
          <a:xfrm>
            <a:off x="252893" y="1268760"/>
            <a:ext cx="1516079" cy="4710558"/>
          </a:xfrm>
          <a:prstGeom prst="rect">
            <a:avLst/>
          </a:prstGeom>
          <a:solidFill>
            <a:srgbClr val="DF021B"/>
          </a:solidFill>
          <a:ln>
            <a:noFill/>
          </a:ln>
          <a:effectLst/>
        </p:spPr>
        <p:txBody>
          <a:bodyPr vert="horz" wrap="square" lIns="0" tIns="0" rIns="90677" bIns="0" numCol="1" rtlCol="0" anchor="ctr" anchorCtr="0" compatLnSpc="1">
            <a:prstTxWarp prst="textNoShape">
              <a:avLst/>
            </a:prstTxWarp>
            <a:noAutofit/>
          </a:bodyPr>
          <a:lstStyle/>
          <a:p>
            <a:pPr fontAlgn="base">
              <a:spcBef>
                <a:spcPct val="0"/>
              </a:spcBef>
              <a:spcAft>
                <a:spcPct val="0"/>
              </a:spcAft>
            </a:pPr>
            <a:endParaRPr lang="es-ES" sz="900" b="1" dirty="0">
              <a:solidFill>
                <a:srgbClr val="000000"/>
              </a:solidFill>
              <a:cs typeface="Arial"/>
            </a:endParaRPr>
          </a:p>
        </p:txBody>
      </p:sp>
      <p:sp>
        <p:nvSpPr>
          <p:cNvPr id="9" name="Marcador de contenido 2"/>
          <p:cNvSpPr>
            <a:spLocks noGrp="1"/>
          </p:cNvSpPr>
          <p:nvPr>
            <p:ph idx="1" hasCustomPrompt="1"/>
          </p:nvPr>
        </p:nvSpPr>
        <p:spPr>
          <a:xfrm>
            <a:off x="1898684" y="1474472"/>
            <a:ext cx="5375943" cy="4353639"/>
          </a:xfrm>
          <a:prstGeom prst="rect">
            <a:avLst/>
          </a:prstGeom>
        </p:spPr>
        <p:txBody>
          <a:bodyPr lIns="0" tIns="0" rIns="0" bIns="0"/>
          <a:lstStyle>
            <a:lvl1pPr marL="0" indent="0">
              <a:buNone/>
              <a:defRPr sz="1500">
                <a:solidFill>
                  <a:schemeClr val="tx1"/>
                </a:solidFill>
              </a:defRPr>
            </a:lvl1pPr>
            <a:lvl2pPr marL="454835" indent="-226917">
              <a:defRPr sz="1500">
                <a:solidFill>
                  <a:schemeClr val="tx1"/>
                </a:solidFill>
              </a:defRPr>
            </a:lvl2pPr>
            <a:lvl3pPr marL="675754" indent="-220919">
              <a:defRPr sz="1500">
                <a:solidFill>
                  <a:schemeClr val="tx1"/>
                </a:solidFill>
              </a:defRPr>
            </a:lvl3pPr>
            <a:lvl4pPr marL="902672" indent="-226917">
              <a:defRPr>
                <a:solidFill>
                  <a:schemeClr val="tx1"/>
                </a:solidFill>
              </a:defRPr>
            </a:lvl4pPr>
            <a:lvl5pPr marL="1130588" indent="-227917">
              <a:defRPr sz="1300">
                <a:solidFill>
                  <a:schemeClr val="tx1"/>
                </a:solidFill>
              </a:defRPr>
            </a:lvl5pPr>
          </a:lstStyle>
          <a:p>
            <a:pPr lvl="0"/>
            <a:r>
              <a:rPr lang="es-ES_tradnl" dirty="0" err="1"/>
              <a:t>Edit</a:t>
            </a:r>
            <a:r>
              <a:rPr lang="es-ES_tradnl" dirty="0"/>
              <a:t> </a:t>
            </a:r>
            <a:r>
              <a:rPr lang="es-ES_tradnl" dirty="0" err="1"/>
              <a:t>body</a:t>
            </a:r>
            <a:r>
              <a:rPr lang="es-ES_tradnl" dirty="0"/>
              <a:t> </a:t>
            </a:r>
            <a:r>
              <a:rPr lang="es-ES_tradnl" dirty="0" err="1"/>
              <a:t>copy</a:t>
            </a:r>
            <a:endParaRPr lang="es-ES_tradnl" dirty="0"/>
          </a:p>
          <a:p>
            <a:pPr lvl="1"/>
            <a:r>
              <a:rPr lang="es-ES_tradnl" dirty="0"/>
              <a:t>2nd </a:t>
            </a:r>
            <a:r>
              <a:rPr lang="es-ES_tradnl" dirty="0" err="1"/>
              <a:t>level</a:t>
            </a:r>
            <a:endParaRPr lang="es-ES_tradnl" dirty="0"/>
          </a:p>
          <a:p>
            <a:pPr lvl="2"/>
            <a:r>
              <a:rPr lang="es-ES_tradnl" dirty="0"/>
              <a:t>3rd </a:t>
            </a:r>
            <a:r>
              <a:rPr lang="es-ES_tradnl" dirty="0" err="1"/>
              <a:t>level</a:t>
            </a:r>
            <a:endParaRPr lang="es-ES_tradnl" dirty="0"/>
          </a:p>
        </p:txBody>
      </p:sp>
      <p:sp>
        <p:nvSpPr>
          <p:cNvPr id="15" name="4 Rectángulo"/>
          <p:cNvSpPr/>
          <p:nvPr userDrawn="1"/>
        </p:nvSpPr>
        <p:spPr bwMode="auto">
          <a:xfrm>
            <a:off x="7385813" y="1268760"/>
            <a:ext cx="1516079" cy="4710558"/>
          </a:xfrm>
          <a:prstGeom prst="rect">
            <a:avLst/>
          </a:prstGeom>
          <a:solidFill>
            <a:schemeClr val="tx1">
              <a:lumMod val="60000"/>
              <a:lumOff val="40000"/>
            </a:schemeClr>
          </a:solidFill>
          <a:ln>
            <a:noFill/>
          </a:ln>
          <a:effectLst/>
        </p:spPr>
        <p:txBody>
          <a:bodyPr vert="horz" wrap="square" lIns="0" tIns="0" rIns="90677" bIns="0" numCol="1" rtlCol="0" anchor="ctr" anchorCtr="0" compatLnSpc="1">
            <a:prstTxWarp prst="textNoShape">
              <a:avLst/>
            </a:prstTxWarp>
            <a:noAutofit/>
          </a:bodyPr>
          <a:lstStyle/>
          <a:p>
            <a:pPr fontAlgn="base">
              <a:spcBef>
                <a:spcPct val="0"/>
              </a:spcBef>
              <a:spcAft>
                <a:spcPct val="0"/>
              </a:spcAft>
            </a:pPr>
            <a:endParaRPr lang="es-ES" sz="900" b="1" dirty="0">
              <a:solidFill>
                <a:srgbClr val="000000"/>
              </a:solidFill>
              <a:cs typeface="Arial"/>
            </a:endParaRPr>
          </a:p>
        </p:txBody>
      </p:sp>
      <p:sp>
        <p:nvSpPr>
          <p:cNvPr id="13" name="Marcador de texto 4"/>
          <p:cNvSpPr>
            <a:spLocks noGrp="1"/>
          </p:cNvSpPr>
          <p:nvPr>
            <p:ph type="body" sz="quarter" idx="10" hasCustomPrompt="1"/>
          </p:nvPr>
        </p:nvSpPr>
        <p:spPr>
          <a:xfrm>
            <a:off x="337477" y="1468479"/>
            <a:ext cx="1346912" cy="1339924"/>
          </a:xfrm>
          <a:prstGeom prst="rect">
            <a:avLst/>
          </a:prstGeom>
        </p:spPr>
        <p:txBody>
          <a:bodyPr vert="horz" lIns="0" tIns="0" rIns="0" bIns="0"/>
          <a:lstStyle>
            <a:lvl1pPr marL="0" indent="0">
              <a:buNone/>
              <a:defRPr sz="1500">
                <a:solidFill>
                  <a:schemeClr val="bg1"/>
                </a:solidFill>
              </a:defRPr>
            </a:lvl1pPr>
            <a:lvl2pPr marL="457004" indent="0">
              <a:buNone/>
              <a:defRPr sz="1500"/>
            </a:lvl2pPr>
            <a:lvl3pPr marL="914007" indent="0">
              <a:buNone/>
              <a:defRPr sz="1500"/>
            </a:lvl3pPr>
            <a:lvl4pPr marL="1371012" indent="0">
              <a:buNone/>
              <a:defRPr sz="1500"/>
            </a:lvl4pPr>
            <a:lvl5pPr marL="1828018" indent="0">
              <a:buNone/>
              <a:defRPr sz="1500"/>
            </a:lvl5pPr>
          </a:lstStyle>
          <a:p>
            <a:pPr lvl="0"/>
            <a:r>
              <a:rPr lang="es-ES_tradnl" dirty="0" err="1"/>
              <a:t>Edit</a:t>
            </a:r>
            <a:r>
              <a:rPr lang="es-ES_tradnl" dirty="0"/>
              <a:t> </a:t>
            </a:r>
            <a:r>
              <a:rPr lang="es-ES_tradnl" dirty="0" err="1"/>
              <a:t>text</a:t>
            </a:r>
            <a:r>
              <a:rPr lang="es-ES_tradnl" dirty="0"/>
              <a:t> 1</a:t>
            </a:r>
          </a:p>
        </p:txBody>
      </p:sp>
      <p:sp>
        <p:nvSpPr>
          <p:cNvPr id="14" name="Marcador de texto 4"/>
          <p:cNvSpPr>
            <a:spLocks noGrp="1"/>
          </p:cNvSpPr>
          <p:nvPr>
            <p:ph type="body" sz="quarter" idx="11" hasCustomPrompt="1"/>
          </p:nvPr>
        </p:nvSpPr>
        <p:spPr>
          <a:xfrm>
            <a:off x="337477" y="2989014"/>
            <a:ext cx="1346912" cy="1285488"/>
          </a:xfrm>
          <a:prstGeom prst="rect">
            <a:avLst/>
          </a:prstGeom>
        </p:spPr>
        <p:txBody>
          <a:bodyPr vert="horz" lIns="0" tIns="0" rIns="0" bIns="0"/>
          <a:lstStyle>
            <a:lvl1pPr marL="0" indent="0">
              <a:buNone/>
              <a:defRPr sz="1500">
                <a:solidFill>
                  <a:schemeClr val="bg1"/>
                </a:solidFill>
              </a:defRPr>
            </a:lvl1pPr>
            <a:lvl2pPr marL="457004" indent="0">
              <a:buNone/>
              <a:defRPr sz="1500"/>
            </a:lvl2pPr>
            <a:lvl3pPr marL="914007" indent="0">
              <a:buNone/>
              <a:defRPr sz="1500"/>
            </a:lvl3pPr>
            <a:lvl4pPr marL="1371012" indent="0">
              <a:buNone/>
              <a:defRPr sz="1500"/>
            </a:lvl4pPr>
            <a:lvl5pPr marL="1828018" indent="0">
              <a:buNone/>
              <a:defRPr sz="1500"/>
            </a:lvl5pPr>
          </a:lstStyle>
          <a:p>
            <a:pPr lvl="0"/>
            <a:r>
              <a:rPr lang="es-ES_tradnl" dirty="0" err="1"/>
              <a:t>Edit</a:t>
            </a:r>
            <a:r>
              <a:rPr lang="es-ES_tradnl" dirty="0"/>
              <a:t> </a:t>
            </a:r>
            <a:r>
              <a:rPr lang="es-ES_tradnl" dirty="0" err="1"/>
              <a:t>text</a:t>
            </a:r>
            <a:r>
              <a:rPr lang="es-ES_tradnl" dirty="0"/>
              <a:t> 2</a:t>
            </a:r>
          </a:p>
        </p:txBody>
      </p:sp>
      <p:sp>
        <p:nvSpPr>
          <p:cNvPr id="19" name="Marcador de texto 4"/>
          <p:cNvSpPr>
            <a:spLocks noGrp="1"/>
          </p:cNvSpPr>
          <p:nvPr>
            <p:ph type="body" sz="quarter" idx="12" hasCustomPrompt="1"/>
          </p:nvPr>
        </p:nvSpPr>
        <p:spPr>
          <a:xfrm>
            <a:off x="337477" y="4455114"/>
            <a:ext cx="1346912" cy="1285488"/>
          </a:xfrm>
          <a:prstGeom prst="rect">
            <a:avLst/>
          </a:prstGeom>
        </p:spPr>
        <p:txBody>
          <a:bodyPr vert="horz" lIns="0" tIns="0" rIns="0" bIns="0"/>
          <a:lstStyle>
            <a:lvl1pPr marL="0" indent="0">
              <a:buNone/>
              <a:defRPr sz="1500">
                <a:solidFill>
                  <a:schemeClr val="bg1"/>
                </a:solidFill>
              </a:defRPr>
            </a:lvl1pPr>
            <a:lvl2pPr marL="457004" indent="0">
              <a:buNone/>
              <a:defRPr sz="1500"/>
            </a:lvl2pPr>
            <a:lvl3pPr marL="914007" indent="0">
              <a:buNone/>
              <a:defRPr sz="1500"/>
            </a:lvl3pPr>
            <a:lvl4pPr marL="1371012" indent="0">
              <a:buNone/>
              <a:defRPr sz="1500"/>
            </a:lvl4pPr>
            <a:lvl5pPr marL="1828018" indent="0">
              <a:buNone/>
              <a:defRPr sz="1500"/>
            </a:lvl5pPr>
          </a:lstStyle>
          <a:p>
            <a:pPr lvl="0"/>
            <a:r>
              <a:rPr lang="es-ES_tradnl" dirty="0" err="1"/>
              <a:t>Edit</a:t>
            </a:r>
            <a:r>
              <a:rPr lang="es-ES_tradnl" dirty="0"/>
              <a:t> </a:t>
            </a:r>
            <a:r>
              <a:rPr lang="es-ES_tradnl" dirty="0" err="1"/>
              <a:t>text</a:t>
            </a:r>
            <a:r>
              <a:rPr lang="es-ES_tradnl" dirty="0"/>
              <a:t> 3</a:t>
            </a:r>
          </a:p>
        </p:txBody>
      </p:sp>
      <p:sp>
        <p:nvSpPr>
          <p:cNvPr id="23" name="Marcador de texto 4"/>
          <p:cNvSpPr>
            <a:spLocks noGrp="1"/>
          </p:cNvSpPr>
          <p:nvPr>
            <p:ph type="body" sz="quarter" idx="13" hasCustomPrompt="1"/>
          </p:nvPr>
        </p:nvSpPr>
        <p:spPr>
          <a:xfrm>
            <a:off x="7470397" y="1468479"/>
            <a:ext cx="1346912" cy="1339924"/>
          </a:xfrm>
          <a:prstGeom prst="rect">
            <a:avLst/>
          </a:prstGeom>
        </p:spPr>
        <p:txBody>
          <a:bodyPr vert="horz" lIns="0" tIns="0" rIns="0" bIns="0"/>
          <a:lstStyle>
            <a:lvl1pPr marL="0" indent="0">
              <a:buNone/>
              <a:defRPr sz="1500">
                <a:solidFill>
                  <a:schemeClr val="bg1"/>
                </a:solidFill>
              </a:defRPr>
            </a:lvl1pPr>
            <a:lvl2pPr marL="457004" indent="0">
              <a:buNone/>
              <a:defRPr sz="1500"/>
            </a:lvl2pPr>
            <a:lvl3pPr marL="914007" indent="0">
              <a:buNone/>
              <a:defRPr sz="1500"/>
            </a:lvl3pPr>
            <a:lvl4pPr marL="1371012" indent="0">
              <a:buNone/>
              <a:defRPr sz="1500"/>
            </a:lvl4pPr>
            <a:lvl5pPr marL="1828018" indent="0">
              <a:buNone/>
              <a:defRPr sz="1500"/>
            </a:lvl5pPr>
          </a:lstStyle>
          <a:p>
            <a:pPr lvl="0"/>
            <a:r>
              <a:rPr lang="es-ES_tradnl" dirty="0" err="1"/>
              <a:t>Edit</a:t>
            </a:r>
            <a:r>
              <a:rPr lang="es-ES_tradnl" dirty="0"/>
              <a:t> </a:t>
            </a:r>
            <a:r>
              <a:rPr lang="es-ES_tradnl" dirty="0" err="1"/>
              <a:t>text</a:t>
            </a:r>
            <a:r>
              <a:rPr lang="es-ES_tradnl" dirty="0"/>
              <a:t> 1</a:t>
            </a:r>
          </a:p>
        </p:txBody>
      </p:sp>
      <p:sp>
        <p:nvSpPr>
          <p:cNvPr id="24" name="Marcador de texto 4"/>
          <p:cNvSpPr>
            <a:spLocks noGrp="1"/>
          </p:cNvSpPr>
          <p:nvPr>
            <p:ph type="body" sz="quarter" idx="14" hasCustomPrompt="1"/>
          </p:nvPr>
        </p:nvSpPr>
        <p:spPr>
          <a:xfrm>
            <a:off x="7470397" y="2989014"/>
            <a:ext cx="1346912" cy="1285488"/>
          </a:xfrm>
          <a:prstGeom prst="rect">
            <a:avLst/>
          </a:prstGeom>
        </p:spPr>
        <p:txBody>
          <a:bodyPr vert="horz" lIns="0" tIns="0" rIns="0" bIns="0"/>
          <a:lstStyle>
            <a:lvl1pPr marL="0" indent="0">
              <a:buNone/>
              <a:defRPr sz="1500">
                <a:solidFill>
                  <a:schemeClr val="bg1"/>
                </a:solidFill>
              </a:defRPr>
            </a:lvl1pPr>
            <a:lvl2pPr marL="457004" indent="0">
              <a:buNone/>
              <a:defRPr sz="1500"/>
            </a:lvl2pPr>
            <a:lvl3pPr marL="914007" indent="0">
              <a:buNone/>
              <a:defRPr sz="1500"/>
            </a:lvl3pPr>
            <a:lvl4pPr marL="1371012" indent="0">
              <a:buNone/>
              <a:defRPr sz="1500"/>
            </a:lvl4pPr>
            <a:lvl5pPr marL="1828018" indent="0">
              <a:buNone/>
              <a:defRPr sz="1500"/>
            </a:lvl5pPr>
          </a:lstStyle>
          <a:p>
            <a:pPr lvl="0"/>
            <a:r>
              <a:rPr lang="es-ES_tradnl" dirty="0" err="1"/>
              <a:t>Edit</a:t>
            </a:r>
            <a:r>
              <a:rPr lang="es-ES_tradnl" dirty="0"/>
              <a:t> </a:t>
            </a:r>
            <a:r>
              <a:rPr lang="es-ES_tradnl" dirty="0" err="1"/>
              <a:t>text</a:t>
            </a:r>
            <a:r>
              <a:rPr lang="es-ES_tradnl" dirty="0"/>
              <a:t> 2</a:t>
            </a:r>
          </a:p>
        </p:txBody>
      </p:sp>
      <p:sp>
        <p:nvSpPr>
          <p:cNvPr id="25" name="Marcador de texto 4"/>
          <p:cNvSpPr>
            <a:spLocks noGrp="1"/>
          </p:cNvSpPr>
          <p:nvPr>
            <p:ph type="body" sz="quarter" idx="15" hasCustomPrompt="1"/>
          </p:nvPr>
        </p:nvSpPr>
        <p:spPr>
          <a:xfrm>
            <a:off x="7470397" y="4455114"/>
            <a:ext cx="1346912" cy="1285488"/>
          </a:xfrm>
          <a:prstGeom prst="rect">
            <a:avLst/>
          </a:prstGeom>
        </p:spPr>
        <p:txBody>
          <a:bodyPr vert="horz" lIns="0" tIns="0" rIns="0" bIns="0"/>
          <a:lstStyle>
            <a:lvl1pPr marL="0" indent="0">
              <a:buNone/>
              <a:defRPr sz="1500">
                <a:solidFill>
                  <a:schemeClr val="bg1"/>
                </a:solidFill>
              </a:defRPr>
            </a:lvl1pPr>
            <a:lvl2pPr marL="457004" indent="0">
              <a:buNone/>
              <a:defRPr sz="1500"/>
            </a:lvl2pPr>
            <a:lvl3pPr marL="914007" indent="0">
              <a:buNone/>
              <a:defRPr sz="1500"/>
            </a:lvl3pPr>
            <a:lvl4pPr marL="1371012" indent="0">
              <a:buNone/>
              <a:defRPr sz="1500"/>
            </a:lvl4pPr>
            <a:lvl5pPr marL="1828018" indent="0">
              <a:buNone/>
              <a:defRPr sz="1500"/>
            </a:lvl5pPr>
          </a:lstStyle>
          <a:p>
            <a:pPr lvl="0"/>
            <a:r>
              <a:rPr lang="es-ES_tradnl" dirty="0" err="1"/>
              <a:t>Edit</a:t>
            </a:r>
            <a:r>
              <a:rPr lang="es-ES_tradnl" dirty="0"/>
              <a:t> text3</a:t>
            </a:r>
          </a:p>
        </p:txBody>
      </p:sp>
      <p:sp>
        <p:nvSpPr>
          <p:cNvPr id="16" name="Marcador de título 1"/>
          <p:cNvSpPr>
            <a:spLocks noGrp="1"/>
          </p:cNvSpPr>
          <p:nvPr>
            <p:ph type="title" hasCustomPrompt="1"/>
          </p:nvPr>
        </p:nvSpPr>
        <p:spPr>
          <a:xfrm>
            <a:off x="252892" y="274641"/>
            <a:ext cx="8652667" cy="230184"/>
          </a:xfrm>
          <a:prstGeom prst="rect">
            <a:avLst/>
          </a:prstGeom>
        </p:spPr>
        <p:txBody>
          <a:bodyPr vert="horz" lIns="0" tIns="0" rIns="0" bIns="0" rtlCol="0" anchor="t">
            <a:noAutofit/>
          </a:bodyPr>
          <a:lstStyle>
            <a:lvl1pPr>
              <a:defRPr>
                <a:solidFill>
                  <a:srgbClr val="DF021B"/>
                </a:solidFill>
              </a:defRPr>
            </a:lvl1pPr>
          </a:lstStyle>
          <a:p>
            <a:r>
              <a:rPr lang="es-ES_tradnl" dirty="0" err="1"/>
              <a:t>Edit</a:t>
            </a:r>
            <a:r>
              <a:rPr lang="es-ES_tradnl" dirty="0"/>
              <a:t> </a:t>
            </a:r>
            <a:r>
              <a:rPr lang="es-ES_tradnl" dirty="0" err="1"/>
              <a:t>title</a:t>
            </a:r>
            <a:endParaRPr lang="es-ES" dirty="0"/>
          </a:p>
        </p:txBody>
      </p:sp>
    </p:spTree>
    <p:extLst>
      <p:ext uri="{BB962C8B-B14F-4D97-AF65-F5344CB8AC3E}">
        <p14:creationId xmlns:p14="http://schemas.microsoft.com/office/powerpoint/2010/main" val="3662849873"/>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image" Target="../media/image2.jpeg"/><Relationship Id="rId2" Type="http://schemas.openxmlformats.org/officeDocument/2006/relationships/slideLayout" Target="../slideLayouts/slideLayout6.xml"/><Relationship Id="rId16" Type="http://schemas.openxmlformats.org/officeDocument/2006/relationships/theme" Target="../theme/theme5.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6.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025277"/>
      </p:ext>
    </p:extLst>
  </p:cSld>
  <p:clrMap bg1="lt1" tx1="dk1" bg2="lt2" tx2="dk2" accent1="accent1" accent2="accent2" accent3="accent3" accent4="accent4" accent5="accent5" accent6="accent6" hlink="hlink" folHlink="folHlink"/>
  <p:sldLayoutIdLst>
    <p:sldLayoutId id="2147483668" r:id="rId1"/>
  </p:sldLayoutIdLst>
  <p:hf sldNum="0" hdr="0" ftr="0" dt="0"/>
  <p:txStyles>
    <p:titleStyle>
      <a:lvl1pPr marL="0" indent="0" algn="l" defTabSz="457004" rtl="0" eaLnBrk="1" latinLnBrk="0" hangingPunct="1">
        <a:spcBef>
          <a:spcPct val="0"/>
        </a:spcBef>
        <a:buNone/>
        <a:tabLst/>
        <a:defRPr sz="1800" kern="1200">
          <a:solidFill>
            <a:srgbClr val="E40046"/>
          </a:solidFill>
          <a:latin typeface="Arial"/>
          <a:ea typeface="+mj-ea"/>
          <a:cs typeface="+mj-cs"/>
        </a:defRPr>
      </a:lvl1pPr>
    </p:titleStyle>
    <p:bodyStyle>
      <a:lvl1pPr marL="342753" indent="-342753" algn="l" defTabSz="457004" rtl="0" eaLnBrk="1" latinLnBrk="0" hangingPunct="1">
        <a:spcBef>
          <a:spcPct val="20000"/>
        </a:spcBef>
        <a:buFont typeface="Arial"/>
        <a:buChar char="•"/>
        <a:defRPr sz="1800" kern="1200">
          <a:solidFill>
            <a:srgbClr val="3D3935"/>
          </a:solidFill>
          <a:latin typeface="Arial"/>
          <a:ea typeface="+mn-ea"/>
          <a:cs typeface="+mn-cs"/>
        </a:defRPr>
      </a:lvl1pPr>
      <a:lvl2pPr marL="742633" indent="-285629" algn="l" defTabSz="457004" rtl="0" eaLnBrk="1" latinLnBrk="0" hangingPunct="1">
        <a:spcBef>
          <a:spcPct val="20000"/>
        </a:spcBef>
        <a:buFont typeface="Arial"/>
        <a:buChar char="–"/>
        <a:defRPr sz="1400" kern="1200">
          <a:solidFill>
            <a:srgbClr val="3D3935"/>
          </a:solidFill>
          <a:latin typeface="Arial"/>
          <a:ea typeface="+mn-ea"/>
          <a:cs typeface="+mn-cs"/>
        </a:defRPr>
      </a:lvl2pPr>
      <a:lvl3pPr marL="1142511" indent="-228504" algn="l" defTabSz="457004" rtl="0" eaLnBrk="1" latinLnBrk="0" hangingPunct="1">
        <a:spcBef>
          <a:spcPct val="20000"/>
        </a:spcBef>
        <a:buFont typeface="Arial"/>
        <a:buChar char="•"/>
        <a:defRPr sz="1300" kern="1200">
          <a:solidFill>
            <a:srgbClr val="3D3935"/>
          </a:solidFill>
          <a:latin typeface="Arial"/>
          <a:ea typeface="+mn-ea"/>
          <a:cs typeface="+mn-cs"/>
        </a:defRPr>
      </a:lvl3pPr>
      <a:lvl4pPr marL="1599516" indent="-228504" algn="l" defTabSz="457004" rtl="0" eaLnBrk="1" latinLnBrk="0" hangingPunct="1">
        <a:spcBef>
          <a:spcPct val="20000"/>
        </a:spcBef>
        <a:buFont typeface="Arial"/>
        <a:buChar char="–"/>
        <a:defRPr sz="1300" kern="1200">
          <a:solidFill>
            <a:srgbClr val="3D3935"/>
          </a:solidFill>
          <a:latin typeface="Arial"/>
          <a:ea typeface="+mn-ea"/>
          <a:cs typeface="+mn-cs"/>
        </a:defRPr>
      </a:lvl4pPr>
      <a:lvl5pPr marL="2056522" indent="-228504" algn="l" defTabSz="457004" rtl="0" eaLnBrk="1" latinLnBrk="0" hangingPunct="1">
        <a:spcBef>
          <a:spcPct val="20000"/>
        </a:spcBef>
        <a:buFont typeface="Arial"/>
        <a:buChar char="»"/>
        <a:defRPr sz="1300" kern="1200">
          <a:solidFill>
            <a:srgbClr val="3D3935"/>
          </a:solidFill>
          <a:latin typeface="Arial"/>
          <a:ea typeface="+mn-ea"/>
          <a:cs typeface="+mn-cs"/>
        </a:defRPr>
      </a:lvl5pPr>
      <a:lvl6pPr marL="2513526" indent="-228504" algn="l" defTabSz="457004" rtl="0" eaLnBrk="1" latinLnBrk="0" hangingPunct="1">
        <a:spcBef>
          <a:spcPct val="20000"/>
        </a:spcBef>
        <a:buFont typeface="Arial"/>
        <a:buChar char="•"/>
        <a:defRPr sz="2000" kern="1200">
          <a:solidFill>
            <a:schemeClr val="tx1"/>
          </a:solidFill>
          <a:latin typeface="+mn-lt"/>
          <a:ea typeface="+mn-ea"/>
          <a:cs typeface="+mn-cs"/>
        </a:defRPr>
      </a:lvl6pPr>
      <a:lvl7pPr marL="2970530" indent="-228504" algn="l" defTabSz="457004" rtl="0" eaLnBrk="1" latinLnBrk="0" hangingPunct="1">
        <a:spcBef>
          <a:spcPct val="20000"/>
        </a:spcBef>
        <a:buFont typeface="Arial"/>
        <a:buChar char="•"/>
        <a:defRPr sz="2000" kern="1200">
          <a:solidFill>
            <a:schemeClr val="tx1"/>
          </a:solidFill>
          <a:latin typeface="+mn-lt"/>
          <a:ea typeface="+mn-ea"/>
          <a:cs typeface="+mn-cs"/>
        </a:defRPr>
      </a:lvl7pPr>
      <a:lvl8pPr marL="3427535" indent="-228504" algn="l" defTabSz="457004" rtl="0" eaLnBrk="1" latinLnBrk="0" hangingPunct="1">
        <a:spcBef>
          <a:spcPct val="20000"/>
        </a:spcBef>
        <a:buFont typeface="Arial"/>
        <a:buChar char="•"/>
        <a:defRPr sz="2000" kern="1200">
          <a:solidFill>
            <a:schemeClr val="tx1"/>
          </a:solidFill>
          <a:latin typeface="+mn-lt"/>
          <a:ea typeface="+mn-ea"/>
          <a:cs typeface="+mn-cs"/>
        </a:defRPr>
      </a:lvl8pPr>
      <a:lvl9pPr marL="3884540" indent="-228504" algn="l" defTabSz="45700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004" rtl="0" eaLnBrk="1" latinLnBrk="0" hangingPunct="1">
        <a:defRPr sz="1800" kern="1200">
          <a:solidFill>
            <a:schemeClr val="tx1"/>
          </a:solidFill>
          <a:latin typeface="+mn-lt"/>
          <a:ea typeface="+mn-ea"/>
          <a:cs typeface="+mn-cs"/>
        </a:defRPr>
      </a:lvl1pPr>
      <a:lvl2pPr marL="457004" algn="l" defTabSz="457004" rtl="0" eaLnBrk="1" latinLnBrk="0" hangingPunct="1">
        <a:defRPr sz="1800" kern="1200">
          <a:solidFill>
            <a:schemeClr val="tx1"/>
          </a:solidFill>
          <a:latin typeface="+mn-lt"/>
          <a:ea typeface="+mn-ea"/>
          <a:cs typeface="+mn-cs"/>
        </a:defRPr>
      </a:lvl2pPr>
      <a:lvl3pPr marL="914009" algn="l" defTabSz="457004" rtl="0" eaLnBrk="1" latinLnBrk="0" hangingPunct="1">
        <a:defRPr sz="1800" kern="1200">
          <a:solidFill>
            <a:schemeClr val="tx1"/>
          </a:solidFill>
          <a:latin typeface="+mn-lt"/>
          <a:ea typeface="+mn-ea"/>
          <a:cs typeface="+mn-cs"/>
        </a:defRPr>
      </a:lvl3pPr>
      <a:lvl4pPr marL="1371015" algn="l" defTabSz="457004" rtl="0" eaLnBrk="1" latinLnBrk="0" hangingPunct="1">
        <a:defRPr sz="1800" kern="1200">
          <a:solidFill>
            <a:schemeClr val="tx1"/>
          </a:solidFill>
          <a:latin typeface="+mn-lt"/>
          <a:ea typeface="+mn-ea"/>
          <a:cs typeface="+mn-cs"/>
        </a:defRPr>
      </a:lvl4pPr>
      <a:lvl5pPr marL="1828018" algn="l" defTabSz="457004" rtl="0" eaLnBrk="1" latinLnBrk="0" hangingPunct="1">
        <a:defRPr sz="1800" kern="1200">
          <a:solidFill>
            <a:schemeClr val="tx1"/>
          </a:solidFill>
          <a:latin typeface="+mn-lt"/>
          <a:ea typeface="+mn-ea"/>
          <a:cs typeface="+mn-cs"/>
        </a:defRPr>
      </a:lvl5pPr>
      <a:lvl6pPr marL="2285023" algn="l" defTabSz="457004" rtl="0" eaLnBrk="1" latinLnBrk="0" hangingPunct="1">
        <a:defRPr sz="1800" kern="1200">
          <a:solidFill>
            <a:schemeClr val="tx1"/>
          </a:solidFill>
          <a:latin typeface="+mn-lt"/>
          <a:ea typeface="+mn-ea"/>
          <a:cs typeface="+mn-cs"/>
        </a:defRPr>
      </a:lvl6pPr>
      <a:lvl7pPr marL="2742028" algn="l" defTabSz="457004" rtl="0" eaLnBrk="1" latinLnBrk="0" hangingPunct="1">
        <a:defRPr sz="1800" kern="1200">
          <a:solidFill>
            <a:schemeClr val="tx1"/>
          </a:solidFill>
          <a:latin typeface="+mn-lt"/>
          <a:ea typeface="+mn-ea"/>
          <a:cs typeface="+mn-cs"/>
        </a:defRPr>
      </a:lvl7pPr>
      <a:lvl8pPr marL="3199033" algn="l" defTabSz="457004" rtl="0" eaLnBrk="1" latinLnBrk="0" hangingPunct="1">
        <a:defRPr sz="1800" kern="1200">
          <a:solidFill>
            <a:schemeClr val="tx1"/>
          </a:solidFill>
          <a:latin typeface="+mn-lt"/>
          <a:ea typeface="+mn-ea"/>
          <a:cs typeface="+mn-cs"/>
        </a:defRPr>
      </a:lvl8pPr>
      <a:lvl9pPr marL="3656037" algn="l" defTabSz="45700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3D3935"/>
        </a:solidFill>
        <a:effectLst/>
      </p:bgPr>
    </p:bg>
    <p:spTree>
      <p:nvGrpSpPr>
        <p:cNvPr id="1" name=""/>
        <p:cNvGrpSpPr/>
        <p:nvPr/>
      </p:nvGrpSpPr>
      <p:grpSpPr>
        <a:xfrm>
          <a:off x="0" y="0"/>
          <a:ext cx="0" cy="0"/>
          <a:chOff x="0" y="0"/>
          <a:chExt cx="0" cy="0"/>
        </a:xfrm>
      </p:grpSpPr>
      <p:cxnSp>
        <p:nvCxnSpPr>
          <p:cNvPr id="8" name="Conector recto 7"/>
          <p:cNvCxnSpPr/>
          <p:nvPr/>
        </p:nvCxnSpPr>
        <p:spPr>
          <a:xfrm>
            <a:off x="252892" y="6399914"/>
            <a:ext cx="8652667"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pic>
        <p:nvPicPr>
          <p:cNvPr id="10" name="Imagen 9"/>
          <p:cNvPicPr>
            <a:picLocks noChangeAspect="1"/>
          </p:cNvPicPr>
          <p:nvPr/>
        </p:nvPicPr>
        <p:blipFill>
          <a:blip r:embed="rId3"/>
          <a:stretch>
            <a:fillRect/>
          </a:stretch>
        </p:blipFill>
        <p:spPr>
          <a:xfrm>
            <a:off x="8107843" y="6489226"/>
            <a:ext cx="794541" cy="152874"/>
          </a:xfrm>
          <a:prstGeom prst="rect">
            <a:avLst/>
          </a:prstGeom>
        </p:spPr>
      </p:pic>
    </p:spTree>
    <p:extLst>
      <p:ext uri="{BB962C8B-B14F-4D97-AF65-F5344CB8AC3E}">
        <p14:creationId xmlns:p14="http://schemas.microsoft.com/office/powerpoint/2010/main" val="1705760332"/>
      </p:ext>
    </p:extLst>
  </p:cSld>
  <p:clrMap bg1="lt1" tx1="dk1" bg2="lt2" tx2="dk2" accent1="accent1" accent2="accent2" accent3="accent3" accent4="accent4" accent5="accent5" accent6="accent6" hlink="hlink" folHlink="folHlink"/>
  <p:sldLayoutIdLst>
    <p:sldLayoutId id="2147483685" r:id="rId1"/>
  </p:sldLayoutIdLst>
  <p:hf sldNum="0" hdr="0" ftr="0" dt="0"/>
  <p:txStyles>
    <p:titleStyle>
      <a:lvl1pPr marL="0" indent="0" algn="l" defTabSz="457004" rtl="0" eaLnBrk="1" latinLnBrk="0" hangingPunct="1">
        <a:spcBef>
          <a:spcPct val="0"/>
        </a:spcBef>
        <a:buNone/>
        <a:tabLst/>
        <a:defRPr sz="1800" kern="1200">
          <a:solidFill>
            <a:srgbClr val="E40046"/>
          </a:solidFill>
          <a:latin typeface="Arial"/>
          <a:ea typeface="+mj-ea"/>
          <a:cs typeface="+mj-cs"/>
        </a:defRPr>
      </a:lvl1pPr>
    </p:titleStyle>
    <p:bodyStyle>
      <a:lvl1pPr marL="342753" indent="-342753" algn="l" defTabSz="457004" rtl="0" eaLnBrk="1" latinLnBrk="0" hangingPunct="1">
        <a:spcBef>
          <a:spcPct val="20000"/>
        </a:spcBef>
        <a:buFont typeface="Arial"/>
        <a:buChar char="•"/>
        <a:defRPr sz="1800" kern="1200">
          <a:solidFill>
            <a:srgbClr val="3D3935"/>
          </a:solidFill>
          <a:latin typeface="Arial"/>
          <a:ea typeface="+mn-ea"/>
          <a:cs typeface="+mn-cs"/>
        </a:defRPr>
      </a:lvl1pPr>
      <a:lvl2pPr marL="742633" indent="-285629" algn="l" defTabSz="457004" rtl="0" eaLnBrk="1" latinLnBrk="0" hangingPunct="1">
        <a:spcBef>
          <a:spcPct val="20000"/>
        </a:spcBef>
        <a:buFont typeface="Arial"/>
        <a:buChar char="–"/>
        <a:defRPr sz="1400" kern="1200">
          <a:solidFill>
            <a:srgbClr val="3D3935"/>
          </a:solidFill>
          <a:latin typeface="Arial"/>
          <a:ea typeface="+mn-ea"/>
          <a:cs typeface="+mn-cs"/>
        </a:defRPr>
      </a:lvl2pPr>
      <a:lvl3pPr marL="1142511" indent="-228504" algn="l" defTabSz="457004" rtl="0" eaLnBrk="1" latinLnBrk="0" hangingPunct="1">
        <a:spcBef>
          <a:spcPct val="20000"/>
        </a:spcBef>
        <a:buFont typeface="Arial"/>
        <a:buChar char="•"/>
        <a:defRPr sz="1300" kern="1200">
          <a:solidFill>
            <a:srgbClr val="3D3935"/>
          </a:solidFill>
          <a:latin typeface="Arial"/>
          <a:ea typeface="+mn-ea"/>
          <a:cs typeface="+mn-cs"/>
        </a:defRPr>
      </a:lvl3pPr>
      <a:lvl4pPr marL="1599516" indent="-228504" algn="l" defTabSz="457004" rtl="0" eaLnBrk="1" latinLnBrk="0" hangingPunct="1">
        <a:spcBef>
          <a:spcPct val="20000"/>
        </a:spcBef>
        <a:buFont typeface="Arial"/>
        <a:buChar char="–"/>
        <a:defRPr sz="1300" kern="1200">
          <a:solidFill>
            <a:srgbClr val="3D3935"/>
          </a:solidFill>
          <a:latin typeface="Arial"/>
          <a:ea typeface="+mn-ea"/>
          <a:cs typeface="+mn-cs"/>
        </a:defRPr>
      </a:lvl4pPr>
      <a:lvl5pPr marL="2056522" indent="-228504" algn="l" defTabSz="457004" rtl="0" eaLnBrk="1" latinLnBrk="0" hangingPunct="1">
        <a:spcBef>
          <a:spcPct val="20000"/>
        </a:spcBef>
        <a:buFont typeface="Arial"/>
        <a:buChar char="»"/>
        <a:defRPr sz="1300" kern="1200">
          <a:solidFill>
            <a:srgbClr val="3D3935"/>
          </a:solidFill>
          <a:latin typeface="Arial"/>
          <a:ea typeface="+mn-ea"/>
          <a:cs typeface="+mn-cs"/>
        </a:defRPr>
      </a:lvl5pPr>
      <a:lvl6pPr marL="2513526" indent="-228504" algn="l" defTabSz="457004" rtl="0" eaLnBrk="1" latinLnBrk="0" hangingPunct="1">
        <a:spcBef>
          <a:spcPct val="20000"/>
        </a:spcBef>
        <a:buFont typeface="Arial"/>
        <a:buChar char="•"/>
        <a:defRPr sz="2000" kern="1200">
          <a:solidFill>
            <a:schemeClr val="tx1"/>
          </a:solidFill>
          <a:latin typeface="+mn-lt"/>
          <a:ea typeface="+mn-ea"/>
          <a:cs typeface="+mn-cs"/>
        </a:defRPr>
      </a:lvl6pPr>
      <a:lvl7pPr marL="2970530" indent="-228504" algn="l" defTabSz="457004" rtl="0" eaLnBrk="1" latinLnBrk="0" hangingPunct="1">
        <a:spcBef>
          <a:spcPct val="20000"/>
        </a:spcBef>
        <a:buFont typeface="Arial"/>
        <a:buChar char="•"/>
        <a:defRPr sz="2000" kern="1200">
          <a:solidFill>
            <a:schemeClr val="tx1"/>
          </a:solidFill>
          <a:latin typeface="+mn-lt"/>
          <a:ea typeface="+mn-ea"/>
          <a:cs typeface="+mn-cs"/>
        </a:defRPr>
      </a:lvl7pPr>
      <a:lvl8pPr marL="3427535" indent="-228504" algn="l" defTabSz="457004" rtl="0" eaLnBrk="1" latinLnBrk="0" hangingPunct="1">
        <a:spcBef>
          <a:spcPct val="20000"/>
        </a:spcBef>
        <a:buFont typeface="Arial"/>
        <a:buChar char="•"/>
        <a:defRPr sz="2000" kern="1200">
          <a:solidFill>
            <a:schemeClr val="tx1"/>
          </a:solidFill>
          <a:latin typeface="+mn-lt"/>
          <a:ea typeface="+mn-ea"/>
          <a:cs typeface="+mn-cs"/>
        </a:defRPr>
      </a:lvl8pPr>
      <a:lvl9pPr marL="3884540" indent="-228504" algn="l" defTabSz="45700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004" rtl="0" eaLnBrk="1" latinLnBrk="0" hangingPunct="1">
        <a:defRPr sz="1800" kern="1200">
          <a:solidFill>
            <a:schemeClr val="tx1"/>
          </a:solidFill>
          <a:latin typeface="+mn-lt"/>
          <a:ea typeface="+mn-ea"/>
          <a:cs typeface="+mn-cs"/>
        </a:defRPr>
      </a:lvl1pPr>
      <a:lvl2pPr marL="457004" algn="l" defTabSz="457004" rtl="0" eaLnBrk="1" latinLnBrk="0" hangingPunct="1">
        <a:defRPr sz="1800" kern="1200">
          <a:solidFill>
            <a:schemeClr val="tx1"/>
          </a:solidFill>
          <a:latin typeface="+mn-lt"/>
          <a:ea typeface="+mn-ea"/>
          <a:cs typeface="+mn-cs"/>
        </a:defRPr>
      </a:lvl2pPr>
      <a:lvl3pPr marL="914009" algn="l" defTabSz="457004" rtl="0" eaLnBrk="1" latinLnBrk="0" hangingPunct="1">
        <a:defRPr sz="1800" kern="1200">
          <a:solidFill>
            <a:schemeClr val="tx1"/>
          </a:solidFill>
          <a:latin typeface="+mn-lt"/>
          <a:ea typeface="+mn-ea"/>
          <a:cs typeface="+mn-cs"/>
        </a:defRPr>
      </a:lvl3pPr>
      <a:lvl4pPr marL="1371015" algn="l" defTabSz="457004" rtl="0" eaLnBrk="1" latinLnBrk="0" hangingPunct="1">
        <a:defRPr sz="1800" kern="1200">
          <a:solidFill>
            <a:schemeClr val="tx1"/>
          </a:solidFill>
          <a:latin typeface="+mn-lt"/>
          <a:ea typeface="+mn-ea"/>
          <a:cs typeface="+mn-cs"/>
        </a:defRPr>
      </a:lvl4pPr>
      <a:lvl5pPr marL="1828018" algn="l" defTabSz="457004" rtl="0" eaLnBrk="1" latinLnBrk="0" hangingPunct="1">
        <a:defRPr sz="1800" kern="1200">
          <a:solidFill>
            <a:schemeClr val="tx1"/>
          </a:solidFill>
          <a:latin typeface="+mn-lt"/>
          <a:ea typeface="+mn-ea"/>
          <a:cs typeface="+mn-cs"/>
        </a:defRPr>
      </a:lvl5pPr>
      <a:lvl6pPr marL="2285023" algn="l" defTabSz="457004" rtl="0" eaLnBrk="1" latinLnBrk="0" hangingPunct="1">
        <a:defRPr sz="1800" kern="1200">
          <a:solidFill>
            <a:schemeClr val="tx1"/>
          </a:solidFill>
          <a:latin typeface="+mn-lt"/>
          <a:ea typeface="+mn-ea"/>
          <a:cs typeface="+mn-cs"/>
        </a:defRPr>
      </a:lvl6pPr>
      <a:lvl7pPr marL="2742028" algn="l" defTabSz="457004" rtl="0" eaLnBrk="1" latinLnBrk="0" hangingPunct="1">
        <a:defRPr sz="1800" kern="1200">
          <a:solidFill>
            <a:schemeClr val="tx1"/>
          </a:solidFill>
          <a:latin typeface="+mn-lt"/>
          <a:ea typeface="+mn-ea"/>
          <a:cs typeface="+mn-cs"/>
        </a:defRPr>
      </a:lvl7pPr>
      <a:lvl8pPr marL="3199033" algn="l" defTabSz="457004" rtl="0" eaLnBrk="1" latinLnBrk="0" hangingPunct="1">
        <a:defRPr sz="1800" kern="1200">
          <a:solidFill>
            <a:schemeClr val="tx1"/>
          </a:solidFill>
          <a:latin typeface="+mn-lt"/>
          <a:ea typeface="+mn-ea"/>
          <a:cs typeface="+mn-cs"/>
        </a:defRPr>
      </a:lvl8pPr>
      <a:lvl9pPr marL="3656037" algn="l" defTabSz="457004"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3D3935">
            <a:alpha val="50000"/>
          </a:srgbClr>
        </a:solidFill>
        <a:effectLst/>
      </p:bgPr>
    </p:bg>
    <p:spTree>
      <p:nvGrpSpPr>
        <p:cNvPr id="1" name=""/>
        <p:cNvGrpSpPr/>
        <p:nvPr/>
      </p:nvGrpSpPr>
      <p:grpSpPr>
        <a:xfrm>
          <a:off x="0" y="0"/>
          <a:ext cx="0" cy="0"/>
          <a:chOff x="0" y="0"/>
          <a:chExt cx="0" cy="0"/>
        </a:xfrm>
      </p:grpSpPr>
      <p:cxnSp>
        <p:nvCxnSpPr>
          <p:cNvPr id="8" name="Conector recto 7"/>
          <p:cNvCxnSpPr/>
          <p:nvPr/>
        </p:nvCxnSpPr>
        <p:spPr>
          <a:xfrm>
            <a:off x="252892" y="6399914"/>
            <a:ext cx="8652667"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pic>
        <p:nvPicPr>
          <p:cNvPr id="9" name="Imagen 8"/>
          <p:cNvPicPr>
            <a:picLocks noChangeAspect="1"/>
          </p:cNvPicPr>
          <p:nvPr/>
        </p:nvPicPr>
        <p:blipFill>
          <a:blip r:embed="rId3"/>
          <a:stretch>
            <a:fillRect/>
          </a:stretch>
        </p:blipFill>
        <p:spPr>
          <a:xfrm>
            <a:off x="8107843" y="6489226"/>
            <a:ext cx="794541" cy="152874"/>
          </a:xfrm>
          <a:prstGeom prst="rect">
            <a:avLst/>
          </a:prstGeom>
        </p:spPr>
      </p:pic>
    </p:spTree>
    <p:extLst>
      <p:ext uri="{BB962C8B-B14F-4D97-AF65-F5344CB8AC3E}">
        <p14:creationId xmlns:p14="http://schemas.microsoft.com/office/powerpoint/2010/main" val="79002200"/>
      </p:ext>
    </p:extLst>
  </p:cSld>
  <p:clrMap bg1="lt1" tx1="dk1" bg2="lt2" tx2="dk2" accent1="accent1" accent2="accent2" accent3="accent3" accent4="accent4" accent5="accent5" accent6="accent6" hlink="hlink" folHlink="folHlink"/>
  <p:sldLayoutIdLst>
    <p:sldLayoutId id="2147483693" r:id="rId1"/>
  </p:sldLayoutIdLst>
  <p:hf sldNum="0" hdr="0" ftr="0" dt="0"/>
  <p:txStyles>
    <p:titleStyle>
      <a:lvl1pPr marL="0" indent="0" algn="l" defTabSz="457004" rtl="0" eaLnBrk="1" latinLnBrk="0" hangingPunct="1">
        <a:spcBef>
          <a:spcPct val="0"/>
        </a:spcBef>
        <a:buNone/>
        <a:tabLst/>
        <a:defRPr sz="1800" kern="1200">
          <a:solidFill>
            <a:srgbClr val="E40046"/>
          </a:solidFill>
          <a:latin typeface="Arial"/>
          <a:ea typeface="+mj-ea"/>
          <a:cs typeface="+mj-cs"/>
        </a:defRPr>
      </a:lvl1pPr>
    </p:titleStyle>
    <p:bodyStyle>
      <a:lvl1pPr marL="342753" indent="-342753" algn="l" defTabSz="457004" rtl="0" eaLnBrk="1" latinLnBrk="0" hangingPunct="1">
        <a:spcBef>
          <a:spcPct val="20000"/>
        </a:spcBef>
        <a:buFont typeface="Arial"/>
        <a:buChar char="•"/>
        <a:defRPr sz="1800" kern="1200">
          <a:solidFill>
            <a:srgbClr val="3D3935"/>
          </a:solidFill>
          <a:latin typeface="Arial"/>
          <a:ea typeface="+mn-ea"/>
          <a:cs typeface="+mn-cs"/>
        </a:defRPr>
      </a:lvl1pPr>
      <a:lvl2pPr marL="742633" indent="-285629" algn="l" defTabSz="457004" rtl="0" eaLnBrk="1" latinLnBrk="0" hangingPunct="1">
        <a:spcBef>
          <a:spcPct val="20000"/>
        </a:spcBef>
        <a:buFont typeface="Arial"/>
        <a:buChar char="–"/>
        <a:defRPr sz="1400" kern="1200">
          <a:solidFill>
            <a:srgbClr val="3D3935"/>
          </a:solidFill>
          <a:latin typeface="Arial"/>
          <a:ea typeface="+mn-ea"/>
          <a:cs typeface="+mn-cs"/>
        </a:defRPr>
      </a:lvl2pPr>
      <a:lvl3pPr marL="1142511" indent="-228504" algn="l" defTabSz="457004" rtl="0" eaLnBrk="1" latinLnBrk="0" hangingPunct="1">
        <a:spcBef>
          <a:spcPct val="20000"/>
        </a:spcBef>
        <a:buFont typeface="Arial"/>
        <a:buChar char="•"/>
        <a:defRPr sz="1300" kern="1200">
          <a:solidFill>
            <a:srgbClr val="3D3935"/>
          </a:solidFill>
          <a:latin typeface="Arial"/>
          <a:ea typeface="+mn-ea"/>
          <a:cs typeface="+mn-cs"/>
        </a:defRPr>
      </a:lvl3pPr>
      <a:lvl4pPr marL="1599516" indent="-228504" algn="l" defTabSz="457004" rtl="0" eaLnBrk="1" latinLnBrk="0" hangingPunct="1">
        <a:spcBef>
          <a:spcPct val="20000"/>
        </a:spcBef>
        <a:buFont typeface="Arial"/>
        <a:buChar char="–"/>
        <a:defRPr sz="1300" kern="1200">
          <a:solidFill>
            <a:srgbClr val="3D3935"/>
          </a:solidFill>
          <a:latin typeface="Arial"/>
          <a:ea typeface="+mn-ea"/>
          <a:cs typeface="+mn-cs"/>
        </a:defRPr>
      </a:lvl4pPr>
      <a:lvl5pPr marL="2056522" indent="-228504" algn="l" defTabSz="457004" rtl="0" eaLnBrk="1" latinLnBrk="0" hangingPunct="1">
        <a:spcBef>
          <a:spcPct val="20000"/>
        </a:spcBef>
        <a:buFont typeface="Arial"/>
        <a:buChar char="»"/>
        <a:defRPr sz="1300" kern="1200">
          <a:solidFill>
            <a:srgbClr val="3D3935"/>
          </a:solidFill>
          <a:latin typeface="Arial"/>
          <a:ea typeface="+mn-ea"/>
          <a:cs typeface="+mn-cs"/>
        </a:defRPr>
      </a:lvl5pPr>
      <a:lvl6pPr marL="2513526" indent="-228504" algn="l" defTabSz="457004" rtl="0" eaLnBrk="1" latinLnBrk="0" hangingPunct="1">
        <a:spcBef>
          <a:spcPct val="20000"/>
        </a:spcBef>
        <a:buFont typeface="Arial"/>
        <a:buChar char="•"/>
        <a:defRPr sz="2000" kern="1200">
          <a:solidFill>
            <a:schemeClr val="tx1"/>
          </a:solidFill>
          <a:latin typeface="+mn-lt"/>
          <a:ea typeface="+mn-ea"/>
          <a:cs typeface="+mn-cs"/>
        </a:defRPr>
      </a:lvl6pPr>
      <a:lvl7pPr marL="2970530" indent="-228504" algn="l" defTabSz="457004" rtl="0" eaLnBrk="1" latinLnBrk="0" hangingPunct="1">
        <a:spcBef>
          <a:spcPct val="20000"/>
        </a:spcBef>
        <a:buFont typeface="Arial"/>
        <a:buChar char="•"/>
        <a:defRPr sz="2000" kern="1200">
          <a:solidFill>
            <a:schemeClr val="tx1"/>
          </a:solidFill>
          <a:latin typeface="+mn-lt"/>
          <a:ea typeface="+mn-ea"/>
          <a:cs typeface="+mn-cs"/>
        </a:defRPr>
      </a:lvl7pPr>
      <a:lvl8pPr marL="3427535" indent="-228504" algn="l" defTabSz="457004" rtl="0" eaLnBrk="1" latinLnBrk="0" hangingPunct="1">
        <a:spcBef>
          <a:spcPct val="20000"/>
        </a:spcBef>
        <a:buFont typeface="Arial"/>
        <a:buChar char="•"/>
        <a:defRPr sz="2000" kern="1200">
          <a:solidFill>
            <a:schemeClr val="tx1"/>
          </a:solidFill>
          <a:latin typeface="+mn-lt"/>
          <a:ea typeface="+mn-ea"/>
          <a:cs typeface="+mn-cs"/>
        </a:defRPr>
      </a:lvl8pPr>
      <a:lvl9pPr marL="3884540" indent="-228504" algn="l" defTabSz="45700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004" rtl="0" eaLnBrk="1" latinLnBrk="0" hangingPunct="1">
        <a:defRPr sz="1800" kern="1200">
          <a:solidFill>
            <a:schemeClr val="tx1"/>
          </a:solidFill>
          <a:latin typeface="+mn-lt"/>
          <a:ea typeface="+mn-ea"/>
          <a:cs typeface="+mn-cs"/>
        </a:defRPr>
      </a:lvl1pPr>
      <a:lvl2pPr marL="457004" algn="l" defTabSz="457004" rtl="0" eaLnBrk="1" latinLnBrk="0" hangingPunct="1">
        <a:defRPr sz="1800" kern="1200">
          <a:solidFill>
            <a:schemeClr val="tx1"/>
          </a:solidFill>
          <a:latin typeface="+mn-lt"/>
          <a:ea typeface="+mn-ea"/>
          <a:cs typeface="+mn-cs"/>
        </a:defRPr>
      </a:lvl2pPr>
      <a:lvl3pPr marL="914009" algn="l" defTabSz="457004" rtl="0" eaLnBrk="1" latinLnBrk="0" hangingPunct="1">
        <a:defRPr sz="1800" kern="1200">
          <a:solidFill>
            <a:schemeClr val="tx1"/>
          </a:solidFill>
          <a:latin typeface="+mn-lt"/>
          <a:ea typeface="+mn-ea"/>
          <a:cs typeface="+mn-cs"/>
        </a:defRPr>
      </a:lvl3pPr>
      <a:lvl4pPr marL="1371015" algn="l" defTabSz="457004" rtl="0" eaLnBrk="1" latinLnBrk="0" hangingPunct="1">
        <a:defRPr sz="1800" kern="1200">
          <a:solidFill>
            <a:schemeClr val="tx1"/>
          </a:solidFill>
          <a:latin typeface="+mn-lt"/>
          <a:ea typeface="+mn-ea"/>
          <a:cs typeface="+mn-cs"/>
        </a:defRPr>
      </a:lvl4pPr>
      <a:lvl5pPr marL="1828018" algn="l" defTabSz="457004" rtl="0" eaLnBrk="1" latinLnBrk="0" hangingPunct="1">
        <a:defRPr sz="1800" kern="1200">
          <a:solidFill>
            <a:schemeClr val="tx1"/>
          </a:solidFill>
          <a:latin typeface="+mn-lt"/>
          <a:ea typeface="+mn-ea"/>
          <a:cs typeface="+mn-cs"/>
        </a:defRPr>
      </a:lvl5pPr>
      <a:lvl6pPr marL="2285023" algn="l" defTabSz="457004" rtl="0" eaLnBrk="1" latinLnBrk="0" hangingPunct="1">
        <a:defRPr sz="1800" kern="1200">
          <a:solidFill>
            <a:schemeClr val="tx1"/>
          </a:solidFill>
          <a:latin typeface="+mn-lt"/>
          <a:ea typeface="+mn-ea"/>
          <a:cs typeface="+mn-cs"/>
        </a:defRPr>
      </a:lvl6pPr>
      <a:lvl7pPr marL="2742028" algn="l" defTabSz="457004" rtl="0" eaLnBrk="1" latinLnBrk="0" hangingPunct="1">
        <a:defRPr sz="1800" kern="1200">
          <a:solidFill>
            <a:schemeClr val="tx1"/>
          </a:solidFill>
          <a:latin typeface="+mn-lt"/>
          <a:ea typeface="+mn-ea"/>
          <a:cs typeface="+mn-cs"/>
        </a:defRPr>
      </a:lvl7pPr>
      <a:lvl8pPr marL="3199033" algn="l" defTabSz="457004" rtl="0" eaLnBrk="1" latinLnBrk="0" hangingPunct="1">
        <a:defRPr sz="1800" kern="1200">
          <a:solidFill>
            <a:schemeClr val="tx1"/>
          </a:solidFill>
          <a:latin typeface="+mn-lt"/>
          <a:ea typeface="+mn-ea"/>
          <a:cs typeface="+mn-cs"/>
        </a:defRPr>
      </a:lvl8pPr>
      <a:lvl9pPr marL="3656037" algn="l" defTabSz="457004"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DF041B"/>
        </a:solidFill>
        <a:effectLst/>
      </p:bgPr>
    </p:bg>
    <p:spTree>
      <p:nvGrpSpPr>
        <p:cNvPr id="1" name=""/>
        <p:cNvGrpSpPr/>
        <p:nvPr/>
      </p:nvGrpSpPr>
      <p:grpSpPr>
        <a:xfrm>
          <a:off x="0" y="0"/>
          <a:ext cx="0" cy="0"/>
          <a:chOff x="0" y="0"/>
          <a:chExt cx="0" cy="0"/>
        </a:xfrm>
      </p:grpSpPr>
      <p:cxnSp>
        <p:nvCxnSpPr>
          <p:cNvPr id="8" name="Conector recto 7"/>
          <p:cNvCxnSpPr/>
          <p:nvPr/>
        </p:nvCxnSpPr>
        <p:spPr>
          <a:xfrm>
            <a:off x="252892" y="6399914"/>
            <a:ext cx="8652667"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pic>
        <p:nvPicPr>
          <p:cNvPr id="9" name="Imagen 8"/>
          <p:cNvPicPr>
            <a:picLocks noChangeAspect="1"/>
          </p:cNvPicPr>
          <p:nvPr/>
        </p:nvPicPr>
        <p:blipFill>
          <a:blip r:embed="rId3"/>
          <a:stretch>
            <a:fillRect/>
          </a:stretch>
        </p:blipFill>
        <p:spPr>
          <a:xfrm>
            <a:off x="8107843" y="6489226"/>
            <a:ext cx="794541" cy="152874"/>
          </a:xfrm>
          <a:prstGeom prst="rect">
            <a:avLst/>
          </a:prstGeom>
        </p:spPr>
      </p:pic>
    </p:spTree>
    <p:extLst>
      <p:ext uri="{BB962C8B-B14F-4D97-AF65-F5344CB8AC3E}">
        <p14:creationId xmlns:p14="http://schemas.microsoft.com/office/powerpoint/2010/main" val="2907019189"/>
      </p:ext>
    </p:extLst>
  </p:cSld>
  <p:clrMap bg1="dk1" tx1="lt1" bg2="dk2" tx2="lt2" accent1="accent1" accent2="accent2" accent3="accent3" accent4="accent4" accent5="accent5" accent6="accent6" hlink="hlink" folHlink="folHlink"/>
  <p:sldLayoutIdLst>
    <p:sldLayoutId id="2147483660" r:id="rId1"/>
  </p:sldLayoutIdLst>
  <p:hf sldNum="0" hdr="0" ftr="0" dt="0"/>
  <p:txStyles>
    <p:titleStyle>
      <a:lvl1pPr marL="0" indent="0" algn="l" defTabSz="457004" rtl="0" eaLnBrk="1" latinLnBrk="0" hangingPunct="1">
        <a:spcBef>
          <a:spcPct val="0"/>
        </a:spcBef>
        <a:buNone/>
        <a:tabLst/>
        <a:defRPr sz="1800" kern="1200">
          <a:solidFill>
            <a:srgbClr val="E40046"/>
          </a:solidFill>
          <a:latin typeface="Arial"/>
          <a:ea typeface="+mj-ea"/>
          <a:cs typeface="+mj-cs"/>
        </a:defRPr>
      </a:lvl1pPr>
    </p:titleStyle>
    <p:bodyStyle>
      <a:lvl1pPr marL="342753" indent="-342753" algn="l" defTabSz="457004" rtl="0" eaLnBrk="1" latinLnBrk="0" hangingPunct="1">
        <a:spcBef>
          <a:spcPct val="20000"/>
        </a:spcBef>
        <a:buFont typeface="Arial"/>
        <a:buChar char="•"/>
        <a:defRPr sz="1800" kern="1200">
          <a:solidFill>
            <a:srgbClr val="3D3935"/>
          </a:solidFill>
          <a:latin typeface="Arial"/>
          <a:ea typeface="+mn-ea"/>
          <a:cs typeface="+mn-cs"/>
        </a:defRPr>
      </a:lvl1pPr>
      <a:lvl2pPr marL="742633" indent="-285629" algn="l" defTabSz="457004" rtl="0" eaLnBrk="1" latinLnBrk="0" hangingPunct="1">
        <a:spcBef>
          <a:spcPct val="20000"/>
        </a:spcBef>
        <a:buFont typeface="Arial"/>
        <a:buChar char="–"/>
        <a:defRPr sz="1400" kern="1200">
          <a:solidFill>
            <a:srgbClr val="3D3935"/>
          </a:solidFill>
          <a:latin typeface="Arial"/>
          <a:ea typeface="+mn-ea"/>
          <a:cs typeface="+mn-cs"/>
        </a:defRPr>
      </a:lvl2pPr>
      <a:lvl3pPr marL="1142511" indent="-228504" algn="l" defTabSz="457004" rtl="0" eaLnBrk="1" latinLnBrk="0" hangingPunct="1">
        <a:spcBef>
          <a:spcPct val="20000"/>
        </a:spcBef>
        <a:buFont typeface="Arial"/>
        <a:buChar char="•"/>
        <a:defRPr sz="1300" kern="1200">
          <a:solidFill>
            <a:srgbClr val="3D3935"/>
          </a:solidFill>
          <a:latin typeface="Arial"/>
          <a:ea typeface="+mn-ea"/>
          <a:cs typeface="+mn-cs"/>
        </a:defRPr>
      </a:lvl3pPr>
      <a:lvl4pPr marL="1599516" indent="-228504" algn="l" defTabSz="457004" rtl="0" eaLnBrk="1" latinLnBrk="0" hangingPunct="1">
        <a:spcBef>
          <a:spcPct val="20000"/>
        </a:spcBef>
        <a:buFont typeface="Arial"/>
        <a:buChar char="–"/>
        <a:defRPr sz="1300" kern="1200">
          <a:solidFill>
            <a:srgbClr val="3D3935"/>
          </a:solidFill>
          <a:latin typeface="Arial"/>
          <a:ea typeface="+mn-ea"/>
          <a:cs typeface="+mn-cs"/>
        </a:defRPr>
      </a:lvl4pPr>
      <a:lvl5pPr marL="2056522" indent="-228504" algn="l" defTabSz="457004" rtl="0" eaLnBrk="1" latinLnBrk="0" hangingPunct="1">
        <a:spcBef>
          <a:spcPct val="20000"/>
        </a:spcBef>
        <a:buFont typeface="Arial"/>
        <a:buChar char="»"/>
        <a:defRPr sz="1300" kern="1200">
          <a:solidFill>
            <a:srgbClr val="3D3935"/>
          </a:solidFill>
          <a:latin typeface="Arial"/>
          <a:ea typeface="+mn-ea"/>
          <a:cs typeface="+mn-cs"/>
        </a:defRPr>
      </a:lvl5pPr>
      <a:lvl6pPr marL="2513526" indent="-228504" algn="l" defTabSz="457004" rtl="0" eaLnBrk="1" latinLnBrk="0" hangingPunct="1">
        <a:spcBef>
          <a:spcPct val="20000"/>
        </a:spcBef>
        <a:buFont typeface="Arial"/>
        <a:buChar char="•"/>
        <a:defRPr sz="2000" kern="1200">
          <a:solidFill>
            <a:schemeClr val="tx1"/>
          </a:solidFill>
          <a:latin typeface="+mn-lt"/>
          <a:ea typeface="+mn-ea"/>
          <a:cs typeface="+mn-cs"/>
        </a:defRPr>
      </a:lvl6pPr>
      <a:lvl7pPr marL="2970530" indent="-228504" algn="l" defTabSz="457004" rtl="0" eaLnBrk="1" latinLnBrk="0" hangingPunct="1">
        <a:spcBef>
          <a:spcPct val="20000"/>
        </a:spcBef>
        <a:buFont typeface="Arial"/>
        <a:buChar char="•"/>
        <a:defRPr sz="2000" kern="1200">
          <a:solidFill>
            <a:schemeClr val="tx1"/>
          </a:solidFill>
          <a:latin typeface="+mn-lt"/>
          <a:ea typeface="+mn-ea"/>
          <a:cs typeface="+mn-cs"/>
        </a:defRPr>
      </a:lvl7pPr>
      <a:lvl8pPr marL="3427535" indent="-228504" algn="l" defTabSz="457004" rtl="0" eaLnBrk="1" latinLnBrk="0" hangingPunct="1">
        <a:spcBef>
          <a:spcPct val="20000"/>
        </a:spcBef>
        <a:buFont typeface="Arial"/>
        <a:buChar char="•"/>
        <a:defRPr sz="2000" kern="1200">
          <a:solidFill>
            <a:schemeClr val="tx1"/>
          </a:solidFill>
          <a:latin typeface="+mn-lt"/>
          <a:ea typeface="+mn-ea"/>
          <a:cs typeface="+mn-cs"/>
        </a:defRPr>
      </a:lvl8pPr>
      <a:lvl9pPr marL="3884540" indent="-228504" algn="l" defTabSz="45700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004" rtl="0" eaLnBrk="1" latinLnBrk="0" hangingPunct="1">
        <a:defRPr sz="1800" kern="1200">
          <a:solidFill>
            <a:schemeClr val="tx1"/>
          </a:solidFill>
          <a:latin typeface="+mn-lt"/>
          <a:ea typeface="+mn-ea"/>
          <a:cs typeface="+mn-cs"/>
        </a:defRPr>
      </a:lvl1pPr>
      <a:lvl2pPr marL="457004" algn="l" defTabSz="457004" rtl="0" eaLnBrk="1" latinLnBrk="0" hangingPunct="1">
        <a:defRPr sz="1800" kern="1200">
          <a:solidFill>
            <a:schemeClr val="tx1"/>
          </a:solidFill>
          <a:latin typeface="+mn-lt"/>
          <a:ea typeface="+mn-ea"/>
          <a:cs typeface="+mn-cs"/>
        </a:defRPr>
      </a:lvl2pPr>
      <a:lvl3pPr marL="914009" algn="l" defTabSz="457004" rtl="0" eaLnBrk="1" latinLnBrk="0" hangingPunct="1">
        <a:defRPr sz="1800" kern="1200">
          <a:solidFill>
            <a:schemeClr val="tx1"/>
          </a:solidFill>
          <a:latin typeface="+mn-lt"/>
          <a:ea typeface="+mn-ea"/>
          <a:cs typeface="+mn-cs"/>
        </a:defRPr>
      </a:lvl3pPr>
      <a:lvl4pPr marL="1371015" algn="l" defTabSz="457004" rtl="0" eaLnBrk="1" latinLnBrk="0" hangingPunct="1">
        <a:defRPr sz="1800" kern="1200">
          <a:solidFill>
            <a:schemeClr val="tx1"/>
          </a:solidFill>
          <a:latin typeface="+mn-lt"/>
          <a:ea typeface="+mn-ea"/>
          <a:cs typeface="+mn-cs"/>
        </a:defRPr>
      </a:lvl4pPr>
      <a:lvl5pPr marL="1828018" algn="l" defTabSz="457004" rtl="0" eaLnBrk="1" latinLnBrk="0" hangingPunct="1">
        <a:defRPr sz="1800" kern="1200">
          <a:solidFill>
            <a:schemeClr val="tx1"/>
          </a:solidFill>
          <a:latin typeface="+mn-lt"/>
          <a:ea typeface="+mn-ea"/>
          <a:cs typeface="+mn-cs"/>
        </a:defRPr>
      </a:lvl5pPr>
      <a:lvl6pPr marL="2285023" algn="l" defTabSz="457004" rtl="0" eaLnBrk="1" latinLnBrk="0" hangingPunct="1">
        <a:defRPr sz="1800" kern="1200">
          <a:solidFill>
            <a:schemeClr val="tx1"/>
          </a:solidFill>
          <a:latin typeface="+mn-lt"/>
          <a:ea typeface="+mn-ea"/>
          <a:cs typeface="+mn-cs"/>
        </a:defRPr>
      </a:lvl6pPr>
      <a:lvl7pPr marL="2742028" algn="l" defTabSz="457004" rtl="0" eaLnBrk="1" latinLnBrk="0" hangingPunct="1">
        <a:defRPr sz="1800" kern="1200">
          <a:solidFill>
            <a:schemeClr val="tx1"/>
          </a:solidFill>
          <a:latin typeface="+mn-lt"/>
          <a:ea typeface="+mn-ea"/>
          <a:cs typeface="+mn-cs"/>
        </a:defRPr>
      </a:lvl7pPr>
      <a:lvl8pPr marL="3199033" algn="l" defTabSz="457004" rtl="0" eaLnBrk="1" latinLnBrk="0" hangingPunct="1">
        <a:defRPr sz="1800" kern="1200">
          <a:solidFill>
            <a:schemeClr val="tx1"/>
          </a:solidFill>
          <a:latin typeface="+mn-lt"/>
          <a:ea typeface="+mn-ea"/>
          <a:cs typeface="+mn-cs"/>
        </a:defRPr>
      </a:lvl8pPr>
      <a:lvl9pPr marL="3656037" algn="l" defTabSz="457004"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14" name="Conector recto 13"/>
          <p:cNvCxnSpPr/>
          <p:nvPr/>
        </p:nvCxnSpPr>
        <p:spPr>
          <a:xfrm>
            <a:off x="252892" y="6399914"/>
            <a:ext cx="8652667" cy="0"/>
          </a:xfrm>
          <a:prstGeom prst="line">
            <a:avLst/>
          </a:prstGeom>
        </p:spPr>
        <p:style>
          <a:lnRef idx="1">
            <a:schemeClr val="dk1"/>
          </a:lnRef>
          <a:fillRef idx="0">
            <a:schemeClr val="dk1"/>
          </a:fillRef>
          <a:effectRef idx="0">
            <a:schemeClr val="dk1"/>
          </a:effectRef>
          <a:fontRef idx="minor">
            <a:schemeClr val="tx1"/>
          </a:fontRef>
        </p:style>
      </p:cxnSp>
      <p:pic>
        <p:nvPicPr>
          <p:cNvPr id="1026" name="Picture 2" descr="G:\_Org\Marketing\COMMUNICATION\B2B\STATIONERY\DUFRY NEW STATIONERY\AF_DUFRY LOGO\AF_DUFRY_PRINT\AF_DUFRY_PRINT_SNOW\JPEG\AF_DUFRY_HV_SNOW_PRINT.jpg"/>
          <p:cNvPicPr>
            <a:picLocks noChangeAspect="1" noChangeArrowheads="1"/>
          </p:cNvPicPr>
          <p:nvPr userDrawn="1"/>
        </p:nvPicPr>
        <p:blipFill rotWithShape="1">
          <a:blip r:embed="rId17">
            <a:extLst>
              <a:ext uri="{28A0092B-C50C-407E-A947-70E740481C1C}">
                <a14:useLocalDpi xmlns:a14="http://schemas.microsoft.com/office/drawing/2010/main" val="0"/>
              </a:ext>
            </a:extLst>
          </a:blip>
          <a:srcRect l="8333" t="22742" r="8688" b="23883"/>
          <a:stretch/>
        </p:blipFill>
        <p:spPr bwMode="auto">
          <a:xfrm>
            <a:off x="8063821" y="6486158"/>
            <a:ext cx="849962" cy="181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8892483"/>
      </p:ext>
    </p:extLst>
  </p:cSld>
  <p:clrMap bg1="lt1" tx1="dk1" bg2="lt2" tx2="dk2" accent1="accent1" accent2="accent2" accent3="accent3" accent4="accent4" accent5="accent5" accent6="accent6" hlink="hlink" folHlink="folHlink"/>
  <p:sldLayoutIdLst>
    <p:sldLayoutId id="2147483706" r:id="rId1"/>
    <p:sldLayoutId id="2147483654" r:id="rId2"/>
    <p:sldLayoutId id="2147483700" r:id="rId3"/>
    <p:sldLayoutId id="2147483701" r:id="rId4"/>
    <p:sldLayoutId id="2147483702" r:id="rId5"/>
    <p:sldLayoutId id="2147483650" r:id="rId6"/>
    <p:sldLayoutId id="2147483696" r:id="rId7"/>
    <p:sldLayoutId id="2147483694" r:id="rId8"/>
    <p:sldLayoutId id="2147483695" r:id="rId9"/>
    <p:sldLayoutId id="2147483699" r:id="rId10"/>
    <p:sldLayoutId id="2147483697" r:id="rId11"/>
    <p:sldLayoutId id="2147483698" r:id="rId12"/>
    <p:sldLayoutId id="2147483703" r:id="rId13"/>
    <p:sldLayoutId id="2147483705" r:id="rId14"/>
    <p:sldLayoutId id="2147483704" r:id="rId15"/>
  </p:sldLayoutIdLst>
  <p:hf sldNum="0" hdr="0" ftr="0" dt="0"/>
  <p:txStyles>
    <p:titleStyle>
      <a:lvl1pPr marL="0" indent="0" algn="l" defTabSz="457004" rtl="0" eaLnBrk="1" latinLnBrk="0" hangingPunct="1">
        <a:spcBef>
          <a:spcPct val="0"/>
        </a:spcBef>
        <a:buNone/>
        <a:tabLst/>
        <a:defRPr sz="1800" kern="1200">
          <a:solidFill>
            <a:srgbClr val="E40046"/>
          </a:solidFill>
          <a:latin typeface="Arial"/>
          <a:ea typeface="+mj-ea"/>
          <a:cs typeface="+mj-cs"/>
        </a:defRPr>
      </a:lvl1pPr>
    </p:titleStyle>
    <p:bodyStyle>
      <a:lvl1pPr marL="342753" indent="-342753" algn="l" defTabSz="457004" rtl="0" eaLnBrk="1" latinLnBrk="0" hangingPunct="1">
        <a:spcBef>
          <a:spcPct val="20000"/>
        </a:spcBef>
        <a:buFont typeface="Arial"/>
        <a:buChar char="•"/>
        <a:defRPr sz="1800" kern="1200">
          <a:solidFill>
            <a:srgbClr val="3D3935"/>
          </a:solidFill>
          <a:latin typeface="Arial"/>
          <a:ea typeface="+mn-ea"/>
          <a:cs typeface="+mn-cs"/>
        </a:defRPr>
      </a:lvl1pPr>
      <a:lvl2pPr marL="742633" indent="-285629" algn="l" defTabSz="457004" rtl="0" eaLnBrk="1" latinLnBrk="0" hangingPunct="1">
        <a:spcBef>
          <a:spcPct val="20000"/>
        </a:spcBef>
        <a:buFont typeface="Arial"/>
        <a:buChar char="–"/>
        <a:defRPr sz="1400" kern="1200">
          <a:solidFill>
            <a:srgbClr val="3D3935"/>
          </a:solidFill>
          <a:latin typeface="Arial"/>
          <a:ea typeface="+mn-ea"/>
          <a:cs typeface="+mn-cs"/>
        </a:defRPr>
      </a:lvl2pPr>
      <a:lvl3pPr marL="1142511" indent="-228504" algn="l" defTabSz="457004" rtl="0" eaLnBrk="1" latinLnBrk="0" hangingPunct="1">
        <a:spcBef>
          <a:spcPct val="20000"/>
        </a:spcBef>
        <a:buFont typeface="Arial"/>
        <a:buChar char="•"/>
        <a:defRPr sz="1300" kern="1200">
          <a:solidFill>
            <a:srgbClr val="3D3935"/>
          </a:solidFill>
          <a:latin typeface="Arial"/>
          <a:ea typeface="+mn-ea"/>
          <a:cs typeface="+mn-cs"/>
        </a:defRPr>
      </a:lvl3pPr>
      <a:lvl4pPr marL="1599516" indent="-228504" algn="l" defTabSz="457004" rtl="0" eaLnBrk="1" latinLnBrk="0" hangingPunct="1">
        <a:spcBef>
          <a:spcPct val="20000"/>
        </a:spcBef>
        <a:buFont typeface="Arial"/>
        <a:buChar char="–"/>
        <a:defRPr sz="1300" kern="1200">
          <a:solidFill>
            <a:srgbClr val="3D3935"/>
          </a:solidFill>
          <a:latin typeface="Arial"/>
          <a:ea typeface="+mn-ea"/>
          <a:cs typeface="+mn-cs"/>
        </a:defRPr>
      </a:lvl4pPr>
      <a:lvl5pPr marL="2056522" indent="-228504" algn="l" defTabSz="457004" rtl="0" eaLnBrk="1" latinLnBrk="0" hangingPunct="1">
        <a:spcBef>
          <a:spcPct val="20000"/>
        </a:spcBef>
        <a:buFont typeface="Arial"/>
        <a:buChar char="»"/>
        <a:defRPr sz="1300" kern="1200">
          <a:solidFill>
            <a:srgbClr val="3D3935"/>
          </a:solidFill>
          <a:latin typeface="Arial"/>
          <a:ea typeface="+mn-ea"/>
          <a:cs typeface="+mn-cs"/>
        </a:defRPr>
      </a:lvl5pPr>
      <a:lvl6pPr marL="2513526" indent="-228504" algn="l" defTabSz="457004" rtl="0" eaLnBrk="1" latinLnBrk="0" hangingPunct="1">
        <a:spcBef>
          <a:spcPct val="20000"/>
        </a:spcBef>
        <a:buFont typeface="Arial"/>
        <a:buChar char="•"/>
        <a:defRPr sz="2000" kern="1200">
          <a:solidFill>
            <a:schemeClr val="tx1"/>
          </a:solidFill>
          <a:latin typeface="+mn-lt"/>
          <a:ea typeface="+mn-ea"/>
          <a:cs typeface="+mn-cs"/>
        </a:defRPr>
      </a:lvl6pPr>
      <a:lvl7pPr marL="2970530" indent="-228504" algn="l" defTabSz="457004" rtl="0" eaLnBrk="1" latinLnBrk="0" hangingPunct="1">
        <a:spcBef>
          <a:spcPct val="20000"/>
        </a:spcBef>
        <a:buFont typeface="Arial"/>
        <a:buChar char="•"/>
        <a:defRPr sz="2000" kern="1200">
          <a:solidFill>
            <a:schemeClr val="tx1"/>
          </a:solidFill>
          <a:latin typeface="+mn-lt"/>
          <a:ea typeface="+mn-ea"/>
          <a:cs typeface="+mn-cs"/>
        </a:defRPr>
      </a:lvl7pPr>
      <a:lvl8pPr marL="3427535" indent="-228504" algn="l" defTabSz="457004" rtl="0" eaLnBrk="1" latinLnBrk="0" hangingPunct="1">
        <a:spcBef>
          <a:spcPct val="20000"/>
        </a:spcBef>
        <a:buFont typeface="Arial"/>
        <a:buChar char="•"/>
        <a:defRPr sz="2000" kern="1200">
          <a:solidFill>
            <a:schemeClr val="tx1"/>
          </a:solidFill>
          <a:latin typeface="+mn-lt"/>
          <a:ea typeface="+mn-ea"/>
          <a:cs typeface="+mn-cs"/>
        </a:defRPr>
      </a:lvl8pPr>
      <a:lvl9pPr marL="3884540" indent="-228504" algn="l" defTabSz="45700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004" rtl="0" eaLnBrk="1" latinLnBrk="0" hangingPunct="1">
        <a:defRPr sz="1800" kern="1200">
          <a:solidFill>
            <a:schemeClr val="tx1"/>
          </a:solidFill>
          <a:latin typeface="+mn-lt"/>
          <a:ea typeface="+mn-ea"/>
          <a:cs typeface="+mn-cs"/>
        </a:defRPr>
      </a:lvl1pPr>
      <a:lvl2pPr marL="457004" algn="l" defTabSz="457004" rtl="0" eaLnBrk="1" latinLnBrk="0" hangingPunct="1">
        <a:defRPr sz="1800" kern="1200">
          <a:solidFill>
            <a:schemeClr val="tx1"/>
          </a:solidFill>
          <a:latin typeface="+mn-lt"/>
          <a:ea typeface="+mn-ea"/>
          <a:cs typeface="+mn-cs"/>
        </a:defRPr>
      </a:lvl2pPr>
      <a:lvl3pPr marL="914009" algn="l" defTabSz="457004" rtl="0" eaLnBrk="1" latinLnBrk="0" hangingPunct="1">
        <a:defRPr sz="1800" kern="1200">
          <a:solidFill>
            <a:schemeClr val="tx1"/>
          </a:solidFill>
          <a:latin typeface="+mn-lt"/>
          <a:ea typeface="+mn-ea"/>
          <a:cs typeface="+mn-cs"/>
        </a:defRPr>
      </a:lvl3pPr>
      <a:lvl4pPr marL="1371015" algn="l" defTabSz="457004" rtl="0" eaLnBrk="1" latinLnBrk="0" hangingPunct="1">
        <a:defRPr sz="1800" kern="1200">
          <a:solidFill>
            <a:schemeClr val="tx1"/>
          </a:solidFill>
          <a:latin typeface="+mn-lt"/>
          <a:ea typeface="+mn-ea"/>
          <a:cs typeface="+mn-cs"/>
        </a:defRPr>
      </a:lvl4pPr>
      <a:lvl5pPr marL="1828018" algn="l" defTabSz="457004" rtl="0" eaLnBrk="1" latinLnBrk="0" hangingPunct="1">
        <a:defRPr sz="1800" kern="1200">
          <a:solidFill>
            <a:schemeClr val="tx1"/>
          </a:solidFill>
          <a:latin typeface="+mn-lt"/>
          <a:ea typeface="+mn-ea"/>
          <a:cs typeface="+mn-cs"/>
        </a:defRPr>
      </a:lvl5pPr>
      <a:lvl6pPr marL="2285023" algn="l" defTabSz="457004" rtl="0" eaLnBrk="1" latinLnBrk="0" hangingPunct="1">
        <a:defRPr sz="1800" kern="1200">
          <a:solidFill>
            <a:schemeClr val="tx1"/>
          </a:solidFill>
          <a:latin typeface="+mn-lt"/>
          <a:ea typeface="+mn-ea"/>
          <a:cs typeface="+mn-cs"/>
        </a:defRPr>
      </a:lvl6pPr>
      <a:lvl7pPr marL="2742028" algn="l" defTabSz="457004" rtl="0" eaLnBrk="1" latinLnBrk="0" hangingPunct="1">
        <a:defRPr sz="1800" kern="1200">
          <a:solidFill>
            <a:schemeClr val="tx1"/>
          </a:solidFill>
          <a:latin typeface="+mn-lt"/>
          <a:ea typeface="+mn-ea"/>
          <a:cs typeface="+mn-cs"/>
        </a:defRPr>
      </a:lvl7pPr>
      <a:lvl8pPr marL="3199033" algn="l" defTabSz="457004" rtl="0" eaLnBrk="1" latinLnBrk="0" hangingPunct="1">
        <a:defRPr sz="1800" kern="1200">
          <a:solidFill>
            <a:schemeClr val="tx1"/>
          </a:solidFill>
          <a:latin typeface="+mn-lt"/>
          <a:ea typeface="+mn-ea"/>
          <a:cs typeface="+mn-cs"/>
        </a:defRPr>
      </a:lvl8pPr>
      <a:lvl9pPr marL="3656037" algn="l" defTabSz="457004"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3D3935"/>
        </a:solidFill>
        <a:effectLst/>
      </p:bgPr>
    </p:bg>
    <p:spTree>
      <p:nvGrpSpPr>
        <p:cNvPr id="1" name=""/>
        <p:cNvGrpSpPr/>
        <p:nvPr/>
      </p:nvGrpSpPr>
      <p:grpSpPr>
        <a:xfrm>
          <a:off x="0" y="0"/>
          <a:ext cx="0" cy="0"/>
          <a:chOff x="0" y="0"/>
          <a:chExt cx="0" cy="0"/>
        </a:xfrm>
      </p:grpSpPr>
      <p:grpSp>
        <p:nvGrpSpPr>
          <p:cNvPr id="7" name="Agrupar 6"/>
          <p:cNvGrpSpPr/>
          <p:nvPr/>
        </p:nvGrpSpPr>
        <p:grpSpPr>
          <a:xfrm>
            <a:off x="4933431" y="670258"/>
            <a:ext cx="4210570" cy="5586479"/>
            <a:chOff x="4594768" y="670258"/>
            <a:chExt cx="4549233" cy="5586479"/>
          </a:xfrm>
        </p:grpSpPr>
        <p:sp>
          <p:nvSpPr>
            <p:cNvPr id="12" name="Rectángulo 11"/>
            <p:cNvSpPr/>
            <p:nvPr userDrawn="1"/>
          </p:nvSpPr>
          <p:spPr>
            <a:xfrm>
              <a:off x="4594768" y="670258"/>
              <a:ext cx="4549231" cy="5586478"/>
            </a:xfrm>
            <a:prstGeom prst="rect">
              <a:avLst/>
            </a:prstGeom>
            <a:solidFill>
              <a:srgbClr val="DF041B">
                <a:alpha val="38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3" name="Rectángulo 12"/>
            <p:cNvSpPr/>
            <p:nvPr userDrawn="1"/>
          </p:nvSpPr>
          <p:spPr>
            <a:xfrm>
              <a:off x="4920075" y="670259"/>
              <a:ext cx="4223926" cy="5586478"/>
            </a:xfrm>
            <a:prstGeom prst="rect">
              <a:avLst/>
            </a:prstGeom>
            <a:solidFill>
              <a:srgbClr val="DF041B">
                <a:alpha val="67843"/>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5" name="Rectángulo 14"/>
            <p:cNvSpPr/>
            <p:nvPr userDrawn="1"/>
          </p:nvSpPr>
          <p:spPr>
            <a:xfrm>
              <a:off x="5277556" y="670258"/>
              <a:ext cx="3866444" cy="5586479"/>
            </a:xfrm>
            <a:prstGeom prst="rect">
              <a:avLst/>
            </a:prstGeom>
            <a:solidFill>
              <a:srgbClr val="DF04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pic>
        <p:nvPicPr>
          <p:cNvPr id="17" name="Imagen 16"/>
          <p:cNvPicPr>
            <a:picLocks noChangeAspect="1"/>
          </p:cNvPicPr>
          <p:nvPr/>
        </p:nvPicPr>
        <p:blipFill>
          <a:blip r:embed="rId3"/>
          <a:stretch>
            <a:fillRect/>
          </a:stretch>
        </p:blipFill>
        <p:spPr>
          <a:xfrm>
            <a:off x="7350007" y="5689224"/>
            <a:ext cx="1554163" cy="299029"/>
          </a:xfrm>
          <a:prstGeom prst="rect">
            <a:avLst/>
          </a:prstGeom>
        </p:spPr>
      </p:pic>
    </p:spTree>
    <p:extLst>
      <p:ext uri="{BB962C8B-B14F-4D97-AF65-F5344CB8AC3E}">
        <p14:creationId xmlns:p14="http://schemas.microsoft.com/office/powerpoint/2010/main" val="926276521"/>
      </p:ext>
    </p:extLst>
  </p:cSld>
  <p:clrMap bg1="lt1" tx1="dk1" bg2="lt2" tx2="dk2" accent1="accent1" accent2="accent2" accent3="accent3" accent4="accent4" accent5="accent5" accent6="accent6" hlink="hlink" folHlink="folHlink"/>
  <p:sldLayoutIdLst>
    <p:sldLayoutId id="2147483691" r:id="rId1"/>
  </p:sldLayoutIdLst>
  <p:hf sldNum="0" hdr="0" ftr="0" dt="0"/>
  <p:txStyles>
    <p:titleStyle>
      <a:lvl1pPr marL="0" indent="0" algn="l" defTabSz="457004" rtl="0" eaLnBrk="1" latinLnBrk="0" hangingPunct="1">
        <a:spcBef>
          <a:spcPct val="0"/>
        </a:spcBef>
        <a:buNone/>
        <a:tabLst/>
        <a:defRPr sz="1800" kern="1200">
          <a:solidFill>
            <a:srgbClr val="E40046"/>
          </a:solidFill>
          <a:latin typeface="Arial"/>
          <a:ea typeface="+mj-ea"/>
          <a:cs typeface="+mj-cs"/>
        </a:defRPr>
      </a:lvl1pPr>
    </p:titleStyle>
    <p:bodyStyle>
      <a:lvl1pPr marL="342753" indent="-342753" algn="l" defTabSz="457004" rtl="0" eaLnBrk="1" latinLnBrk="0" hangingPunct="1">
        <a:spcBef>
          <a:spcPct val="20000"/>
        </a:spcBef>
        <a:buFont typeface="Arial"/>
        <a:buChar char="•"/>
        <a:defRPr sz="1800" kern="1200">
          <a:solidFill>
            <a:srgbClr val="3D3935"/>
          </a:solidFill>
          <a:latin typeface="Arial"/>
          <a:ea typeface="+mn-ea"/>
          <a:cs typeface="+mn-cs"/>
        </a:defRPr>
      </a:lvl1pPr>
      <a:lvl2pPr marL="742633" indent="-285629" algn="l" defTabSz="457004" rtl="0" eaLnBrk="1" latinLnBrk="0" hangingPunct="1">
        <a:spcBef>
          <a:spcPct val="20000"/>
        </a:spcBef>
        <a:buFont typeface="Arial"/>
        <a:buChar char="–"/>
        <a:defRPr sz="1400" kern="1200">
          <a:solidFill>
            <a:srgbClr val="3D3935"/>
          </a:solidFill>
          <a:latin typeface="Arial"/>
          <a:ea typeface="+mn-ea"/>
          <a:cs typeface="+mn-cs"/>
        </a:defRPr>
      </a:lvl2pPr>
      <a:lvl3pPr marL="1142511" indent="-228504" algn="l" defTabSz="457004" rtl="0" eaLnBrk="1" latinLnBrk="0" hangingPunct="1">
        <a:spcBef>
          <a:spcPct val="20000"/>
        </a:spcBef>
        <a:buFont typeface="Arial"/>
        <a:buChar char="•"/>
        <a:defRPr sz="1300" kern="1200">
          <a:solidFill>
            <a:srgbClr val="3D3935"/>
          </a:solidFill>
          <a:latin typeface="Arial"/>
          <a:ea typeface="+mn-ea"/>
          <a:cs typeface="+mn-cs"/>
        </a:defRPr>
      </a:lvl3pPr>
      <a:lvl4pPr marL="1599516" indent="-228504" algn="l" defTabSz="457004" rtl="0" eaLnBrk="1" latinLnBrk="0" hangingPunct="1">
        <a:spcBef>
          <a:spcPct val="20000"/>
        </a:spcBef>
        <a:buFont typeface="Arial"/>
        <a:buChar char="–"/>
        <a:defRPr sz="1300" kern="1200">
          <a:solidFill>
            <a:srgbClr val="3D3935"/>
          </a:solidFill>
          <a:latin typeface="Arial"/>
          <a:ea typeface="+mn-ea"/>
          <a:cs typeface="+mn-cs"/>
        </a:defRPr>
      </a:lvl4pPr>
      <a:lvl5pPr marL="2056522" indent="-228504" algn="l" defTabSz="457004" rtl="0" eaLnBrk="1" latinLnBrk="0" hangingPunct="1">
        <a:spcBef>
          <a:spcPct val="20000"/>
        </a:spcBef>
        <a:buFont typeface="Arial"/>
        <a:buChar char="»"/>
        <a:defRPr sz="1300" kern="1200">
          <a:solidFill>
            <a:srgbClr val="3D3935"/>
          </a:solidFill>
          <a:latin typeface="Arial"/>
          <a:ea typeface="+mn-ea"/>
          <a:cs typeface="+mn-cs"/>
        </a:defRPr>
      </a:lvl5pPr>
      <a:lvl6pPr marL="2513526" indent="-228504" algn="l" defTabSz="457004" rtl="0" eaLnBrk="1" latinLnBrk="0" hangingPunct="1">
        <a:spcBef>
          <a:spcPct val="20000"/>
        </a:spcBef>
        <a:buFont typeface="Arial"/>
        <a:buChar char="•"/>
        <a:defRPr sz="2000" kern="1200">
          <a:solidFill>
            <a:schemeClr val="tx1"/>
          </a:solidFill>
          <a:latin typeface="+mn-lt"/>
          <a:ea typeface="+mn-ea"/>
          <a:cs typeface="+mn-cs"/>
        </a:defRPr>
      </a:lvl6pPr>
      <a:lvl7pPr marL="2970530" indent="-228504" algn="l" defTabSz="457004" rtl="0" eaLnBrk="1" latinLnBrk="0" hangingPunct="1">
        <a:spcBef>
          <a:spcPct val="20000"/>
        </a:spcBef>
        <a:buFont typeface="Arial"/>
        <a:buChar char="•"/>
        <a:defRPr sz="2000" kern="1200">
          <a:solidFill>
            <a:schemeClr val="tx1"/>
          </a:solidFill>
          <a:latin typeface="+mn-lt"/>
          <a:ea typeface="+mn-ea"/>
          <a:cs typeface="+mn-cs"/>
        </a:defRPr>
      </a:lvl7pPr>
      <a:lvl8pPr marL="3427535" indent="-228504" algn="l" defTabSz="457004" rtl="0" eaLnBrk="1" latinLnBrk="0" hangingPunct="1">
        <a:spcBef>
          <a:spcPct val="20000"/>
        </a:spcBef>
        <a:buFont typeface="Arial"/>
        <a:buChar char="•"/>
        <a:defRPr sz="2000" kern="1200">
          <a:solidFill>
            <a:schemeClr val="tx1"/>
          </a:solidFill>
          <a:latin typeface="+mn-lt"/>
          <a:ea typeface="+mn-ea"/>
          <a:cs typeface="+mn-cs"/>
        </a:defRPr>
      </a:lvl8pPr>
      <a:lvl9pPr marL="3884540" indent="-228504" algn="l" defTabSz="45700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004" rtl="0" eaLnBrk="1" latinLnBrk="0" hangingPunct="1">
        <a:defRPr sz="1800" kern="1200">
          <a:solidFill>
            <a:schemeClr val="tx1"/>
          </a:solidFill>
          <a:latin typeface="+mn-lt"/>
          <a:ea typeface="+mn-ea"/>
          <a:cs typeface="+mn-cs"/>
        </a:defRPr>
      </a:lvl1pPr>
      <a:lvl2pPr marL="457004" algn="l" defTabSz="457004" rtl="0" eaLnBrk="1" latinLnBrk="0" hangingPunct="1">
        <a:defRPr sz="1800" kern="1200">
          <a:solidFill>
            <a:schemeClr val="tx1"/>
          </a:solidFill>
          <a:latin typeface="+mn-lt"/>
          <a:ea typeface="+mn-ea"/>
          <a:cs typeface="+mn-cs"/>
        </a:defRPr>
      </a:lvl2pPr>
      <a:lvl3pPr marL="914009" algn="l" defTabSz="457004" rtl="0" eaLnBrk="1" latinLnBrk="0" hangingPunct="1">
        <a:defRPr sz="1800" kern="1200">
          <a:solidFill>
            <a:schemeClr val="tx1"/>
          </a:solidFill>
          <a:latin typeface="+mn-lt"/>
          <a:ea typeface="+mn-ea"/>
          <a:cs typeface="+mn-cs"/>
        </a:defRPr>
      </a:lvl3pPr>
      <a:lvl4pPr marL="1371015" algn="l" defTabSz="457004" rtl="0" eaLnBrk="1" latinLnBrk="0" hangingPunct="1">
        <a:defRPr sz="1800" kern="1200">
          <a:solidFill>
            <a:schemeClr val="tx1"/>
          </a:solidFill>
          <a:latin typeface="+mn-lt"/>
          <a:ea typeface="+mn-ea"/>
          <a:cs typeface="+mn-cs"/>
        </a:defRPr>
      </a:lvl4pPr>
      <a:lvl5pPr marL="1828018" algn="l" defTabSz="457004" rtl="0" eaLnBrk="1" latinLnBrk="0" hangingPunct="1">
        <a:defRPr sz="1800" kern="1200">
          <a:solidFill>
            <a:schemeClr val="tx1"/>
          </a:solidFill>
          <a:latin typeface="+mn-lt"/>
          <a:ea typeface="+mn-ea"/>
          <a:cs typeface="+mn-cs"/>
        </a:defRPr>
      </a:lvl5pPr>
      <a:lvl6pPr marL="2285023" algn="l" defTabSz="457004" rtl="0" eaLnBrk="1" latinLnBrk="0" hangingPunct="1">
        <a:defRPr sz="1800" kern="1200">
          <a:solidFill>
            <a:schemeClr val="tx1"/>
          </a:solidFill>
          <a:latin typeface="+mn-lt"/>
          <a:ea typeface="+mn-ea"/>
          <a:cs typeface="+mn-cs"/>
        </a:defRPr>
      </a:lvl6pPr>
      <a:lvl7pPr marL="2742028" algn="l" defTabSz="457004" rtl="0" eaLnBrk="1" latinLnBrk="0" hangingPunct="1">
        <a:defRPr sz="1800" kern="1200">
          <a:solidFill>
            <a:schemeClr val="tx1"/>
          </a:solidFill>
          <a:latin typeface="+mn-lt"/>
          <a:ea typeface="+mn-ea"/>
          <a:cs typeface="+mn-cs"/>
        </a:defRPr>
      </a:lvl7pPr>
      <a:lvl8pPr marL="3199033" algn="l" defTabSz="457004" rtl="0" eaLnBrk="1" latinLnBrk="0" hangingPunct="1">
        <a:defRPr sz="1800" kern="1200">
          <a:solidFill>
            <a:schemeClr val="tx1"/>
          </a:solidFill>
          <a:latin typeface="+mn-lt"/>
          <a:ea typeface="+mn-ea"/>
          <a:cs typeface="+mn-cs"/>
        </a:defRPr>
      </a:lvl8pPr>
      <a:lvl9pPr marL="3656037" algn="l" defTabSz="45700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docs.gitlab.com/ee/topics/gitlab_flow.html" TargetMode="Externa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semver.org/" TargetMode="Externa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ocs.microsoft.com/en-us/azure/devops/learn/what-is-devops" TargetMode="Externa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hyperlink" Target="https://www.linkedin.com/pulse/devops-infrastructure-ashish-nanjiani/" TargetMode="Externa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5" Type="http://schemas.openxmlformats.org/officeDocument/2006/relationships/hyperlink" Target="https://dev.azure.com/DufryGlobal/Dufry%20Insights%20Integration%20-%20API%20Gateway/_git/Landing%20Zones?path=/modules/infra/kv.tf" TargetMode="External"/><Relationship Id="rId4" Type="http://schemas.openxmlformats.org/officeDocument/2006/relationships/hyperlink" Target="https://dev.azure.com/DufryGlobal/Infrastructure%20Automation/_git/terraform_modules?path=/resources/key_vault_with_private_endpoint/main.t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G:\_Org\Marketing\COMMUNICATION\B2B\STATIONERY\DUFRY NEW STATIONERY\AF_POWER POINT PRESENTATION\PPT TEMPLATE\AIRPORT IMAG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ángulo 4"/>
          <p:cNvSpPr/>
          <p:nvPr/>
        </p:nvSpPr>
        <p:spPr>
          <a:xfrm>
            <a:off x="4933431" y="670258"/>
            <a:ext cx="4210568" cy="5586478"/>
          </a:xfrm>
          <a:prstGeom prst="rect">
            <a:avLst/>
          </a:prstGeom>
          <a:solidFill>
            <a:srgbClr val="DF0217">
              <a:alpha val="38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004" fontAlgn="auto">
              <a:spcBef>
                <a:spcPts val="0"/>
              </a:spcBef>
              <a:spcAft>
                <a:spcPts val="0"/>
              </a:spcAft>
            </a:pPr>
            <a:endParaRPr lang="es-ES" sz="1800" b="0">
              <a:solidFill>
                <a:srgbClr val="FFFFFF"/>
              </a:solidFill>
            </a:endParaRPr>
          </a:p>
        </p:txBody>
      </p:sp>
      <p:sp>
        <p:nvSpPr>
          <p:cNvPr id="11" name="Rectángulo 5"/>
          <p:cNvSpPr/>
          <p:nvPr/>
        </p:nvSpPr>
        <p:spPr>
          <a:xfrm>
            <a:off x="5234521" y="670259"/>
            <a:ext cx="3909480" cy="5586478"/>
          </a:xfrm>
          <a:prstGeom prst="rect">
            <a:avLst/>
          </a:prstGeom>
          <a:solidFill>
            <a:srgbClr val="DF0217">
              <a:alpha val="68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004" fontAlgn="auto">
              <a:spcBef>
                <a:spcPts val="0"/>
              </a:spcBef>
              <a:spcAft>
                <a:spcPts val="0"/>
              </a:spcAft>
            </a:pPr>
            <a:endParaRPr lang="es-ES" sz="1800" b="0">
              <a:solidFill>
                <a:srgbClr val="FFFFFF"/>
              </a:solidFill>
            </a:endParaRPr>
          </a:p>
        </p:txBody>
      </p:sp>
      <p:sp>
        <p:nvSpPr>
          <p:cNvPr id="12" name="Rectángulo 6"/>
          <p:cNvSpPr/>
          <p:nvPr/>
        </p:nvSpPr>
        <p:spPr>
          <a:xfrm>
            <a:off x="5565390" y="670258"/>
            <a:ext cx="3578611" cy="5586479"/>
          </a:xfrm>
          <a:prstGeom prst="rect">
            <a:avLst/>
          </a:prstGeom>
          <a:solidFill>
            <a:srgbClr val="DF0217">
              <a:alpha val="8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004" fontAlgn="auto">
              <a:spcBef>
                <a:spcPts val="0"/>
              </a:spcBef>
              <a:spcAft>
                <a:spcPts val="0"/>
              </a:spcAft>
            </a:pPr>
            <a:endParaRPr lang="es-ES" sz="1800" b="0">
              <a:solidFill>
                <a:srgbClr val="FFFFFF"/>
              </a:solidFill>
            </a:endParaRPr>
          </a:p>
        </p:txBody>
      </p:sp>
      <p:sp>
        <p:nvSpPr>
          <p:cNvPr id="13" name="Título 1"/>
          <p:cNvSpPr txBox="1">
            <a:spLocks/>
          </p:cNvSpPr>
          <p:nvPr/>
        </p:nvSpPr>
        <p:spPr>
          <a:xfrm>
            <a:off x="5639317" y="2226950"/>
            <a:ext cx="3421380" cy="723656"/>
          </a:xfrm>
          <a:prstGeom prst="rect">
            <a:avLst/>
          </a:prstGeom>
        </p:spPr>
        <p:txBody>
          <a:bodyPr vert="horz" lIns="0" tIns="0" rIns="0" bIns="0" rtlCol="0" anchor="t">
            <a:noAutofit/>
          </a:bodyPr>
          <a:lstStyle>
            <a:lvl1pPr marL="0" indent="0" algn="l" defTabSz="725518" rtl="0" eaLnBrk="1" latinLnBrk="0" hangingPunct="1">
              <a:lnSpc>
                <a:spcPct val="90000"/>
              </a:lnSpc>
              <a:spcBef>
                <a:spcPct val="0"/>
              </a:spcBef>
              <a:buNone/>
              <a:tabLst/>
              <a:defRPr sz="5300" kern="1200">
                <a:solidFill>
                  <a:schemeClr val="bg1"/>
                </a:solidFill>
                <a:latin typeface="Arial"/>
                <a:ea typeface="+mj-ea"/>
                <a:cs typeface="+mj-cs"/>
              </a:defRPr>
            </a:lvl1pPr>
          </a:lstStyle>
          <a:p>
            <a:pPr defTabSz="457004">
              <a:defRPr/>
            </a:pPr>
            <a:r>
              <a:rPr lang="en-GB" sz="2400" dirty="0">
                <a:solidFill>
                  <a:srgbClr val="FFFFFF"/>
                </a:solidFill>
              </a:rPr>
              <a:t>Infrastructure DevOps Maturity</a:t>
            </a:r>
            <a:endParaRPr lang="es-ES" sz="2400" dirty="0">
              <a:solidFill>
                <a:srgbClr val="FFFFFF"/>
              </a:solidFill>
            </a:endParaRPr>
          </a:p>
        </p:txBody>
      </p:sp>
      <p:pic>
        <p:nvPicPr>
          <p:cNvPr id="17" name="Imagen 14"/>
          <p:cNvPicPr>
            <a:picLocks noChangeAspect="1"/>
          </p:cNvPicPr>
          <p:nvPr/>
        </p:nvPicPr>
        <p:blipFill>
          <a:blip r:embed="rId4"/>
          <a:stretch>
            <a:fillRect/>
          </a:stretch>
        </p:blipFill>
        <p:spPr>
          <a:xfrm>
            <a:off x="7350007" y="5689224"/>
            <a:ext cx="1554163" cy="299029"/>
          </a:xfrm>
          <a:prstGeom prst="rect">
            <a:avLst/>
          </a:prstGeom>
        </p:spPr>
      </p:pic>
      <p:sp>
        <p:nvSpPr>
          <p:cNvPr id="2" name="TextBox 1">
            <a:extLst>
              <a:ext uri="{FF2B5EF4-FFF2-40B4-BE49-F238E27FC236}">
                <a16:creationId xmlns:a16="http://schemas.microsoft.com/office/drawing/2014/main" id="{506500C6-75AB-EA1F-4429-3565095B22E8}"/>
              </a:ext>
            </a:extLst>
          </p:cNvPr>
          <p:cNvSpPr txBox="1"/>
          <p:nvPr/>
        </p:nvSpPr>
        <p:spPr>
          <a:xfrm>
            <a:off x="5513288" y="5143742"/>
            <a:ext cx="3673437" cy="276999"/>
          </a:xfrm>
          <a:prstGeom prst="rect">
            <a:avLst/>
          </a:prstGeom>
          <a:noFill/>
        </p:spPr>
        <p:txBody>
          <a:bodyPr wrap="square" rtlCol="0">
            <a:spAutoFit/>
          </a:bodyPr>
          <a:lstStyle/>
          <a:p>
            <a:r>
              <a:rPr lang="en-US" sz="1200" dirty="0"/>
              <a:t>Wojciech Pazdzierkiewicz – Infrastructure Architect</a:t>
            </a:r>
          </a:p>
        </p:txBody>
      </p:sp>
    </p:spTree>
    <p:extLst>
      <p:ext uri="{BB962C8B-B14F-4D97-AF65-F5344CB8AC3E}">
        <p14:creationId xmlns:p14="http://schemas.microsoft.com/office/powerpoint/2010/main" val="3643485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E2613-0836-2DAC-5D1D-B96DBC06D9F4}"/>
              </a:ext>
            </a:extLst>
          </p:cNvPr>
          <p:cNvSpPr>
            <a:spLocks noGrp="1"/>
          </p:cNvSpPr>
          <p:nvPr>
            <p:ph type="title"/>
          </p:nvPr>
        </p:nvSpPr>
        <p:spPr>
          <a:xfrm>
            <a:off x="252892" y="274641"/>
            <a:ext cx="8652667" cy="230184"/>
          </a:xfrm>
        </p:spPr>
        <p:txBody>
          <a:bodyPr anchor="t">
            <a:normAutofit/>
          </a:bodyPr>
          <a:lstStyle/>
          <a:p>
            <a:pPr>
              <a:lnSpc>
                <a:spcPct val="90000"/>
              </a:lnSpc>
            </a:pPr>
            <a:r>
              <a:rPr lang="en-US" sz="1500" dirty="0" err="1"/>
              <a:t>IaC</a:t>
            </a:r>
            <a:r>
              <a:rPr lang="en-US" sz="1500" dirty="0"/>
              <a:t> approaches: </a:t>
            </a:r>
            <a:r>
              <a:rPr lang="en-US" sz="1600" dirty="0"/>
              <a:t>Terraform in Organization</a:t>
            </a:r>
            <a:endParaRPr lang="en-US" sz="1500" dirty="0"/>
          </a:p>
        </p:txBody>
      </p:sp>
      <p:sp>
        <p:nvSpPr>
          <p:cNvPr id="3" name="Google Shape;480;p52">
            <a:extLst>
              <a:ext uri="{FF2B5EF4-FFF2-40B4-BE49-F238E27FC236}">
                <a16:creationId xmlns:a16="http://schemas.microsoft.com/office/drawing/2014/main" id="{E7063F66-DCB4-89F8-F293-6585D74699B1}"/>
              </a:ext>
            </a:extLst>
          </p:cNvPr>
          <p:cNvSpPr txBox="1"/>
          <p:nvPr/>
        </p:nvSpPr>
        <p:spPr>
          <a:xfrm>
            <a:off x="1002013" y="2428819"/>
            <a:ext cx="3413100" cy="2637001"/>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dirty="0">
                <a:solidFill>
                  <a:srgbClr val="202124"/>
                </a:solidFill>
                <a:latin typeface="Google Sans"/>
                <a:ea typeface="Google Sans"/>
                <a:cs typeface="Google Sans"/>
                <a:sym typeface="Google Sans"/>
              </a:rPr>
              <a:t>What's the Terraform code lifecycle?</a:t>
            </a:r>
            <a:endParaRPr sz="1200" b="1" dirty="0">
              <a:solidFill>
                <a:srgbClr val="202124"/>
              </a:solidFill>
              <a:latin typeface="Google Sans"/>
              <a:ea typeface="Google Sans"/>
              <a:cs typeface="Google Sans"/>
              <a:sym typeface="Google Sans"/>
            </a:endParaRPr>
          </a:p>
          <a:p>
            <a:pPr marL="457200" lvl="0" indent="-304800" algn="l" rtl="0">
              <a:lnSpc>
                <a:spcPct val="115000"/>
              </a:lnSpc>
              <a:spcBef>
                <a:spcPts val="600"/>
              </a:spcBef>
              <a:spcAft>
                <a:spcPts val="0"/>
              </a:spcAft>
              <a:buClr>
                <a:srgbClr val="202124"/>
              </a:buClr>
              <a:buSzPts val="1200"/>
              <a:buFont typeface="Google Sans"/>
              <a:buChar char="●"/>
            </a:pPr>
            <a:r>
              <a:rPr lang="en" sz="1200" dirty="0">
                <a:solidFill>
                  <a:srgbClr val="202124"/>
                </a:solidFill>
                <a:latin typeface="Google Sans"/>
                <a:ea typeface="Google Sans"/>
                <a:cs typeface="Google Sans"/>
                <a:sym typeface="Google Sans"/>
              </a:rPr>
              <a:t>How many</a:t>
            </a:r>
            <a:r>
              <a:rPr lang="en" sz="1200" dirty="0">
                <a:solidFill>
                  <a:srgbClr val="6E6E6E"/>
                </a:solidFill>
                <a:latin typeface="Google Sans"/>
                <a:ea typeface="Google Sans"/>
                <a:cs typeface="Google Sans"/>
                <a:sym typeface="Google Sans"/>
              </a:rPr>
              <a:t> </a:t>
            </a:r>
            <a:r>
              <a:rPr lang="en" sz="1200" dirty="0">
                <a:solidFill>
                  <a:srgbClr val="FF0000"/>
                </a:solidFill>
                <a:latin typeface="Google Sans"/>
                <a:ea typeface="Google Sans"/>
                <a:cs typeface="Google Sans"/>
                <a:sym typeface="Google Sans"/>
              </a:rPr>
              <a:t>repositories</a:t>
            </a:r>
            <a:r>
              <a:rPr lang="en" sz="1200" dirty="0">
                <a:solidFill>
                  <a:srgbClr val="202124"/>
                </a:solidFill>
                <a:latin typeface="Google Sans"/>
                <a:ea typeface="Google Sans"/>
                <a:cs typeface="Google Sans"/>
                <a:sym typeface="Google Sans"/>
              </a:rPr>
              <a:t> will hold the code?</a:t>
            </a:r>
            <a:endParaRPr sz="1200" dirty="0">
              <a:solidFill>
                <a:srgbClr val="202124"/>
              </a:solidFill>
              <a:latin typeface="Google Sans"/>
              <a:ea typeface="Google Sans"/>
              <a:cs typeface="Google Sans"/>
              <a:sym typeface="Google Sans"/>
            </a:endParaRPr>
          </a:p>
          <a:p>
            <a:pPr marL="457200" lvl="0" indent="-304800" algn="l" rtl="0">
              <a:lnSpc>
                <a:spcPct val="115000"/>
              </a:lnSpc>
              <a:spcBef>
                <a:spcPts val="1000"/>
              </a:spcBef>
              <a:spcAft>
                <a:spcPts val="0"/>
              </a:spcAft>
              <a:buClr>
                <a:srgbClr val="202124"/>
              </a:buClr>
              <a:buSzPts val="1200"/>
              <a:buFont typeface="Google Sans"/>
              <a:buChar char="●"/>
            </a:pPr>
            <a:r>
              <a:rPr lang="en" sz="1200" dirty="0">
                <a:solidFill>
                  <a:srgbClr val="202124"/>
                </a:solidFill>
                <a:latin typeface="Google Sans"/>
                <a:ea typeface="Google Sans"/>
                <a:cs typeface="Google Sans"/>
                <a:sym typeface="Google Sans"/>
              </a:rPr>
              <a:t>How many</a:t>
            </a:r>
            <a:r>
              <a:rPr lang="en" sz="1200" dirty="0">
                <a:solidFill>
                  <a:srgbClr val="6E6E6E"/>
                </a:solidFill>
                <a:latin typeface="Google Sans"/>
                <a:ea typeface="Google Sans"/>
                <a:cs typeface="Google Sans"/>
                <a:sym typeface="Google Sans"/>
              </a:rPr>
              <a:t> </a:t>
            </a:r>
            <a:r>
              <a:rPr lang="en" sz="1200" dirty="0">
                <a:solidFill>
                  <a:srgbClr val="FF0000"/>
                </a:solidFill>
                <a:latin typeface="Google Sans"/>
                <a:ea typeface="Google Sans"/>
                <a:cs typeface="Google Sans"/>
                <a:sym typeface="Google Sans"/>
              </a:rPr>
              <a:t>teams</a:t>
            </a:r>
            <a:r>
              <a:rPr lang="en" sz="1200" dirty="0">
                <a:solidFill>
                  <a:srgbClr val="202124"/>
                </a:solidFill>
                <a:latin typeface="Google Sans"/>
                <a:ea typeface="Google Sans"/>
                <a:cs typeface="Google Sans"/>
                <a:sym typeface="Google Sans"/>
              </a:rPr>
              <a:t> do the actual work on the code?</a:t>
            </a:r>
            <a:endParaRPr sz="1200" dirty="0">
              <a:solidFill>
                <a:srgbClr val="202124"/>
              </a:solidFill>
              <a:latin typeface="Google Sans"/>
              <a:ea typeface="Google Sans"/>
              <a:cs typeface="Google Sans"/>
              <a:sym typeface="Google Sans"/>
            </a:endParaRPr>
          </a:p>
          <a:p>
            <a:pPr marL="457200" lvl="0" indent="-304800" algn="l" rtl="0">
              <a:lnSpc>
                <a:spcPct val="115000"/>
              </a:lnSpc>
              <a:spcBef>
                <a:spcPts val="1000"/>
              </a:spcBef>
              <a:spcAft>
                <a:spcPts val="0"/>
              </a:spcAft>
              <a:buClr>
                <a:srgbClr val="202124"/>
              </a:buClr>
              <a:buSzPts val="1200"/>
              <a:buFont typeface="Google Sans"/>
              <a:buChar char="●"/>
            </a:pPr>
            <a:r>
              <a:rPr lang="en" sz="1200" dirty="0">
                <a:solidFill>
                  <a:srgbClr val="202124"/>
                </a:solidFill>
                <a:latin typeface="Google Sans"/>
                <a:ea typeface="Google Sans"/>
                <a:cs typeface="Google Sans"/>
                <a:sym typeface="Google Sans"/>
              </a:rPr>
              <a:t>Where are</a:t>
            </a:r>
            <a:r>
              <a:rPr lang="en" sz="1200" dirty="0">
                <a:solidFill>
                  <a:srgbClr val="6E6E6E"/>
                </a:solidFill>
                <a:latin typeface="Google Sans"/>
                <a:ea typeface="Google Sans"/>
                <a:cs typeface="Google Sans"/>
                <a:sym typeface="Google Sans"/>
              </a:rPr>
              <a:t> </a:t>
            </a:r>
            <a:r>
              <a:rPr lang="en" sz="1200" dirty="0">
                <a:solidFill>
                  <a:srgbClr val="FF0000"/>
                </a:solidFill>
                <a:latin typeface="Google Sans"/>
                <a:ea typeface="Google Sans"/>
                <a:cs typeface="Google Sans"/>
                <a:sym typeface="Google Sans"/>
              </a:rPr>
              <a:t>modules</a:t>
            </a:r>
            <a:r>
              <a:rPr lang="en" sz="1200" dirty="0">
                <a:solidFill>
                  <a:srgbClr val="6E6E6E"/>
                </a:solidFill>
                <a:latin typeface="Google Sans"/>
                <a:ea typeface="Google Sans"/>
                <a:cs typeface="Google Sans"/>
                <a:sym typeface="Google Sans"/>
              </a:rPr>
              <a:t> </a:t>
            </a:r>
            <a:r>
              <a:rPr lang="en" sz="1200" dirty="0">
                <a:solidFill>
                  <a:srgbClr val="202124"/>
                </a:solidFill>
                <a:latin typeface="Google Sans"/>
                <a:ea typeface="Google Sans"/>
                <a:cs typeface="Google Sans"/>
                <a:sym typeface="Google Sans"/>
              </a:rPr>
              <a:t>hosted?</a:t>
            </a:r>
            <a:endParaRPr sz="1200" dirty="0">
              <a:solidFill>
                <a:srgbClr val="202124"/>
              </a:solidFill>
              <a:latin typeface="Google Sans"/>
              <a:ea typeface="Google Sans"/>
              <a:cs typeface="Google Sans"/>
              <a:sym typeface="Google Sans"/>
            </a:endParaRPr>
          </a:p>
          <a:p>
            <a:pPr marL="457200" lvl="0" indent="-304800" algn="l" rtl="0">
              <a:lnSpc>
                <a:spcPct val="115000"/>
              </a:lnSpc>
              <a:spcBef>
                <a:spcPts val="1000"/>
              </a:spcBef>
              <a:spcAft>
                <a:spcPts val="0"/>
              </a:spcAft>
              <a:buClr>
                <a:srgbClr val="202124"/>
              </a:buClr>
              <a:buSzPts val="1200"/>
              <a:buFont typeface="Google Sans"/>
              <a:buChar char="●"/>
            </a:pPr>
            <a:r>
              <a:rPr lang="en" sz="1200" dirty="0">
                <a:solidFill>
                  <a:srgbClr val="202124"/>
                </a:solidFill>
                <a:latin typeface="Google Sans"/>
                <a:ea typeface="Google Sans"/>
                <a:cs typeface="Google Sans"/>
                <a:sym typeface="Google Sans"/>
              </a:rPr>
              <a:t>Who can commit, approve, merge in each repository?</a:t>
            </a:r>
            <a:endParaRPr sz="1200" dirty="0">
              <a:solidFill>
                <a:srgbClr val="202124"/>
              </a:solidFill>
              <a:latin typeface="Google Sans"/>
              <a:ea typeface="Google Sans"/>
              <a:cs typeface="Google Sans"/>
              <a:sym typeface="Google Sans"/>
            </a:endParaRPr>
          </a:p>
          <a:p>
            <a:pPr marL="457200" lvl="0" indent="-304800" algn="l" rtl="0">
              <a:lnSpc>
                <a:spcPct val="115000"/>
              </a:lnSpc>
              <a:spcBef>
                <a:spcPts val="1000"/>
              </a:spcBef>
              <a:spcAft>
                <a:spcPts val="0"/>
              </a:spcAft>
              <a:buClr>
                <a:srgbClr val="202124"/>
              </a:buClr>
              <a:buSzPts val="1200"/>
              <a:buFont typeface="Google Sans"/>
              <a:buChar char="●"/>
            </a:pPr>
            <a:r>
              <a:rPr lang="en" sz="1200" dirty="0">
                <a:solidFill>
                  <a:srgbClr val="202124"/>
                </a:solidFill>
                <a:latin typeface="Google Sans"/>
                <a:ea typeface="Google Sans"/>
                <a:cs typeface="Google Sans"/>
                <a:sym typeface="Google Sans"/>
              </a:rPr>
              <a:t>How are automation</a:t>
            </a:r>
            <a:r>
              <a:rPr lang="en" sz="1200" dirty="0">
                <a:solidFill>
                  <a:srgbClr val="6E6E6E"/>
                </a:solidFill>
                <a:latin typeface="Google Sans"/>
                <a:ea typeface="Google Sans"/>
                <a:cs typeface="Google Sans"/>
                <a:sym typeface="Google Sans"/>
              </a:rPr>
              <a:t> </a:t>
            </a:r>
            <a:r>
              <a:rPr lang="en" sz="1200" dirty="0">
                <a:solidFill>
                  <a:srgbClr val="FF0000"/>
                </a:solidFill>
                <a:latin typeface="Google Sans"/>
                <a:ea typeface="Google Sans"/>
                <a:cs typeface="Google Sans"/>
                <a:sym typeface="Google Sans"/>
              </a:rPr>
              <a:t>pipelines</a:t>
            </a:r>
            <a:r>
              <a:rPr lang="en" sz="1200" dirty="0">
                <a:solidFill>
                  <a:srgbClr val="6E6E6E"/>
                </a:solidFill>
                <a:latin typeface="Google Sans"/>
                <a:ea typeface="Google Sans"/>
                <a:cs typeface="Google Sans"/>
                <a:sym typeface="Google Sans"/>
              </a:rPr>
              <a:t> </a:t>
            </a:r>
            <a:r>
              <a:rPr lang="en" sz="1200" dirty="0">
                <a:solidFill>
                  <a:srgbClr val="202124"/>
                </a:solidFill>
                <a:latin typeface="Google Sans"/>
                <a:ea typeface="Google Sans"/>
                <a:cs typeface="Google Sans"/>
                <a:sym typeface="Google Sans"/>
              </a:rPr>
              <a:t>designed, and which identity do they use?</a:t>
            </a:r>
            <a:endParaRPr sz="1200" dirty="0">
              <a:solidFill>
                <a:srgbClr val="202124"/>
              </a:solidFill>
              <a:latin typeface="Google Sans"/>
              <a:ea typeface="Google Sans"/>
              <a:cs typeface="Google Sans"/>
              <a:sym typeface="Google Sans"/>
            </a:endParaRPr>
          </a:p>
        </p:txBody>
      </p:sp>
      <p:cxnSp>
        <p:nvCxnSpPr>
          <p:cNvPr id="4" name="Google Shape;481;p52">
            <a:extLst>
              <a:ext uri="{FF2B5EF4-FFF2-40B4-BE49-F238E27FC236}">
                <a16:creationId xmlns:a16="http://schemas.microsoft.com/office/drawing/2014/main" id="{22CA0E3C-3C3F-48EF-0DC0-EDC0E4E63B10}"/>
              </a:ext>
            </a:extLst>
          </p:cNvPr>
          <p:cNvCxnSpPr/>
          <p:nvPr/>
        </p:nvCxnSpPr>
        <p:spPr>
          <a:xfrm>
            <a:off x="4655113" y="2520220"/>
            <a:ext cx="0" cy="2536500"/>
          </a:xfrm>
          <a:prstGeom prst="straightConnector1">
            <a:avLst/>
          </a:prstGeom>
          <a:noFill/>
          <a:ln w="9525" cap="flat" cmpd="sng">
            <a:solidFill>
              <a:srgbClr val="BFBFBF"/>
            </a:solidFill>
            <a:prstDash val="solid"/>
            <a:round/>
            <a:headEnd type="none" w="med" len="med"/>
            <a:tailEnd type="none" w="med" len="med"/>
          </a:ln>
        </p:spPr>
      </p:cxnSp>
      <p:sp>
        <p:nvSpPr>
          <p:cNvPr id="5" name="Google Shape;482;p52">
            <a:extLst>
              <a:ext uri="{FF2B5EF4-FFF2-40B4-BE49-F238E27FC236}">
                <a16:creationId xmlns:a16="http://schemas.microsoft.com/office/drawing/2014/main" id="{1B14F0BA-AAA8-963C-2B90-F3546750EB28}"/>
              </a:ext>
            </a:extLst>
          </p:cNvPr>
          <p:cNvSpPr txBox="1"/>
          <p:nvPr/>
        </p:nvSpPr>
        <p:spPr>
          <a:xfrm>
            <a:off x="4945938" y="2428820"/>
            <a:ext cx="3291300" cy="2637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dirty="0">
                <a:solidFill>
                  <a:srgbClr val="202124"/>
                </a:solidFill>
                <a:latin typeface="Google Sans"/>
                <a:ea typeface="Google Sans"/>
                <a:cs typeface="Google Sans"/>
                <a:sym typeface="Google Sans"/>
              </a:rPr>
              <a:t>Some customer scenarios we have seen</a:t>
            </a:r>
            <a:endParaRPr sz="1200" b="1" dirty="0">
              <a:solidFill>
                <a:srgbClr val="202124"/>
              </a:solidFill>
              <a:latin typeface="Google Sans"/>
              <a:ea typeface="Google Sans"/>
              <a:cs typeface="Google Sans"/>
              <a:sym typeface="Google Sans"/>
            </a:endParaRPr>
          </a:p>
          <a:p>
            <a:pPr marL="457200" lvl="0" indent="-304800" algn="l" rtl="0">
              <a:lnSpc>
                <a:spcPct val="115000"/>
              </a:lnSpc>
              <a:spcBef>
                <a:spcPts val="600"/>
              </a:spcBef>
              <a:spcAft>
                <a:spcPts val="0"/>
              </a:spcAft>
              <a:buClr>
                <a:srgbClr val="202124"/>
              </a:buClr>
              <a:buSzPts val="1200"/>
              <a:buFont typeface="Google Sans"/>
              <a:buChar char="●"/>
            </a:pPr>
            <a:r>
              <a:rPr lang="en" sz="1200" dirty="0">
                <a:solidFill>
                  <a:srgbClr val="202124"/>
                </a:solidFill>
                <a:latin typeface="Google Sans"/>
                <a:ea typeface="Google Sans"/>
                <a:cs typeface="Google Sans"/>
                <a:sym typeface="Google Sans"/>
              </a:rPr>
              <a:t>Infra team manages core services (networking, DNS, connectivity, etc.) and prepares folders and projects for the application teams, who are then free to create resources in them</a:t>
            </a:r>
            <a:endParaRPr sz="1200" dirty="0">
              <a:solidFill>
                <a:srgbClr val="202124"/>
              </a:solidFill>
              <a:latin typeface="Google Sans"/>
              <a:ea typeface="Google Sans"/>
              <a:cs typeface="Google Sans"/>
              <a:sym typeface="Google Sans"/>
            </a:endParaRPr>
          </a:p>
          <a:p>
            <a:pPr marL="457200" lvl="0" indent="-304800" algn="l" rtl="0">
              <a:lnSpc>
                <a:spcPct val="115000"/>
              </a:lnSpc>
              <a:spcBef>
                <a:spcPts val="1000"/>
              </a:spcBef>
              <a:spcAft>
                <a:spcPts val="0"/>
              </a:spcAft>
              <a:buClr>
                <a:srgbClr val="202124"/>
              </a:buClr>
              <a:buSzPts val="1200"/>
              <a:buFont typeface="Google Sans"/>
              <a:buChar char="●"/>
            </a:pPr>
            <a:r>
              <a:rPr lang="en" sz="1200" dirty="0">
                <a:solidFill>
                  <a:srgbClr val="202124"/>
                </a:solidFill>
                <a:latin typeface="Google Sans"/>
                <a:ea typeface="Google Sans"/>
                <a:cs typeface="Google Sans"/>
                <a:sym typeface="Google Sans"/>
              </a:rPr>
              <a:t>Infra team create blueprints of services as Terraform modules, and the application teams request their instantiation by providing specific variables</a:t>
            </a:r>
            <a:endParaRPr sz="1200" dirty="0">
              <a:solidFill>
                <a:srgbClr val="202124"/>
              </a:solidFill>
              <a:latin typeface="Google Sans"/>
              <a:ea typeface="Google Sans"/>
              <a:cs typeface="Google Sans"/>
              <a:sym typeface="Google Sans"/>
            </a:endParaRPr>
          </a:p>
        </p:txBody>
      </p:sp>
      <p:sp>
        <p:nvSpPr>
          <p:cNvPr id="7" name="TextBox 6">
            <a:extLst>
              <a:ext uri="{FF2B5EF4-FFF2-40B4-BE49-F238E27FC236}">
                <a16:creationId xmlns:a16="http://schemas.microsoft.com/office/drawing/2014/main" id="{C485A123-A322-6D4E-7B70-763E59503691}"/>
              </a:ext>
            </a:extLst>
          </p:cNvPr>
          <p:cNvSpPr txBox="1"/>
          <p:nvPr/>
        </p:nvSpPr>
        <p:spPr>
          <a:xfrm>
            <a:off x="252892" y="5633876"/>
            <a:ext cx="8579246" cy="646331"/>
          </a:xfrm>
          <a:prstGeom prst="rect">
            <a:avLst/>
          </a:prstGeom>
          <a:noFill/>
        </p:spPr>
        <p:txBody>
          <a:bodyPr wrap="square">
            <a:spAutoFit/>
          </a:bodyPr>
          <a:lstStyle/>
          <a:p>
            <a:pPr algn="just"/>
            <a:r>
              <a:rPr lang="en-US" sz="1200" dirty="0" err="1"/>
              <a:t>HashiCorp</a:t>
            </a:r>
            <a:r>
              <a:rPr lang="en-US" sz="1200" dirty="0"/>
              <a:t> </a:t>
            </a:r>
            <a:r>
              <a:rPr lang="en-US" sz="1200" b="1" dirty="0"/>
              <a:t>Terraform</a:t>
            </a:r>
            <a:r>
              <a:rPr lang="en-US" sz="1200" dirty="0"/>
              <a:t> is an open-source infrastructure as code (</a:t>
            </a:r>
            <a:r>
              <a:rPr lang="en-US" sz="1200" dirty="0" err="1"/>
              <a:t>IaC</a:t>
            </a:r>
            <a:r>
              <a:rPr lang="en-US" sz="1200" dirty="0"/>
              <a:t>) software tool that allows DevOps engineers to programmatically provision the physical resources an application requires to run. Infrastructure as code is an IT practice that manages an application's underlying IT infrastructure through programming.</a:t>
            </a:r>
          </a:p>
        </p:txBody>
      </p:sp>
      <p:sp>
        <p:nvSpPr>
          <p:cNvPr id="10" name="TextBox 9">
            <a:extLst>
              <a:ext uri="{FF2B5EF4-FFF2-40B4-BE49-F238E27FC236}">
                <a16:creationId xmlns:a16="http://schemas.microsoft.com/office/drawing/2014/main" id="{88A33958-D83E-FF97-08F3-ED715E18CCD4}"/>
              </a:ext>
            </a:extLst>
          </p:cNvPr>
          <p:cNvSpPr txBox="1"/>
          <p:nvPr/>
        </p:nvSpPr>
        <p:spPr>
          <a:xfrm>
            <a:off x="156754" y="555963"/>
            <a:ext cx="4379759" cy="1015663"/>
          </a:xfrm>
          <a:prstGeom prst="rect">
            <a:avLst/>
          </a:prstGeom>
          <a:noFill/>
        </p:spPr>
        <p:txBody>
          <a:bodyPr wrap="square">
            <a:spAutoFit/>
          </a:bodyPr>
          <a:lstStyle/>
          <a:p>
            <a:pPr algn="just"/>
            <a:r>
              <a:rPr lang="en-US" sz="1200" dirty="0"/>
              <a:t>An </a:t>
            </a:r>
            <a:r>
              <a:rPr lang="en-US" sz="1200" b="1" dirty="0"/>
              <a:t>Azure landing zone </a:t>
            </a:r>
            <a:r>
              <a:rPr lang="en-US" sz="1200" dirty="0"/>
              <a:t>is the output of a multi-subscription Azure environment that accounts for scale, security governance, networking, and identity. An Azure landing zone enables application migration, modernization, and innovation at enterprise-scale in Azure.</a:t>
            </a:r>
          </a:p>
        </p:txBody>
      </p:sp>
      <p:sp>
        <p:nvSpPr>
          <p:cNvPr id="12" name="TextBox 11">
            <a:extLst>
              <a:ext uri="{FF2B5EF4-FFF2-40B4-BE49-F238E27FC236}">
                <a16:creationId xmlns:a16="http://schemas.microsoft.com/office/drawing/2014/main" id="{826BDB5A-3A5B-2271-411E-4D8DD08A3ECC}"/>
              </a:ext>
            </a:extLst>
          </p:cNvPr>
          <p:cNvSpPr txBox="1"/>
          <p:nvPr/>
        </p:nvSpPr>
        <p:spPr>
          <a:xfrm>
            <a:off x="4655113" y="548423"/>
            <a:ext cx="4119210" cy="1569660"/>
          </a:xfrm>
          <a:prstGeom prst="rect">
            <a:avLst/>
          </a:prstGeom>
          <a:noFill/>
        </p:spPr>
        <p:txBody>
          <a:bodyPr wrap="square">
            <a:spAutoFit/>
          </a:bodyPr>
          <a:lstStyle/>
          <a:p>
            <a:pPr algn="just"/>
            <a:r>
              <a:rPr lang="en-US" sz="1200" dirty="0"/>
              <a:t>Landing Zone can be broken down into multiple components (rather called as modules in </a:t>
            </a:r>
            <a:r>
              <a:rPr lang="en-US" sz="1200" dirty="0" err="1"/>
              <a:t>IaC</a:t>
            </a:r>
            <a:r>
              <a:rPr lang="en-US" sz="1200" dirty="0"/>
              <a:t>) as below.</a:t>
            </a:r>
          </a:p>
          <a:p>
            <a:pPr algn="just"/>
            <a:endParaRPr lang="en-US" sz="1200" dirty="0"/>
          </a:p>
          <a:p>
            <a:pPr marL="171450" indent="-171450" algn="just">
              <a:buFont typeface="Arial" panose="020B0604020202020204" pitchFamily="34" charset="0"/>
              <a:buChar char="•"/>
            </a:pPr>
            <a:r>
              <a:rPr lang="en-US" sz="1200" dirty="0"/>
              <a:t>Networking</a:t>
            </a:r>
          </a:p>
          <a:p>
            <a:pPr marL="171450" indent="-171450" algn="just">
              <a:buFont typeface="Arial" panose="020B0604020202020204" pitchFamily="34" charset="0"/>
              <a:buChar char="•"/>
            </a:pPr>
            <a:r>
              <a:rPr lang="en-US" sz="1200" dirty="0"/>
              <a:t>Identity &amp; access management</a:t>
            </a:r>
          </a:p>
          <a:p>
            <a:pPr marL="171450" indent="-171450" algn="just">
              <a:buFont typeface="Arial" panose="020B0604020202020204" pitchFamily="34" charset="0"/>
              <a:buChar char="•"/>
            </a:pPr>
            <a:r>
              <a:rPr lang="en-US" sz="1200" dirty="0"/>
              <a:t>Connectivity</a:t>
            </a:r>
          </a:p>
          <a:p>
            <a:pPr marL="171450" indent="-171450" algn="just">
              <a:buFont typeface="Arial" panose="020B0604020202020204" pitchFamily="34" charset="0"/>
              <a:buChar char="•"/>
            </a:pPr>
            <a:r>
              <a:rPr lang="en-US" sz="1200" dirty="0"/>
              <a:t>Management group</a:t>
            </a:r>
          </a:p>
          <a:p>
            <a:pPr marL="171450" indent="-171450" algn="just">
              <a:buFont typeface="Arial" panose="020B0604020202020204" pitchFamily="34" charset="0"/>
              <a:buChar char="•"/>
            </a:pPr>
            <a:r>
              <a:rPr lang="en-US" sz="1200" dirty="0"/>
              <a:t>Shared Services</a:t>
            </a:r>
          </a:p>
        </p:txBody>
      </p:sp>
    </p:spTree>
    <p:extLst>
      <p:ext uri="{BB962C8B-B14F-4D97-AF65-F5344CB8AC3E}">
        <p14:creationId xmlns:p14="http://schemas.microsoft.com/office/powerpoint/2010/main" val="2813001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E2613-0836-2DAC-5D1D-B96DBC06D9F4}"/>
              </a:ext>
            </a:extLst>
          </p:cNvPr>
          <p:cNvSpPr>
            <a:spLocks noGrp="1"/>
          </p:cNvSpPr>
          <p:nvPr>
            <p:ph type="title"/>
          </p:nvPr>
        </p:nvSpPr>
        <p:spPr>
          <a:xfrm>
            <a:off x="252892" y="274641"/>
            <a:ext cx="8652667" cy="230184"/>
          </a:xfrm>
        </p:spPr>
        <p:txBody>
          <a:bodyPr anchor="t">
            <a:normAutofit/>
          </a:bodyPr>
          <a:lstStyle/>
          <a:p>
            <a:pPr>
              <a:lnSpc>
                <a:spcPct val="90000"/>
              </a:lnSpc>
            </a:pPr>
            <a:r>
              <a:rPr lang="en-US" sz="1500" dirty="0" err="1"/>
              <a:t>IaC</a:t>
            </a:r>
            <a:r>
              <a:rPr lang="en-US" sz="1500" dirty="0"/>
              <a:t> approaches: </a:t>
            </a:r>
            <a:r>
              <a:rPr lang="en-US" sz="1600" dirty="0"/>
              <a:t>Repository design</a:t>
            </a:r>
            <a:endParaRPr lang="en-US" sz="1500" dirty="0"/>
          </a:p>
        </p:txBody>
      </p:sp>
      <p:cxnSp>
        <p:nvCxnSpPr>
          <p:cNvPr id="6" name="Google Shape;488;p53">
            <a:extLst>
              <a:ext uri="{FF2B5EF4-FFF2-40B4-BE49-F238E27FC236}">
                <a16:creationId xmlns:a16="http://schemas.microsoft.com/office/drawing/2014/main" id="{EBF6D990-3C6F-5A89-5020-B76ECC87B383}"/>
              </a:ext>
            </a:extLst>
          </p:cNvPr>
          <p:cNvCxnSpPr>
            <a:cxnSpLocks/>
          </p:cNvCxnSpPr>
          <p:nvPr/>
        </p:nvCxnSpPr>
        <p:spPr>
          <a:xfrm>
            <a:off x="4438347" y="3902644"/>
            <a:ext cx="0" cy="2450030"/>
          </a:xfrm>
          <a:prstGeom prst="straightConnector1">
            <a:avLst/>
          </a:prstGeom>
          <a:noFill/>
          <a:ln w="9525" cap="flat" cmpd="sng">
            <a:solidFill>
              <a:srgbClr val="BFBFBF"/>
            </a:solidFill>
            <a:prstDash val="solid"/>
            <a:round/>
            <a:headEnd type="none" w="med" len="med"/>
            <a:tailEnd type="none" w="med" len="med"/>
          </a:ln>
        </p:spPr>
      </p:cxnSp>
      <p:sp>
        <p:nvSpPr>
          <p:cNvPr id="7" name="Google Shape;489;p53">
            <a:extLst>
              <a:ext uri="{FF2B5EF4-FFF2-40B4-BE49-F238E27FC236}">
                <a16:creationId xmlns:a16="http://schemas.microsoft.com/office/drawing/2014/main" id="{366A4CD7-8C2C-2826-AEC9-1BED1EF09A0F}"/>
              </a:ext>
            </a:extLst>
          </p:cNvPr>
          <p:cNvSpPr txBox="1"/>
          <p:nvPr/>
        </p:nvSpPr>
        <p:spPr>
          <a:xfrm>
            <a:off x="897309" y="3830493"/>
            <a:ext cx="3299301" cy="2522181"/>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dirty="0">
                <a:solidFill>
                  <a:srgbClr val="202124"/>
                </a:solidFill>
                <a:latin typeface="Google Sans"/>
                <a:ea typeface="Google Sans"/>
                <a:cs typeface="Google Sans"/>
                <a:sym typeface="Google Sans"/>
              </a:rPr>
              <a:t>Design your repository layout early on</a:t>
            </a:r>
            <a:endParaRPr sz="1200" b="1" dirty="0">
              <a:solidFill>
                <a:srgbClr val="202124"/>
              </a:solidFill>
              <a:latin typeface="Google Sans"/>
              <a:ea typeface="Google Sans"/>
              <a:cs typeface="Google Sans"/>
              <a:sym typeface="Google Sans"/>
            </a:endParaRPr>
          </a:p>
          <a:p>
            <a:pPr marL="457200" lvl="0" indent="-304800" algn="l" rtl="0">
              <a:lnSpc>
                <a:spcPct val="115000"/>
              </a:lnSpc>
              <a:spcBef>
                <a:spcPts val="600"/>
              </a:spcBef>
              <a:spcAft>
                <a:spcPts val="0"/>
              </a:spcAft>
              <a:buClr>
                <a:srgbClr val="6E6E6E"/>
              </a:buClr>
              <a:buSzPts val="1200"/>
              <a:buFont typeface="Google Sans"/>
              <a:buChar char="●"/>
            </a:pPr>
            <a:r>
              <a:rPr lang="en" sz="1200" dirty="0">
                <a:solidFill>
                  <a:srgbClr val="FF0000"/>
                </a:solidFill>
                <a:latin typeface="Google Sans"/>
                <a:ea typeface="Google Sans"/>
                <a:cs typeface="Google Sans"/>
                <a:sym typeface="Google Sans"/>
              </a:rPr>
              <a:t>Centralize modules</a:t>
            </a:r>
            <a:r>
              <a:rPr lang="en" sz="1200" dirty="0">
                <a:solidFill>
                  <a:srgbClr val="202124"/>
                </a:solidFill>
                <a:latin typeface="Google Sans"/>
                <a:ea typeface="Google Sans"/>
                <a:cs typeface="Google Sans"/>
                <a:sym typeface="Google Sans"/>
              </a:rPr>
              <a:t> in their own repository, and </a:t>
            </a:r>
            <a:r>
              <a:rPr lang="en" sz="1200" dirty="0">
                <a:solidFill>
                  <a:srgbClr val="FF0000"/>
                </a:solidFill>
                <a:latin typeface="Google Sans"/>
                <a:ea typeface="Google Sans"/>
                <a:cs typeface="Google Sans"/>
                <a:sym typeface="Google Sans"/>
              </a:rPr>
              <a:t>define versioning</a:t>
            </a:r>
            <a:r>
              <a:rPr lang="en" sz="1200" dirty="0">
                <a:solidFill>
                  <a:srgbClr val="6E6E6E"/>
                </a:solidFill>
                <a:latin typeface="Google Sans"/>
                <a:ea typeface="Google Sans"/>
                <a:cs typeface="Google Sans"/>
                <a:sym typeface="Google Sans"/>
              </a:rPr>
              <a:t> </a:t>
            </a:r>
            <a:r>
              <a:rPr lang="en" sz="1200" dirty="0">
                <a:solidFill>
                  <a:srgbClr val="202124"/>
                </a:solidFill>
                <a:latin typeface="Google Sans"/>
                <a:ea typeface="Google Sans"/>
                <a:cs typeface="Google Sans"/>
                <a:sym typeface="Google Sans"/>
              </a:rPr>
              <a:t>best practices</a:t>
            </a:r>
            <a:endParaRPr sz="1200" dirty="0">
              <a:solidFill>
                <a:srgbClr val="202124"/>
              </a:solidFill>
              <a:latin typeface="Google Sans"/>
              <a:ea typeface="Google Sans"/>
              <a:cs typeface="Google Sans"/>
              <a:sym typeface="Google Sans"/>
            </a:endParaRPr>
          </a:p>
          <a:p>
            <a:pPr marL="457200" lvl="0" indent="-304800" algn="l" rtl="0">
              <a:lnSpc>
                <a:spcPct val="115000"/>
              </a:lnSpc>
              <a:spcBef>
                <a:spcPts val="1000"/>
              </a:spcBef>
              <a:spcAft>
                <a:spcPts val="0"/>
              </a:spcAft>
              <a:buClr>
                <a:srgbClr val="6E6E6E"/>
              </a:buClr>
              <a:buSzPts val="1200"/>
              <a:buFont typeface="Google Sans"/>
              <a:buChar char="●"/>
            </a:pPr>
            <a:r>
              <a:rPr lang="en" sz="1200" dirty="0">
                <a:solidFill>
                  <a:srgbClr val="202124"/>
                </a:solidFill>
                <a:latin typeface="Google Sans"/>
                <a:ea typeface="Google Sans"/>
                <a:cs typeface="Google Sans"/>
                <a:sym typeface="Google Sans"/>
              </a:rPr>
              <a:t>Define the approach used to manage</a:t>
            </a:r>
            <a:r>
              <a:rPr lang="en" sz="1200" dirty="0">
                <a:solidFill>
                  <a:srgbClr val="6E6E6E"/>
                </a:solidFill>
                <a:latin typeface="Google Sans"/>
                <a:ea typeface="Google Sans"/>
                <a:cs typeface="Google Sans"/>
                <a:sym typeface="Google Sans"/>
              </a:rPr>
              <a:t> </a:t>
            </a:r>
            <a:r>
              <a:rPr lang="en" sz="1200" dirty="0">
                <a:solidFill>
                  <a:srgbClr val="FF0000"/>
                </a:solidFill>
                <a:latin typeface="Google Sans"/>
                <a:ea typeface="Google Sans"/>
                <a:cs typeface="Google Sans"/>
                <a:sym typeface="Google Sans"/>
              </a:rPr>
              <a:t>environments</a:t>
            </a:r>
            <a:endParaRPr sz="1200" dirty="0">
              <a:solidFill>
                <a:srgbClr val="202124"/>
              </a:solidFill>
              <a:latin typeface="Google Sans"/>
              <a:ea typeface="Google Sans"/>
              <a:cs typeface="Google Sans"/>
              <a:sym typeface="Google Sans"/>
            </a:endParaRPr>
          </a:p>
          <a:p>
            <a:pPr marL="457200" lvl="0" indent="-304800" algn="l" rtl="0">
              <a:lnSpc>
                <a:spcPct val="115000"/>
              </a:lnSpc>
              <a:spcBef>
                <a:spcPts val="1000"/>
              </a:spcBef>
              <a:spcAft>
                <a:spcPts val="0"/>
              </a:spcAft>
              <a:buClr>
                <a:srgbClr val="6E6E6E"/>
              </a:buClr>
              <a:buSzPts val="1200"/>
              <a:buFont typeface="Google Sans"/>
              <a:buChar char="●"/>
            </a:pPr>
            <a:r>
              <a:rPr lang="en" sz="1200" dirty="0">
                <a:solidFill>
                  <a:srgbClr val="202124"/>
                </a:solidFill>
                <a:latin typeface="Google Sans"/>
                <a:ea typeface="Google Sans"/>
                <a:cs typeface="Google Sans"/>
                <a:sym typeface="Google Sans"/>
              </a:rPr>
              <a:t>Define how to share</a:t>
            </a:r>
            <a:r>
              <a:rPr lang="en" sz="1200" dirty="0">
                <a:solidFill>
                  <a:srgbClr val="6E6E6E"/>
                </a:solidFill>
                <a:latin typeface="Google Sans"/>
                <a:ea typeface="Google Sans"/>
                <a:cs typeface="Google Sans"/>
                <a:sym typeface="Google Sans"/>
              </a:rPr>
              <a:t> </a:t>
            </a:r>
            <a:r>
              <a:rPr lang="en" sz="1200" dirty="0">
                <a:solidFill>
                  <a:srgbClr val="FF0000"/>
                </a:solidFill>
                <a:latin typeface="Google Sans"/>
                <a:ea typeface="Google Sans"/>
                <a:cs typeface="Google Sans"/>
                <a:sym typeface="Google Sans"/>
              </a:rPr>
              <a:t>global variables</a:t>
            </a:r>
            <a:r>
              <a:rPr lang="en" sz="1200" dirty="0">
                <a:solidFill>
                  <a:srgbClr val="6E6E6E"/>
                </a:solidFill>
                <a:latin typeface="Google Sans"/>
                <a:ea typeface="Google Sans"/>
                <a:cs typeface="Google Sans"/>
                <a:sym typeface="Google Sans"/>
              </a:rPr>
              <a:t> </a:t>
            </a:r>
            <a:r>
              <a:rPr lang="en" sz="1200" dirty="0">
                <a:solidFill>
                  <a:srgbClr val="202124"/>
                </a:solidFill>
                <a:latin typeface="Google Sans"/>
                <a:ea typeface="Google Sans"/>
                <a:cs typeface="Google Sans"/>
                <a:sym typeface="Google Sans"/>
              </a:rPr>
              <a:t>(billing account ids, regions, IP space, etc.)</a:t>
            </a:r>
            <a:endParaRPr sz="1200" dirty="0">
              <a:solidFill>
                <a:srgbClr val="202124"/>
              </a:solidFill>
              <a:latin typeface="Google Sans"/>
              <a:ea typeface="Google Sans"/>
              <a:cs typeface="Google Sans"/>
              <a:sym typeface="Google Sans"/>
            </a:endParaRPr>
          </a:p>
          <a:p>
            <a:pPr marL="457200" lvl="0" indent="-304800" algn="l" rtl="0">
              <a:lnSpc>
                <a:spcPct val="115000"/>
              </a:lnSpc>
              <a:spcBef>
                <a:spcPts val="1000"/>
              </a:spcBef>
              <a:spcAft>
                <a:spcPts val="0"/>
              </a:spcAft>
              <a:buClr>
                <a:srgbClr val="6E6E6E"/>
              </a:buClr>
              <a:buSzPts val="1200"/>
              <a:buFont typeface="Google Sans"/>
              <a:buChar char="●"/>
            </a:pPr>
            <a:r>
              <a:rPr lang="en" sz="1200" dirty="0">
                <a:solidFill>
                  <a:srgbClr val="202124"/>
                </a:solidFill>
                <a:latin typeface="Google Sans"/>
                <a:ea typeface="Google Sans"/>
                <a:cs typeface="Google Sans"/>
                <a:sym typeface="Google Sans"/>
              </a:rPr>
              <a:t>Define the layout of</a:t>
            </a:r>
            <a:r>
              <a:rPr lang="en" sz="1200" dirty="0">
                <a:solidFill>
                  <a:srgbClr val="6E6E6E"/>
                </a:solidFill>
                <a:latin typeface="Google Sans"/>
                <a:ea typeface="Google Sans"/>
                <a:cs typeface="Google Sans"/>
                <a:sym typeface="Google Sans"/>
              </a:rPr>
              <a:t> </a:t>
            </a:r>
            <a:r>
              <a:rPr lang="en" sz="1200" dirty="0">
                <a:solidFill>
                  <a:srgbClr val="FF0000"/>
                </a:solidFill>
                <a:latin typeface="Google Sans"/>
                <a:ea typeface="Google Sans"/>
                <a:cs typeface="Google Sans"/>
                <a:sym typeface="Google Sans"/>
              </a:rPr>
              <a:t>application team IaC repositories</a:t>
            </a:r>
            <a:r>
              <a:rPr lang="en" sz="1200" dirty="0">
                <a:solidFill>
                  <a:srgbClr val="202124"/>
                </a:solidFill>
                <a:latin typeface="Google Sans"/>
                <a:ea typeface="Google Sans"/>
                <a:cs typeface="Google Sans"/>
                <a:sym typeface="Google Sans"/>
              </a:rPr>
              <a:t>, and if state sharing is needed</a:t>
            </a:r>
            <a:endParaRPr sz="1200" dirty="0">
              <a:solidFill>
                <a:srgbClr val="202124"/>
              </a:solidFill>
              <a:latin typeface="Google Sans"/>
              <a:ea typeface="Google Sans"/>
              <a:cs typeface="Google Sans"/>
              <a:sym typeface="Google Sans"/>
            </a:endParaRPr>
          </a:p>
        </p:txBody>
      </p:sp>
      <p:sp>
        <p:nvSpPr>
          <p:cNvPr id="9" name="Google Shape;490;p53">
            <a:extLst>
              <a:ext uri="{FF2B5EF4-FFF2-40B4-BE49-F238E27FC236}">
                <a16:creationId xmlns:a16="http://schemas.microsoft.com/office/drawing/2014/main" id="{A490DAC7-EBE3-E2C3-E4D6-0DA338644193}"/>
              </a:ext>
            </a:extLst>
          </p:cNvPr>
          <p:cNvSpPr txBox="1"/>
          <p:nvPr/>
        </p:nvSpPr>
        <p:spPr>
          <a:xfrm>
            <a:off x="4837421" y="3830495"/>
            <a:ext cx="3823499" cy="252218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dirty="0">
                <a:solidFill>
                  <a:srgbClr val="202124"/>
                </a:solidFill>
                <a:latin typeface="Google Sans"/>
                <a:ea typeface="Google Sans"/>
                <a:cs typeface="Google Sans"/>
                <a:sym typeface="Google Sans"/>
              </a:rPr>
              <a:t>Best practices</a:t>
            </a:r>
            <a:endParaRPr sz="1200" b="1" dirty="0">
              <a:solidFill>
                <a:srgbClr val="202124"/>
              </a:solidFill>
              <a:latin typeface="Google Sans"/>
              <a:ea typeface="Google Sans"/>
              <a:cs typeface="Google Sans"/>
              <a:sym typeface="Google Sans"/>
            </a:endParaRPr>
          </a:p>
          <a:p>
            <a:pPr marL="457200" lvl="0" indent="-304800" algn="l" rtl="0">
              <a:lnSpc>
                <a:spcPct val="115000"/>
              </a:lnSpc>
              <a:spcBef>
                <a:spcPts val="600"/>
              </a:spcBef>
              <a:spcAft>
                <a:spcPts val="0"/>
              </a:spcAft>
              <a:buClr>
                <a:srgbClr val="202124"/>
              </a:buClr>
              <a:buSzPts val="1200"/>
              <a:buFont typeface="Google Sans"/>
              <a:buChar char="●"/>
            </a:pPr>
            <a:r>
              <a:rPr lang="en" sz="1200" dirty="0">
                <a:solidFill>
                  <a:srgbClr val="202124"/>
                </a:solidFill>
                <a:latin typeface="Google Sans"/>
                <a:ea typeface="Google Sans"/>
                <a:cs typeface="Google Sans"/>
                <a:sym typeface="Google Sans"/>
              </a:rPr>
              <a:t>Fork and own third-party modules, don't inject external dependencies in your code</a:t>
            </a:r>
            <a:endParaRPr sz="1200" dirty="0">
              <a:solidFill>
                <a:srgbClr val="202124"/>
              </a:solidFill>
              <a:latin typeface="Google Sans"/>
              <a:ea typeface="Google Sans"/>
              <a:cs typeface="Google Sans"/>
              <a:sym typeface="Google Sans"/>
            </a:endParaRPr>
          </a:p>
          <a:p>
            <a:pPr marL="457200" lvl="0" indent="-304800" algn="l" rtl="0">
              <a:lnSpc>
                <a:spcPct val="115000"/>
              </a:lnSpc>
              <a:spcBef>
                <a:spcPts val="1000"/>
              </a:spcBef>
              <a:spcAft>
                <a:spcPts val="0"/>
              </a:spcAft>
              <a:buClr>
                <a:srgbClr val="202124"/>
              </a:buClr>
              <a:buSzPts val="1200"/>
              <a:buFont typeface="Google Sans"/>
              <a:buChar char="●"/>
            </a:pPr>
            <a:r>
              <a:rPr lang="en" sz="1200" dirty="0">
                <a:solidFill>
                  <a:srgbClr val="202124"/>
                </a:solidFill>
                <a:latin typeface="Google Sans"/>
                <a:ea typeface="Google Sans"/>
                <a:cs typeface="Google Sans"/>
                <a:sym typeface="Google Sans"/>
              </a:rPr>
              <a:t>Layout of the core infra repository</a:t>
            </a:r>
            <a:endParaRPr sz="1200" dirty="0">
              <a:solidFill>
                <a:srgbClr val="202124"/>
              </a:solidFill>
              <a:latin typeface="Google Sans"/>
              <a:ea typeface="Google Sans"/>
              <a:cs typeface="Google Sans"/>
              <a:sym typeface="Google Sans"/>
            </a:endParaRPr>
          </a:p>
          <a:p>
            <a:pPr marL="914400" lvl="1" indent="-298450" algn="l" rtl="0">
              <a:lnSpc>
                <a:spcPct val="115000"/>
              </a:lnSpc>
              <a:spcBef>
                <a:spcPts val="0"/>
              </a:spcBef>
              <a:spcAft>
                <a:spcPts val="0"/>
              </a:spcAft>
              <a:buClr>
                <a:srgbClr val="6E6E6E"/>
              </a:buClr>
              <a:buSzPts val="1100"/>
              <a:buFont typeface="Google Sans"/>
              <a:buChar char="○"/>
            </a:pPr>
            <a:r>
              <a:rPr lang="en" sz="1100" u="sng" dirty="0">
                <a:solidFill>
                  <a:schemeClr val="hlink"/>
                </a:solidFill>
                <a:latin typeface="Google Sans"/>
                <a:ea typeface="Google Sans"/>
                <a:cs typeface="Google Sans"/>
                <a:sym typeface="Google Sans"/>
                <a:hlinkClick r:id="rId2"/>
              </a:rPr>
              <a:t>Gitlab</a:t>
            </a:r>
            <a:r>
              <a:rPr lang="en" sz="1100" dirty="0">
                <a:solidFill>
                  <a:srgbClr val="202124"/>
                </a:solidFill>
                <a:latin typeface="Google Sans"/>
                <a:ea typeface="Google Sans"/>
                <a:cs typeface="Google Sans"/>
                <a:sym typeface="Google Sans"/>
              </a:rPr>
              <a:t>/Git Flow</a:t>
            </a:r>
            <a:endParaRPr sz="1100" dirty="0">
              <a:solidFill>
                <a:srgbClr val="202124"/>
              </a:solidFill>
              <a:latin typeface="Google Sans"/>
              <a:ea typeface="Google Sans"/>
              <a:cs typeface="Google Sans"/>
              <a:sym typeface="Google Sans"/>
            </a:endParaRPr>
          </a:p>
          <a:p>
            <a:pPr marL="914400" lvl="1" indent="-298450" algn="l" rtl="0">
              <a:lnSpc>
                <a:spcPct val="115000"/>
              </a:lnSpc>
              <a:spcBef>
                <a:spcPts val="0"/>
              </a:spcBef>
              <a:spcAft>
                <a:spcPts val="0"/>
              </a:spcAft>
              <a:buClr>
                <a:srgbClr val="202124"/>
              </a:buClr>
              <a:buSzPts val="1100"/>
              <a:buFont typeface="Google Sans"/>
              <a:buChar char="○"/>
            </a:pPr>
            <a:r>
              <a:rPr lang="en" sz="1100" dirty="0">
                <a:solidFill>
                  <a:srgbClr val="202124"/>
                </a:solidFill>
                <a:latin typeface="Google Sans"/>
                <a:ea typeface="Google Sans"/>
                <a:cs typeface="Google Sans"/>
                <a:sym typeface="Google Sans"/>
              </a:rPr>
              <a:t>One repository per environment</a:t>
            </a:r>
            <a:endParaRPr sz="1100" dirty="0">
              <a:solidFill>
                <a:srgbClr val="202124"/>
              </a:solidFill>
              <a:latin typeface="Google Sans"/>
              <a:ea typeface="Google Sans"/>
              <a:cs typeface="Google Sans"/>
              <a:sym typeface="Google Sans"/>
            </a:endParaRPr>
          </a:p>
          <a:p>
            <a:pPr marL="457200" lvl="0" indent="-304800" algn="l" rtl="0">
              <a:lnSpc>
                <a:spcPct val="115000"/>
              </a:lnSpc>
              <a:spcBef>
                <a:spcPts val="1000"/>
              </a:spcBef>
              <a:spcAft>
                <a:spcPts val="0"/>
              </a:spcAft>
              <a:buClr>
                <a:srgbClr val="202124"/>
              </a:buClr>
              <a:buSzPts val="1200"/>
              <a:buFont typeface="Google Sans"/>
              <a:buChar char="●"/>
            </a:pPr>
            <a:r>
              <a:rPr lang="en" sz="1200" dirty="0">
                <a:solidFill>
                  <a:srgbClr val="202124"/>
                </a:solidFill>
                <a:latin typeface="Google Sans"/>
                <a:ea typeface="Google Sans"/>
                <a:cs typeface="Google Sans"/>
                <a:sym typeface="Google Sans"/>
              </a:rPr>
              <a:t>Share global variables via a "static" versioned module</a:t>
            </a:r>
            <a:endParaRPr sz="1200" dirty="0">
              <a:solidFill>
                <a:srgbClr val="202124"/>
              </a:solidFill>
              <a:latin typeface="Google Sans"/>
              <a:ea typeface="Google Sans"/>
              <a:cs typeface="Google Sans"/>
              <a:sym typeface="Google Sans"/>
            </a:endParaRPr>
          </a:p>
          <a:p>
            <a:pPr marL="457200" lvl="0" indent="-304800" algn="l" rtl="0">
              <a:lnSpc>
                <a:spcPct val="115000"/>
              </a:lnSpc>
              <a:spcBef>
                <a:spcPts val="1000"/>
              </a:spcBef>
              <a:spcAft>
                <a:spcPts val="0"/>
              </a:spcAft>
              <a:buClr>
                <a:srgbClr val="202124"/>
              </a:buClr>
              <a:buSzPts val="1200"/>
              <a:buFont typeface="Google Sans"/>
              <a:buChar char="●"/>
            </a:pPr>
            <a:r>
              <a:rPr lang="en" sz="1200" dirty="0">
                <a:solidFill>
                  <a:srgbClr val="202124"/>
                </a:solidFill>
                <a:latin typeface="Google Sans"/>
                <a:ea typeface="Google Sans"/>
                <a:cs typeface="Google Sans"/>
                <a:sym typeface="Google Sans"/>
              </a:rPr>
              <a:t>Centralize application team IaC repositories</a:t>
            </a:r>
            <a:endParaRPr sz="1200" dirty="0">
              <a:solidFill>
                <a:srgbClr val="202124"/>
              </a:solidFill>
              <a:latin typeface="Google Sans"/>
              <a:ea typeface="Google Sans"/>
              <a:cs typeface="Google Sans"/>
              <a:sym typeface="Google Sans"/>
            </a:endParaRPr>
          </a:p>
        </p:txBody>
      </p:sp>
      <p:pic>
        <p:nvPicPr>
          <p:cNvPr id="4" name="Picture 3">
            <a:extLst>
              <a:ext uri="{FF2B5EF4-FFF2-40B4-BE49-F238E27FC236}">
                <a16:creationId xmlns:a16="http://schemas.microsoft.com/office/drawing/2014/main" id="{E448FFA8-CB2B-3A31-7B36-3BDB07AA4D97}"/>
              </a:ext>
            </a:extLst>
          </p:cNvPr>
          <p:cNvPicPr>
            <a:picLocks noChangeAspect="1"/>
          </p:cNvPicPr>
          <p:nvPr/>
        </p:nvPicPr>
        <p:blipFill>
          <a:blip r:embed="rId3"/>
          <a:stretch>
            <a:fillRect/>
          </a:stretch>
        </p:blipFill>
        <p:spPr>
          <a:xfrm>
            <a:off x="2526597" y="504825"/>
            <a:ext cx="3823500" cy="3248154"/>
          </a:xfrm>
          <a:prstGeom prst="rect">
            <a:avLst/>
          </a:prstGeom>
        </p:spPr>
      </p:pic>
    </p:spTree>
    <p:extLst>
      <p:ext uri="{BB962C8B-B14F-4D97-AF65-F5344CB8AC3E}">
        <p14:creationId xmlns:p14="http://schemas.microsoft.com/office/powerpoint/2010/main" val="1354435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E2613-0836-2DAC-5D1D-B96DBC06D9F4}"/>
              </a:ext>
            </a:extLst>
          </p:cNvPr>
          <p:cNvSpPr>
            <a:spLocks noGrp="1"/>
          </p:cNvSpPr>
          <p:nvPr>
            <p:ph type="title"/>
          </p:nvPr>
        </p:nvSpPr>
        <p:spPr>
          <a:xfrm>
            <a:off x="252892" y="274641"/>
            <a:ext cx="8652667" cy="230184"/>
          </a:xfrm>
        </p:spPr>
        <p:txBody>
          <a:bodyPr anchor="t">
            <a:normAutofit/>
          </a:bodyPr>
          <a:lstStyle/>
          <a:p>
            <a:pPr>
              <a:lnSpc>
                <a:spcPct val="90000"/>
              </a:lnSpc>
            </a:pPr>
            <a:r>
              <a:rPr lang="en-US" sz="1500" dirty="0" err="1"/>
              <a:t>IaC</a:t>
            </a:r>
            <a:r>
              <a:rPr lang="en-US" sz="1500" dirty="0"/>
              <a:t> approaches: </a:t>
            </a:r>
            <a:r>
              <a:rPr lang="en-US" sz="1600" dirty="0"/>
              <a:t>Code ownership</a:t>
            </a:r>
            <a:endParaRPr lang="en-US" sz="1500" dirty="0"/>
          </a:p>
        </p:txBody>
      </p:sp>
      <p:sp>
        <p:nvSpPr>
          <p:cNvPr id="3" name="Google Shape;496;p54">
            <a:extLst>
              <a:ext uri="{FF2B5EF4-FFF2-40B4-BE49-F238E27FC236}">
                <a16:creationId xmlns:a16="http://schemas.microsoft.com/office/drawing/2014/main" id="{50757E39-C121-0DFA-2F94-E00E2E9CA15D}"/>
              </a:ext>
            </a:extLst>
          </p:cNvPr>
          <p:cNvSpPr txBox="1"/>
          <p:nvPr/>
        </p:nvSpPr>
        <p:spPr>
          <a:xfrm>
            <a:off x="1095838" y="1485350"/>
            <a:ext cx="3237000" cy="2445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202124"/>
                </a:solidFill>
                <a:latin typeface="Google Sans"/>
                <a:ea typeface="Google Sans"/>
                <a:cs typeface="Google Sans"/>
                <a:sym typeface="Google Sans"/>
              </a:rPr>
              <a:t>Decide who owns the infrastructure</a:t>
            </a:r>
            <a:endParaRPr sz="1200" b="1">
              <a:solidFill>
                <a:srgbClr val="202124"/>
              </a:solidFill>
              <a:latin typeface="Google Sans"/>
              <a:ea typeface="Google Sans"/>
              <a:cs typeface="Google Sans"/>
              <a:sym typeface="Google Sans"/>
            </a:endParaRPr>
          </a:p>
          <a:p>
            <a:pPr marL="457200" lvl="0" indent="-304800" algn="l" rtl="0">
              <a:lnSpc>
                <a:spcPct val="115000"/>
              </a:lnSpc>
              <a:spcBef>
                <a:spcPts val="600"/>
              </a:spcBef>
              <a:spcAft>
                <a:spcPts val="0"/>
              </a:spcAft>
              <a:buClr>
                <a:srgbClr val="202124"/>
              </a:buClr>
              <a:buSzPts val="1200"/>
              <a:buFont typeface="Google Sans"/>
              <a:buChar char="●"/>
            </a:pPr>
            <a:r>
              <a:rPr lang="en" sz="1200">
                <a:solidFill>
                  <a:srgbClr val="202124"/>
                </a:solidFill>
                <a:latin typeface="Google Sans"/>
                <a:ea typeface="Google Sans"/>
                <a:cs typeface="Google Sans"/>
                <a:sym typeface="Google Sans"/>
              </a:rPr>
              <a:t>Your infrastructure is composed of different layers (central networking, security, shared services/infra, applications)</a:t>
            </a:r>
            <a:endParaRPr sz="1200">
              <a:solidFill>
                <a:srgbClr val="202124"/>
              </a:solidFill>
              <a:latin typeface="Google Sans"/>
              <a:ea typeface="Google Sans"/>
              <a:cs typeface="Google Sans"/>
              <a:sym typeface="Google Sans"/>
            </a:endParaRPr>
          </a:p>
          <a:p>
            <a:pPr marL="457200" lvl="0" indent="-304800" algn="l" rtl="0">
              <a:lnSpc>
                <a:spcPct val="115000"/>
              </a:lnSpc>
              <a:spcBef>
                <a:spcPts val="0"/>
              </a:spcBef>
              <a:spcAft>
                <a:spcPts val="0"/>
              </a:spcAft>
              <a:buClr>
                <a:srgbClr val="202124"/>
              </a:buClr>
              <a:buSzPts val="1200"/>
              <a:buFont typeface="Google Sans"/>
              <a:buChar char="●"/>
            </a:pPr>
            <a:r>
              <a:rPr lang="en" sz="1200">
                <a:solidFill>
                  <a:srgbClr val="202124"/>
                </a:solidFill>
                <a:latin typeface="Google Sans"/>
                <a:ea typeface="Google Sans"/>
                <a:cs typeface="Google Sans"/>
                <a:sym typeface="Google Sans"/>
              </a:rPr>
              <a:t>How does this separation map to control and access levels?</a:t>
            </a:r>
            <a:endParaRPr sz="1200">
              <a:solidFill>
                <a:srgbClr val="202124"/>
              </a:solidFill>
              <a:latin typeface="Google Sans"/>
              <a:ea typeface="Google Sans"/>
              <a:cs typeface="Google Sans"/>
              <a:sym typeface="Google Sans"/>
            </a:endParaRPr>
          </a:p>
          <a:p>
            <a:pPr marL="457200" lvl="0" indent="-304800" algn="l" rtl="0">
              <a:lnSpc>
                <a:spcPct val="115000"/>
              </a:lnSpc>
              <a:spcBef>
                <a:spcPts val="0"/>
              </a:spcBef>
              <a:spcAft>
                <a:spcPts val="0"/>
              </a:spcAft>
              <a:buClr>
                <a:srgbClr val="202124"/>
              </a:buClr>
              <a:buSzPts val="1200"/>
              <a:buFont typeface="Google Sans"/>
              <a:buChar char="●"/>
            </a:pPr>
            <a:r>
              <a:rPr lang="en" sz="1200">
                <a:solidFill>
                  <a:srgbClr val="202124"/>
                </a:solidFill>
                <a:latin typeface="Google Sans"/>
                <a:ea typeface="Google Sans"/>
                <a:cs typeface="Google Sans"/>
                <a:sym typeface="Google Sans"/>
              </a:rPr>
              <a:t>How does this reflect on IaC design?</a:t>
            </a:r>
            <a:endParaRPr sz="1200">
              <a:solidFill>
                <a:srgbClr val="202124"/>
              </a:solidFill>
              <a:latin typeface="Google Sans"/>
              <a:ea typeface="Google Sans"/>
              <a:cs typeface="Google Sans"/>
              <a:sym typeface="Google Sans"/>
            </a:endParaRPr>
          </a:p>
          <a:p>
            <a:pPr marL="457200" lvl="0" indent="-304800" algn="l" rtl="0">
              <a:lnSpc>
                <a:spcPct val="115000"/>
              </a:lnSpc>
              <a:spcBef>
                <a:spcPts val="0"/>
              </a:spcBef>
              <a:spcAft>
                <a:spcPts val="0"/>
              </a:spcAft>
              <a:buClr>
                <a:srgbClr val="202124"/>
              </a:buClr>
              <a:buSzPts val="1200"/>
              <a:buFont typeface="Google Sans"/>
              <a:buChar char="●"/>
            </a:pPr>
            <a:r>
              <a:rPr lang="en" sz="1200">
                <a:solidFill>
                  <a:srgbClr val="202124"/>
                </a:solidFill>
                <a:latin typeface="Google Sans"/>
                <a:ea typeface="Google Sans"/>
                <a:cs typeface="Google Sans"/>
                <a:sym typeface="Google Sans"/>
              </a:rPr>
              <a:t>What degree of freedom do application teams have?</a:t>
            </a:r>
            <a:endParaRPr sz="1200">
              <a:solidFill>
                <a:srgbClr val="202124"/>
              </a:solidFill>
              <a:latin typeface="Google Sans"/>
              <a:ea typeface="Google Sans"/>
              <a:cs typeface="Google Sans"/>
              <a:sym typeface="Google Sans"/>
            </a:endParaRPr>
          </a:p>
          <a:p>
            <a:pPr marL="457200" lvl="0" indent="-304800" algn="l" rtl="0">
              <a:lnSpc>
                <a:spcPct val="115000"/>
              </a:lnSpc>
              <a:spcBef>
                <a:spcPts val="0"/>
              </a:spcBef>
              <a:spcAft>
                <a:spcPts val="0"/>
              </a:spcAft>
              <a:buClr>
                <a:srgbClr val="202124"/>
              </a:buClr>
              <a:buSzPts val="1200"/>
              <a:buFont typeface="Google Sans"/>
              <a:buChar char="●"/>
            </a:pPr>
            <a:r>
              <a:rPr lang="en" sz="1200">
                <a:solidFill>
                  <a:srgbClr val="202124"/>
                </a:solidFill>
                <a:latin typeface="Google Sans"/>
                <a:ea typeface="Google Sans"/>
                <a:cs typeface="Google Sans"/>
                <a:sym typeface="Google Sans"/>
              </a:rPr>
              <a:t>Where is the boundary for IaC and Gitops?</a:t>
            </a:r>
            <a:endParaRPr sz="1200">
              <a:solidFill>
                <a:srgbClr val="202124"/>
              </a:solidFill>
              <a:latin typeface="Google Sans"/>
              <a:ea typeface="Google Sans"/>
              <a:cs typeface="Google Sans"/>
              <a:sym typeface="Google Sans"/>
            </a:endParaRPr>
          </a:p>
        </p:txBody>
      </p:sp>
      <p:cxnSp>
        <p:nvCxnSpPr>
          <p:cNvPr id="4" name="Google Shape;497;p54">
            <a:extLst>
              <a:ext uri="{FF2B5EF4-FFF2-40B4-BE49-F238E27FC236}">
                <a16:creationId xmlns:a16="http://schemas.microsoft.com/office/drawing/2014/main" id="{A7C81DF4-FC40-74E6-F5D7-1061F9E81723}"/>
              </a:ext>
            </a:extLst>
          </p:cNvPr>
          <p:cNvCxnSpPr/>
          <p:nvPr/>
        </p:nvCxnSpPr>
        <p:spPr>
          <a:xfrm>
            <a:off x="4494725" y="1500550"/>
            <a:ext cx="0" cy="2536500"/>
          </a:xfrm>
          <a:prstGeom prst="straightConnector1">
            <a:avLst/>
          </a:prstGeom>
          <a:noFill/>
          <a:ln w="9525" cap="flat" cmpd="sng">
            <a:solidFill>
              <a:srgbClr val="BFBFBF"/>
            </a:solidFill>
            <a:prstDash val="solid"/>
            <a:round/>
            <a:headEnd type="none" w="med" len="med"/>
            <a:tailEnd type="none" w="med" len="med"/>
          </a:ln>
        </p:spPr>
      </p:cxnSp>
      <p:sp>
        <p:nvSpPr>
          <p:cNvPr id="5" name="Google Shape;498;p54">
            <a:extLst>
              <a:ext uri="{FF2B5EF4-FFF2-40B4-BE49-F238E27FC236}">
                <a16:creationId xmlns:a16="http://schemas.microsoft.com/office/drawing/2014/main" id="{6696A1FA-722F-0232-B428-1BDF9AF8540C}"/>
              </a:ext>
            </a:extLst>
          </p:cNvPr>
          <p:cNvSpPr txBox="1"/>
          <p:nvPr/>
        </p:nvSpPr>
        <p:spPr>
          <a:xfrm>
            <a:off x="4889150" y="1485350"/>
            <a:ext cx="3159000" cy="2637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202124"/>
                </a:solidFill>
                <a:latin typeface="Google Sans"/>
                <a:ea typeface="Google Sans"/>
                <a:cs typeface="Google Sans"/>
                <a:sym typeface="Google Sans"/>
              </a:rPr>
              <a:t>Some customer scenarios we have seen</a:t>
            </a:r>
            <a:endParaRPr sz="1200" b="1">
              <a:solidFill>
                <a:srgbClr val="202124"/>
              </a:solidFill>
              <a:latin typeface="Google Sans"/>
              <a:ea typeface="Google Sans"/>
              <a:cs typeface="Google Sans"/>
              <a:sym typeface="Google Sans"/>
            </a:endParaRPr>
          </a:p>
          <a:p>
            <a:pPr marL="457200" lvl="0" indent="-304800" algn="l" rtl="0">
              <a:lnSpc>
                <a:spcPct val="115000"/>
              </a:lnSpc>
              <a:spcBef>
                <a:spcPts val="600"/>
              </a:spcBef>
              <a:spcAft>
                <a:spcPts val="0"/>
              </a:spcAft>
              <a:buClr>
                <a:srgbClr val="202124"/>
              </a:buClr>
              <a:buSzPts val="1200"/>
              <a:buFont typeface="Google Sans"/>
              <a:buChar char="●"/>
            </a:pPr>
            <a:r>
              <a:rPr lang="en" sz="1200">
                <a:solidFill>
                  <a:srgbClr val="202124"/>
                </a:solidFill>
                <a:latin typeface="Google Sans"/>
                <a:ea typeface="Google Sans"/>
                <a:cs typeface="Google Sans"/>
                <a:sym typeface="Google Sans"/>
              </a:rPr>
              <a:t>Central management of core infra and project creation; no enforced control on application teams</a:t>
            </a:r>
            <a:endParaRPr sz="1200">
              <a:solidFill>
                <a:srgbClr val="202124"/>
              </a:solidFill>
              <a:latin typeface="Google Sans"/>
              <a:ea typeface="Google Sans"/>
              <a:cs typeface="Google Sans"/>
              <a:sym typeface="Google Sans"/>
            </a:endParaRPr>
          </a:p>
          <a:p>
            <a:pPr marL="457200" lvl="0" indent="-304800" algn="l" rtl="0">
              <a:lnSpc>
                <a:spcPct val="115000"/>
              </a:lnSpc>
              <a:spcBef>
                <a:spcPts val="0"/>
              </a:spcBef>
              <a:spcAft>
                <a:spcPts val="0"/>
              </a:spcAft>
              <a:buClr>
                <a:srgbClr val="202124"/>
              </a:buClr>
              <a:buSzPts val="1200"/>
              <a:buFont typeface="Google Sans"/>
              <a:buChar char="●"/>
            </a:pPr>
            <a:r>
              <a:rPr lang="en" sz="1200">
                <a:solidFill>
                  <a:srgbClr val="202124"/>
                </a:solidFill>
                <a:latin typeface="Google Sans"/>
                <a:ea typeface="Google Sans"/>
                <a:cs typeface="Google Sans"/>
                <a:sym typeface="Google Sans"/>
              </a:rPr>
              <a:t>Central management of core infra and project creation; application teams using centrally managed modules that encode allowed application "patterns"</a:t>
            </a:r>
            <a:endParaRPr sz="1200">
              <a:solidFill>
                <a:srgbClr val="202124"/>
              </a:solidFill>
              <a:latin typeface="Google Sans"/>
              <a:ea typeface="Google Sans"/>
              <a:cs typeface="Google Sans"/>
              <a:sym typeface="Google Sans"/>
            </a:endParaRPr>
          </a:p>
          <a:p>
            <a:pPr marL="457200" lvl="0" indent="-304800" algn="l" rtl="0">
              <a:lnSpc>
                <a:spcPct val="115000"/>
              </a:lnSpc>
              <a:spcBef>
                <a:spcPts val="0"/>
              </a:spcBef>
              <a:spcAft>
                <a:spcPts val="0"/>
              </a:spcAft>
              <a:buClr>
                <a:srgbClr val="202124"/>
              </a:buClr>
              <a:buSzPts val="1200"/>
              <a:buFont typeface="Google Sans"/>
              <a:buChar char="●"/>
            </a:pPr>
            <a:r>
              <a:rPr lang="en" sz="1200">
                <a:solidFill>
                  <a:srgbClr val="202124"/>
                </a:solidFill>
                <a:latin typeface="Google Sans"/>
                <a:ea typeface="Google Sans"/>
                <a:cs typeface="Google Sans"/>
                <a:sym typeface="Google Sans"/>
              </a:rPr>
              <a:t>Central management of the whole infrastructure, Gitops workflow enforced down to the application</a:t>
            </a:r>
            <a:endParaRPr sz="1200">
              <a:solidFill>
                <a:srgbClr val="202124"/>
              </a:solidFill>
              <a:latin typeface="Google Sans"/>
              <a:ea typeface="Google Sans"/>
              <a:cs typeface="Google Sans"/>
              <a:sym typeface="Google Sans"/>
            </a:endParaRPr>
          </a:p>
        </p:txBody>
      </p:sp>
    </p:spTree>
    <p:extLst>
      <p:ext uri="{BB962C8B-B14F-4D97-AF65-F5344CB8AC3E}">
        <p14:creationId xmlns:p14="http://schemas.microsoft.com/office/powerpoint/2010/main" val="3296803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E2613-0836-2DAC-5D1D-B96DBC06D9F4}"/>
              </a:ext>
            </a:extLst>
          </p:cNvPr>
          <p:cNvSpPr>
            <a:spLocks noGrp="1"/>
          </p:cNvSpPr>
          <p:nvPr>
            <p:ph type="title"/>
          </p:nvPr>
        </p:nvSpPr>
        <p:spPr>
          <a:xfrm>
            <a:off x="252892" y="274641"/>
            <a:ext cx="8652667" cy="230184"/>
          </a:xfrm>
        </p:spPr>
        <p:txBody>
          <a:bodyPr anchor="t">
            <a:normAutofit/>
          </a:bodyPr>
          <a:lstStyle/>
          <a:p>
            <a:pPr>
              <a:lnSpc>
                <a:spcPct val="90000"/>
              </a:lnSpc>
            </a:pPr>
            <a:r>
              <a:rPr lang="en-US" sz="1500" dirty="0" err="1"/>
              <a:t>IaC</a:t>
            </a:r>
            <a:r>
              <a:rPr lang="en-US" sz="1500" dirty="0"/>
              <a:t> approaches: </a:t>
            </a:r>
            <a:r>
              <a:rPr lang="en-US" sz="1600" dirty="0"/>
              <a:t>Readability</a:t>
            </a:r>
            <a:endParaRPr lang="en-US" sz="1500" dirty="0"/>
          </a:p>
        </p:txBody>
      </p:sp>
      <p:sp>
        <p:nvSpPr>
          <p:cNvPr id="6" name="Google Shape;527;p58">
            <a:extLst>
              <a:ext uri="{FF2B5EF4-FFF2-40B4-BE49-F238E27FC236}">
                <a16:creationId xmlns:a16="http://schemas.microsoft.com/office/drawing/2014/main" id="{F94287BC-4E22-313C-23FF-415382F59138}"/>
              </a:ext>
            </a:extLst>
          </p:cNvPr>
          <p:cNvSpPr txBox="1"/>
          <p:nvPr/>
        </p:nvSpPr>
        <p:spPr>
          <a:xfrm>
            <a:off x="1047713" y="1460150"/>
            <a:ext cx="3159000" cy="3142586"/>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dirty="0">
                <a:solidFill>
                  <a:srgbClr val="202124"/>
                </a:solidFill>
                <a:latin typeface="Google Sans"/>
                <a:ea typeface="Google Sans"/>
                <a:cs typeface="Google Sans"/>
                <a:sym typeface="Google Sans"/>
              </a:rPr>
              <a:t>How your IaC is designed influences how quickly your infrastructure reacts</a:t>
            </a:r>
            <a:endParaRPr sz="1200" b="1" dirty="0">
              <a:solidFill>
                <a:srgbClr val="202124"/>
              </a:solidFill>
              <a:latin typeface="Google Sans"/>
              <a:ea typeface="Google Sans"/>
              <a:cs typeface="Google Sans"/>
              <a:sym typeface="Google Sans"/>
            </a:endParaRPr>
          </a:p>
          <a:p>
            <a:pPr marL="457200" lvl="0" indent="-304800" algn="l" rtl="0">
              <a:lnSpc>
                <a:spcPct val="115000"/>
              </a:lnSpc>
              <a:spcBef>
                <a:spcPts val="600"/>
              </a:spcBef>
              <a:spcAft>
                <a:spcPts val="0"/>
              </a:spcAft>
              <a:buClr>
                <a:srgbClr val="202124"/>
              </a:buClr>
              <a:buSzPts val="1200"/>
              <a:buFont typeface="Google Sans"/>
              <a:buChar char="●"/>
            </a:pPr>
            <a:r>
              <a:rPr lang="en" sz="1200" dirty="0">
                <a:solidFill>
                  <a:srgbClr val="202124"/>
                </a:solidFill>
                <a:latin typeface="Google Sans"/>
                <a:ea typeface="Google Sans"/>
                <a:cs typeface="Google Sans"/>
                <a:sym typeface="Google Sans"/>
              </a:rPr>
              <a:t>What are the </a:t>
            </a:r>
            <a:r>
              <a:rPr lang="en" sz="1200" dirty="0">
                <a:solidFill>
                  <a:srgbClr val="FF0000"/>
                </a:solidFill>
                <a:latin typeface="Google Sans"/>
                <a:ea typeface="Google Sans"/>
                <a:cs typeface="Google Sans"/>
                <a:sym typeface="Google Sans"/>
              </a:rPr>
              <a:t>abstraction layers</a:t>
            </a:r>
            <a:r>
              <a:rPr lang="en" sz="1200" dirty="0">
                <a:solidFill>
                  <a:srgbClr val="202124"/>
                </a:solidFill>
                <a:latin typeface="Google Sans"/>
                <a:ea typeface="Google Sans"/>
                <a:cs typeface="Google Sans"/>
                <a:sym typeface="Google Sans"/>
              </a:rPr>
              <a:t>, and how easy are they to navigate?</a:t>
            </a:r>
            <a:endParaRPr sz="1200" dirty="0">
              <a:solidFill>
                <a:srgbClr val="202124"/>
              </a:solidFill>
              <a:latin typeface="Google Sans"/>
              <a:ea typeface="Google Sans"/>
              <a:cs typeface="Google Sans"/>
              <a:sym typeface="Google Sans"/>
            </a:endParaRPr>
          </a:p>
          <a:p>
            <a:pPr marL="457200" lvl="0" indent="-304800" algn="l" rtl="0">
              <a:lnSpc>
                <a:spcPct val="115000"/>
              </a:lnSpc>
              <a:spcBef>
                <a:spcPts val="1000"/>
              </a:spcBef>
              <a:spcAft>
                <a:spcPts val="0"/>
              </a:spcAft>
              <a:buClr>
                <a:srgbClr val="202124"/>
              </a:buClr>
              <a:buSzPts val="1200"/>
              <a:buFont typeface="Google Sans"/>
              <a:buChar char="●"/>
            </a:pPr>
            <a:r>
              <a:rPr lang="en" sz="1200" dirty="0">
                <a:solidFill>
                  <a:srgbClr val="202124"/>
                </a:solidFill>
                <a:latin typeface="Google Sans"/>
                <a:ea typeface="Google Sans"/>
                <a:cs typeface="Google Sans"/>
                <a:sym typeface="Google Sans"/>
              </a:rPr>
              <a:t>Are your </a:t>
            </a:r>
            <a:r>
              <a:rPr lang="en" sz="1200" dirty="0">
                <a:solidFill>
                  <a:srgbClr val="FF0000"/>
                </a:solidFill>
                <a:latin typeface="Google Sans"/>
                <a:ea typeface="Google Sans"/>
                <a:cs typeface="Google Sans"/>
                <a:sym typeface="Google Sans"/>
              </a:rPr>
              <a:t>variables descriptive</a:t>
            </a:r>
            <a:r>
              <a:rPr lang="en" sz="1200" dirty="0">
                <a:solidFill>
                  <a:srgbClr val="202124"/>
                </a:solidFill>
                <a:latin typeface="Google Sans"/>
                <a:ea typeface="Google Sans"/>
                <a:cs typeface="Google Sans"/>
                <a:sym typeface="Google Sans"/>
              </a:rPr>
              <a:t>?</a:t>
            </a:r>
            <a:endParaRPr sz="1200" dirty="0">
              <a:solidFill>
                <a:srgbClr val="202124"/>
              </a:solidFill>
              <a:latin typeface="Google Sans"/>
              <a:ea typeface="Google Sans"/>
              <a:cs typeface="Google Sans"/>
              <a:sym typeface="Google Sans"/>
            </a:endParaRPr>
          </a:p>
          <a:p>
            <a:pPr marL="457200" lvl="0" indent="-304800" algn="l" rtl="0">
              <a:lnSpc>
                <a:spcPct val="115000"/>
              </a:lnSpc>
              <a:spcBef>
                <a:spcPts val="1000"/>
              </a:spcBef>
              <a:spcAft>
                <a:spcPts val="0"/>
              </a:spcAft>
              <a:buClr>
                <a:srgbClr val="202124"/>
              </a:buClr>
              <a:buSzPts val="1200"/>
              <a:buFont typeface="Google Sans"/>
              <a:buChar char="●"/>
            </a:pPr>
            <a:r>
              <a:rPr lang="en" sz="1200" dirty="0">
                <a:solidFill>
                  <a:srgbClr val="202124"/>
                </a:solidFill>
                <a:latin typeface="Google Sans"/>
                <a:ea typeface="Google Sans"/>
                <a:cs typeface="Google Sans"/>
                <a:sym typeface="Google Sans"/>
              </a:rPr>
              <a:t>What's the logic used to draw </a:t>
            </a:r>
            <a:r>
              <a:rPr lang="en" sz="1200" dirty="0">
                <a:solidFill>
                  <a:srgbClr val="FF0000"/>
                </a:solidFill>
                <a:latin typeface="Google Sans"/>
                <a:ea typeface="Google Sans"/>
                <a:cs typeface="Google Sans"/>
                <a:sym typeface="Google Sans"/>
              </a:rPr>
              <a:t>module boundaries</a:t>
            </a:r>
            <a:r>
              <a:rPr lang="en" sz="1200" dirty="0">
                <a:solidFill>
                  <a:srgbClr val="202124"/>
                </a:solidFill>
                <a:latin typeface="Google Sans"/>
                <a:ea typeface="Google Sans"/>
                <a:cs typeface="Google Sans"/>
                <a:sym typeface="Google Sans"/>
              </a:rPr>
              <a:t>?</a:t>
            </a:r>
            <a:endParaRPr sz="1200" dirty="0">
              <a:solidFill>
                <a:srgbClr val="202124"/>
              </a:solidFill>
              <a:latin typeface="Google Sans"/>
              <a:ea typeface="Google Sans"/>
              <a:cs typeface="Google Sans"/>
              <a:sym typeface="Google Sans"/>
            </a:endParaRPr>
          </a:p>
          <a:p>
            <a:pPr marL="457200" lvl="0" indent="-304800" algn="l" rtl="0">
              <a:lnSpc>
                <a:spcPct val="115000"/>
              </a:lnSpc>
              <a:spcBef>
                <a:spcPts val="1000"/>
              </a:spcBef>
              <a:spcAft>
                <a:spcPts val="0"/>
              </a:spcAft>
              <a:buClr>
                <a:srgbClr val="202124"/>
              </a:buClr>
              <a:buSzPts val="1200"/>
              <a:buFont typeface="Google Sans"/>
              <a:buChar char="●"/>
            </a:pPr>
            <a:r>
              <a:rPr lang="en" sz="1200" dirty="0">
                <a:solidFill>
                  <a:srgbClr val="202124"/>
                </a:solidFill>
                <a:latin typeface="Google Sans"/>
                <a:ea typeface="Google Sans"/>
                <a:cs typeface="Google Sans"/>
                <a:sym typeface="Google Sans"/>
              </a:rPr>
              <a:t>Is there</a:t>
            </a:r>
            <a:r>
              <a:rPr lang="en" sz="1200" dirty="0">
                <a:solidFill>
                  <a:srgbClr val="6E6E6E"/>
                </a:solidFill>
                <a:latin typeface="Google Sans"/>
                <a:ea typeface="Google Sans"/>
                <a:cs typeface="Google Sans"/>
                <a:sym typeface="Google Sans"/>
              </a:rPr>
              <a:t> </a:t>
            </a:r>
            <a:r>
              <a:rPr lang="en" sz="1200" dirty="0">
                <a:solidFill>
                  <a:srgbClr val="FF0000"/>
                </a:solidFill>
                <a:latin typeface="Google Sans"/>
                <a:ea typeface="Google Sans"/>
                <a:cs typeface="Google Sans"/>
                <a:sym typeface="Google Sans"/>
              </a:rPr>
              <a:t>consistency</a:t>
            </a:r>
            <a:r>
              <a:rPr lang="en" sz="1200" dirty="0">
                <a:solidFill>
                  <a:srgbClr val="6E6E6E"/>
                </a:solidFill>
                <a:latin typeface="Google Sans"/>
                <a:ea typeface="Google Sans"/>
                <a:cs typeface="Google Sans"/>
                <a:sym typeface="Google Sans"/>
              </a:rPr>
              <a:t> </a:t>
            </a:r>
            <a:r>
              <a:rPr lang="en" sz="1200" dirty="0">
                <a:solidFill>
                  <a:srgbClr val="202124"/>
                </a:solidFill>
                <a:latin typeface="Google Sans"/>
                <a:ea typeface="Google Sans"/>
                <a:cs typeface="Google Sans"/>
                <a:sym typeface="Google Sans"/>
              </a:rPr>
              <a:t>between the different modules, or between different Terraform repositories?</a:t>
            </a:r>
            <a:endParaRPr sz="1200" dirty="0">
              <a:solidFill>
                <a:srgbClr val="202124"/>
              </a:solidFill>
              <a:latin typeface="Google Sans"/>
              <a:ea typeface="Google Sans"/>
              <a:cs typeface="Google Sans"/>
              <a:sym typeface="Google Sans"/>
            </a:endParaRPr>
          </a:p>
        </p:txBody>
      </p:sp>
      <p:cxnSp>
        <p:nvCxnSpPr>
          <p:cNvPr id="7" name="Google Shape;528;p58">
            <a:extLst>
              <a:ext uri="{FF2B5EF4-FFF2-40B4-BE49-F238E27FC236}">
                <a16:creationId xmlns:a16="http://schemas.microsoft.com/office/drawing/2014/main" id="{F566BF7D-905B-F623-C9D4-349137B8CCD1}"/>
              </a:ext>
            </a:extLst>
          </p:cNvPr>
          <p:cNvCxnSpPr/>
          <p:nvPr/>
        </p:nvCxnSpPr>
        <p:spPr>
          <a:xfrm>
            <a:off x="4446600" y="1551550"/>
            <a:ext cx="0" cy="2536500"/>
          </a:xfrm>
          <a:prstGeom prst="straightConnector1">
            <a:avLst/>
          </a:prstGeom>
          <a:noFill/>
          <a:ln w="9525" cap="flat" cmpd="sng">
            <a:solidFill>
              <a:srgbClr val="BFBFBF"/>
            </a:solidFill>
            <a:prstDash val="solid"/>
            <a:round/>
            <a:headEnd type="none" w="med" len="med"/>
            <a:tailEnd type="none" w="med" len="med"/>
          </a:ln>
        </p:spPr>
      </p:cxnSp>
      <p:sp>
        <p:nvSpPr>
          <p:cNvPr id="9" name="Google Shape;529;p58">
            <a:extLst>
              <a:ext uri="{FF2B5EF4-FFF2-40B4-BE49-F238E27FC236}">
                <a16:creationId xmlns:a16="http://schemas.microsoft.com/office/drawing/2014/main" id="{A968ECD0-7D51-75B5-6790-F89344047AC0}"/>
              </a:ext>
            </a:extLst>
          </p:cNvPr>
          <p:cNvSpPr txBox="1"/>
          <p:nvPr/>
        </p:nvSpPr>
        <p:spPr>
          <a:xfrm>
            <a:off x="4764488" y="1460150"/>
            <a:ext cx="3331800" cy="2637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202124"/>
                </a:solidFill>
                <a:latin typeface="Google Sans"/>
                <a:ea typeface="Google Sans"/>
                <a:cs typeface="Google Sans"/>
                <a:sym typeface="Google Sans"/>
              </a:rPr>
              <a:t>Some tips</a:t>
            </a:r>
            <a:endParaRPr sz="1200" b="1">
              <a:solidFill>
                <a:srgbClr val="202124"/>
              </a:solidFill>
              <a:latin typeface="Google Sans"/>
              <a:ea typeface="Google Sans"/>
              <a:cs typeface="Google Sans"/>
              <a:sym typeface="Google Sans"/>
            </a:endParaRPr>
          </a:p>
          <a:p>
            <a:pPr marL="457200" lvl="0" indent="-304800" algn="l" rtl="0">
              <a:lnSpc>
                <a:spcPct val="115000"/>
              </a:lnSpc>
              <a:spcBef>
                <a:spcPts val="600"/>
              </a:spcBef>
              <a:spcAft>
                <a:spcPts val="0"/>
              </a:spcAft>
              <a:buClr>
                <a:srgbClr val="202124"/>
              </a:buClr>
              <a:buSzPts val="1200"/>
              <a:buFont typeface="Google Sans"/>
              <a:buChar char="●"/>
            </a:pPr>
            <a:r>
              <a:rPr lang="en" sz="1200">
                <a:solidFill>
                  <a:srgbClr val="202124"/>
                </a:solidFill>
                <a:latin typeface="Google Sans"/>
                <a:ea typeface="Google Sans"/>
                <a:cs typeface="Google Sans"/>
                <a:sym typeface="Google Sans"/>
              </a:rPr>
              <a:t>Design modules so they're true to the underlying resources (e.g. IAM, attribute naming, etc.)</a:t>
            </a:r>
            <a:endParaRPr sz="1200">
              <a:solidFill>
                <a:srgbClr val="202124"/>
              </a:solidFill>
              <a:latin typeface="Google Sans"/>
              <a:ea typeface="Google Sans"/>
              <a:cs typeface="Google Sans"/>
              <a:sym typeface="Google Sans"/>
            </a:endParaRPr>
          </a:p>
          <a:p>
            <a:pPr marL="457200" lvl="0" indent="-304800" algn="l" rtl="0">
              <a:lnSpc>
                <a:spcPct val="115000"/>
              </a:lnSpc>
              <a:spcBef>
                <a:spcPts val="1000"/>
              </a:spcBef>
              <a:spcAft>
                <a:spcPts val="0"/>
              </a:spcAft>
              <a:buClr>
                <a:srgbClr val="202124"/>
              </a:buClr>
              <a:buSzPts val="1200"/>
              <a:buFont typeface="Google Sans"/>
              <a:buChar char="●"/>
            </a:pPr>
            <a:r>
              <a:rPr lang="en" sz="1200">
                <a:solidFill>
                  <a:srgbClr val="202124"/>
                </a:solidFill>
                <a:latin typeface="Google Sans"/>
                <a:ea typeface="Google Sans"/>
                <a:cs typeface="Google Sans"/>
                <a:sym typeface="Google Sans"/>
              </a:rPr>
              <a:t>Implement local abstractions in environments (e.g. by mapping workflow access patterns to variables)</a:t>
            </a:r>
            <a:endParaRPr sz="1200">
              <a:solidFill>
                <a:srgbClr val="202124"/>
              </a:solidFill>
              <a:latin typeface="Google Sans"/>
              <a:ea typeface="Google Sans"/>
              <a:cs typeface="Google Sans"/>
              <a:sym typeface="Google Sans"/>
            </a:endParaRPr>
          </a:p>
          <a:p>
            <a:pPr marL="457200" lvl="0" indent="-304800" algn="l" rtl="0">
              <a:lnSpc>
                <a:spcPct val="115000"/>
              </a:lnSpc>
              <a:spcBef>
                <a:spcPts val="1000"/>
              </a:spcBef>
              <a:spcAft>
                <a:spcPts val="0"/>
              </a:spcAft>
              <a:buClr>
                <a:srgbClr val="202124"/>
              </a:buClr>
              <a:buSzPts val="1200"/>
              <a:buFont typeface="Google Sans"/>
              <a:buChar char="●"/>
            </a:pPr>
            <a:r>
              <a:rPr lang="en" sz="1200">
                <a:solidFill>
                  <a:srgbClr val="202124"/>
                </a:solidFill>
                <a:latin typeface="Google Sans"/>
                <a:ea typeface="Google Sans"/>
                <a:cs typeface="Google Sans"/>
                <a:sym typeface="Google Sans"/>
              </a:rPr>
              <a:t>Group all accessory resources in the main resource module (e.g. project services, IAM, org policies)</a:t>
            </a:r>
            <a:endParaRPr sz="1200">
              <a:solidFill>
                <a:srgbClr val="202124"/>
              </a:solidFill>
              <a:latin typeface="Google Sans"/>
              <a:ea typeface="Google Sans"/>
              <a:cs typeface="Google Sans"/>
              <a:sym typeface="Google Sans"/>
            </a:endParaRPr>
          </a:p>
        </p:txBody>
      </p:sp>
    </p:spTree>
    <p:extLst>
      <p:ext uri="{BB962C8B-B14F-4D97-AF65-F5344CB8AC3E}">
        <p14:creationId xmlns:p14="http://schemas.microsoft.com/office/powerpoint/2010/main" val="1649311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E2613-0836-2DAC-5D1D-B96DBC06D9F4}"/>
              </a:ext>
            </a:extLst>
          </p:cNvPr>
          <p:cNvSpPr>
            <a:spLocks noGrp="1"/>
          </p:cNvSpPr>
          <p:nvPr>
            <p:ph type="title"/>
          </p:nvPr>
        </p:nvSpPr>
        <p:spPr>
          <a:xfrm>
            <a:off x="252892" y="274641"/>
            <a:ext cx="8652667" cy="230184"/>
          </a:xfrm>
        </p:spPr>
        <p:txBody>
          <a:bodyPr anchor="t">
            <a:normAutofit/>
          </a:bodyPr>
          <a:lstStyle/>
          <a:p>
            <a:pPr>
              <a:lnSpc>
                <a:spcPct val="90000"/>
              </a:lnSpc>
            </a:pPr>
            <a:r>
              <a:rPr lang="en-US" sz="1500" dirty="0" err="1"/>
              <a:t>IaC</a:t>
            </a:r>
            <a:r>
              <a:rPr lang="en-US" sz="1500" dirty="0"/>
              <a:t> approaches: </a:t>
            </a:r>
            <a:r>
              <a:rPr lang="en-US" sz="1600" dirty="0"/>
              <a:t>Modular approach</a:t>
            </a:r>
            <a:endParaRPr lang="en-US" sz="1500" dirty="0"/>
          </a:p>
        </p:txBody>
      </p:sp>
      <p:sp>
        <p:nvSpPr>
          <p:cNvPr id="3" name="Google Shape;535;p59">
            <a:extLst>
              <a:ext uri="{FF2B5EF4-FFF2-40B4-BE49-F238E27FC236}">
                <a16:creationId xmlns:a16="http://schemas.microsoft.com/office/drawing/2014/main" id="{614FB2C2-42C0-6CA1-BAC9-5BA9EA7999A7}"/>
              </a:ext>
            </a:extLst>
          </p:cNvPr>
          <p:cNvSpPr txBox="1"/>
          <p:nvPr/>
        </p:nvSpPr>
        <p:spPr>
          <a:xfrm>
            <a:off x="994051" y="2075648"/>
            <a:ext cx="3159000" cy="2888599"/>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dirty="0">
                <a:solidFill>
                  <a:srgbClr val="202124"/>
                </a:solidFill>
                <a:latin typeface="Google Sans"/>
                <a:ea typeface="Google Sans"/>
                <a:cs typeface="Google Sans"/>
                <a:sym typeface="Google Sans"/>
              </a:rPr>
              <a:t>Encapsulate components in modules</a:t>
            </a:r>
            <a:endParaRPr sz="1200" dirty="0">
              <a:solidFill>
                <a:srgbClr val="202124"/>
              </a:solidFill>
              <a:latin typeface="Google Sans"/>
              <a:ea typeface="Google Sans"/>
              <a:cs typeface="Google Sans"/>
              <a:sym typeface="Google Sans"/>
            </a:endParaRPr>
          </a:p>
          <a:p>
            <a:pPr marL="457200" lvl="0" indent="-304800" algn="l" rtl="0">
              <a:lnSpc>
                <a:spcPct val="115000"/>
              </a:lnSpc>
              <a:spcBef>
                <a:spcPts val="600"/>
              </a:spcBef>
              <a:spcAft>
                <a:spcPts val="0"/>
              </a:spcAft>
              <a:buClr>
                <a:srgbClr val="202124"/>
              </a:buClr>
              <a:buSzPts val="1200"/>
              <a:buFont typeface="Google Sans"/>
              <a:buChar char="●"/>
            </a:pPr>
            <a:r>
              <a:rPr lang="en" sz="1200" dirty="0">
                <a:solidFill>
                  <a:srgbClr val="202124"/>
                </a:solidFill>
                <a:latin typeface="Google Sans"/>
                <a:ea typeface="Google Sans"/>
                <a:cs typeface="Google Sans"/>
                <a:sym typeface="Google Sans"/>
              </a:rPr>
              <a:t>Allow for easier testing</a:t>
            </a:r>
            <a:endParaRPr sz="1200" dirty="0">
              <a:solidFill>
                <a:srgbClr val="202124"/>
              </a:solidFill>
              <a:latin typeface="Google Sans"/>
              <a:ea typeface="Google Sans"/>
              <a:cs typeface="Google Sans"/>
              <a:sym typeface="Google Sans"/>
            </a:endParaRPr>
          </a:p>
          <a:p>
            <a:pPr marL="457200" lvl="0" indent="-304800" algn="l" rtl="0">
              <a:lnSpc>
                <a:spcPct val="115000"/>
              </a:lnSpc>
              <a:spcBef>
                <a:spcPts val="1000"/>
              </a:spcBef>
              <a:spcAft>
                <a:spcPts val="0"/>
              </a:spcAft>
              <a:buClr>
                <a:srgbClr val="202124"/>
              </a:buClr>
              <a:buSzPts val="1200"/>
              <a:buFont typeface="Google Sans"/>
              <a:buChar char="●"/>
            </a:pPr>
            <a:r>
              <a:rPr lang="en" sz="1200" dirty="0">
                <a:solidFill>
                  <a:srgbClr val="202124"/>
                </a:solidFill>
                <a:latin typeface="Google Sans"/>
                <a:ea typeface="Google Sans"/>
                <a:cs typeface="Google Sans"/>
                <a:sym typeface="Google Sans"/>
              </a:rPr>
              <a:t>Leverage module versioning for simple rollout of changes</a:t>
            </a:r>
            <a:endParaRPr sz="1200" dirty="0">
              <a:solidFill>
                <a:srgbClr val="202124"/>
              </a:solidFill>
              <a:latin typeface="Google Sans"/>
              <a:ea typeface="Google Sans"/>
              <a:cs typeface="Google Sans"/>
              <a:sym typeface="Google Sans"/>
            </a:endParaRPr>
          </a:p>
          <a:p>
            <a:pPr marL="457200" lvl="0" indent="-304800" algn="l" rtl="0">
              <a:lnSpc>
                <a:spcPct val="115000"/>
              </a:lnSpc>
              <a:spcBef>
                <a:spcPts val="1000"/>
              </a:spcBef>
              <a:spcAft>
                <a:spcPts val="0"/>
              </a:spcAft>
              <a:buClr>
                <a:srgbClr val="202124"/>
              </a:buClr>
              <a:buSzPts val="1200"/>
              <a:buFont typeface="Google Sans"/>
              <a:buChar char="●"/>
            </a:pPr>
            <a:r>
              <a:rPr lang="en" sz="1200" dirty="0">
                <a:solidFill>
                  <a:srgbClr val="202124"/>
                </a:solidFill>
                <a:latin typeface="Google Sans"/>
                <a:ea typeface="Google Sans"/>
                <a:cs typeface="Google Sans"/>
                <a:sym typeface="Google Sans"/>
              </a:rPr>
              <a:t>Improve root-level code readability and navigation</a:t>
            </a:r>
            <a:endParaRPr sz="1200" dirty="0">
              <a:solidFill>
                <a:srgbClr val="202124"/>
              </a:solidFill>
              <a:latin typeface="Google Sans"/>
              <a:ea typeface="Google Sans"/>
              <a:cs typeface="Google Sans"/>
              <a:sym typeface="Google Sans"/>
            </a:endParaRPr>
          </a:p>
          <a:p>
            <a:pPr marL="457200" lvl="0" indent="-304800" algn="l" rtl="0">
              <a:lnSpc>
                <a:spcPct val="115000"/>
              </a:lnSpc>
              <a:spcBef>
                <a:spcPts val="1000"/>
              </a:spcBef>
              <a:spcAft>
                <a:spcPts val="0"/>
              </a:spcAft>
              <a:buClr>
                <a:srgbClr val="202124"/>
              </a:buClr>
              <a:buSzPts val="1200"/>
              <a:buFont typeface="Google Sans"/>
              <a:buChar char="●"/>
            </a:pPr>
            <a:r>
              <a:rPr lang="en" sz="1200" dirty="0">
                <a:solidFill>
                  <a:srgbClr val="202124"/>
                </a:solidFill>
                <a:latin typeface="Google Sans"/>
                <a:ea typeface="Google Sans"/>
                <a:cs typeface="Google Sans"/>
                <a:sym typeface="Google Sans"/>
              </a:rPr>
              <a:t>Use modules to abstract resources and create top-level code that matches the architectural design</a:t>
            </a:r>
            <a:endParaRPr sz="1200" dirty="0">
              <a:solidFill>
                <a:srgbClr val="202124"/>
              </a:solidFill>
              <a:latin typeface="Google Sans"/>
              <a:ea typeface="Google Sans"/>
              <a:cs typeface="Google Sans"/>
              <a:sym typeface="Google Sans"/>
            </a:endParaRPr>
          </a:p>
          <a:p>
            <a:pPr marL="457200" lvl="0" indent="-304800" algn="l" rtl="0">
              <a:lnSpc>
                <a:spcPct val="115000"/>
              </a:lnSpc>
              <a:spcBef>
                <a:spcPts val="1000"/>
              </a:spcBef>
              <a:spcAft>
                <a:spcPts val="0"/>
              </a:spcAft>
              <a:buClr>
                <a:srgbClr val="202124"/>
              </a:buClr>
              <a:buSzPts val="1200"/>
              <a:buFont typeface="Google Sans"/>
              <a:buChar char="●"/>
            </a:pPr>
            <a:r>
              <a:rPr lang="en" sz="1200" dirty="0">
                <a:solidFill>
                  <a:srgbClr val="202124"/>
                </a:solidFill>
                <a:latin typeface="Google Sans"/>
                <a:ea typeface="Google Sans"/>
                <a:cs typeface="Google Sans"/>
                <a:sym typeface="Google Sans"/>
              </a:rPr>
              <a:t>Keep modules simple and flexible</a:t>
            </a:r>
            <a:endParaRPr sz="1200" dirty="0">
              <a:solidFill>
                <a:srgbClr val="202124"/>
              </a:solidFill>
              <a:latin typeface="Google Sans"/>
              <a:ea typeface="Google Sans"/>
              <a:cs typeface="Google Sans"/>
              <a:sym typeface="Google Sans"/>
            </a:endParaRPr>
          </a:p>
        </p:txBody>
      </p:sp>
      <p:cxnSp>
        <p:nvCxnSpPr>
          <p:cNvPr id="4" name="Google Shape;536;p59">
            <a:extLst>
              <a:ext uri="{FF2B5EF4-FFF2-40B4-BE49-F238E27FC236}">
                <a16:creationId xmlns:a16="http://schemas.microsoft.com/office/drawing/2014/main" id="{C3DDA024-24F2-25DD-E88A-AAD1AD2FE497}"/>
              </a:ext>
            </a:extLst>
          </p:cNvPr>
          <p:cNvCxnSpPr>
            <a:cxnSpLocks/>
          </p:cNvCxnSpPr>
          <p:nvPr/>
        </p:nvCxnSpPr>
        <p:spPr>
          <a:xfrm>
            <a:off x="4406838" y="699477"/>
            <a:ext cx="0" cy="5579771"/>
          </a:xfrm>
          <a:prstGeom prst="straightConnector1">
            <a:avLst/>
          </a:prstGeom>
          <a:noFill/>
          <a:ln w="9525" cap="flat" cmpd="sng">
            <a:solidFill>
              <a:srgbClr val="BFBFBF"/>
            </a:solidFill>
            <a:prstDash val="solid"/>
            <a:round/>
            <a:headEnd type="none" w="med" len="med"/>
            <a:tailEnd type="none" w="med" len="med"/>
          </a:ln>
        </p:spPr>
      </p:cxnSp>
      <p:pic>
        <p:nvPicPr>
          <p:cNvPr id="5" name="Google Shape;537;p59">
            <a:extLst>
              <a:ext uri="{FF2B5EF4-FFF2-40B4-BE49-F238E27FC236}">
                <a16:creationId xmlns:a16="http://schemas.microsoft.com/office/drawing/2014/main" id="{6E47CF85-0973-6CBB-C846-C6DF048C7BCE}"/>
              </a:ext>
            </a:extLst>
          </p:cNvPr>
          <p:cNvPicPr preferRelativeResize="0"/>
          <p:nvPr/>
        </p:nvPicPr>
        <p:blipFill rotWithShape="1">
          <a:blip r:embed="rId2">
            <a:alphaModFix/>
          </a:blip>
          <a:srcRect b="28921"/>
          <a:stretch/>
        </p:blipFill>
        <p:spPr>
          <a:xfrm>
            <a:off x="4646750" y="3390649"/>
            <a:ext cx="3203550" cy="2888599"/>
          </a:xfrm>
          <a:prstGeom prst="rect">
            <a:avLst/>
          </a:prstGeom>
          <a:noFill/>
          <a:ln>
            <a:noFill/>
          </a:ln>
        </p:spPr>
      </p:pic>
      <p:pic>
        <p:nvPicPr>
          <p:cNvPr id="7" name="Picture 6">
            <a:extLst>
              <a:ext uri="{FF2B5EF4-FFF2-40B4-BE49-F238E27FC236}">
                <a16:creationId xmlns:a16="http://schemas.microsoft.com/office/drawing/2014/main" id="{8DAABE89-A2C5-B5ED-7ECD-2EFC40AE114A}"/>
              </a:ext>
            </a:extLst>
          </p:cNvPr>
          <p:cNvPicPr>
            <a:picLocks noChangeAspect="1"/>
          </p:cNvPicPr>
          <p:nvPr/>
        </p:nvPicPr>
        <p:blipFill>
          <a:blip r:embed="rId3"/>
          <a:stretch>
            <a:fillRect/>
          </a:stretch>
        </p:blipFill>
        <p:spPr>
          <a:xfrm>
            <a:off x="4784694" y="389733"/>
            <a:ext cx="2927661" cy="2577534"/>
          </a:xfrm>
          <a:prstGeom prst="rect">
            <a:avLst/>
          </a:prstGeom>
        </p:spPr>
      </p:pic>
    </p:spTree>
    <p:extLst>
      <p:ext uri="{BB962C8B-B14F-4D97-AF65-F5344CB8AC3E}">
        <p14:creationId xmlns:p14="http://schemas.microsoft.com/office/powerpoint/2010/main" val="3588178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4EF7C12-7A77-37C2-41AF-6A0CF0546DCA}"/>
              </a:ext>
            </a:extLst>
          </p:cNvPr>
          <p:cNvSpPr>
            <a:spLocks noGrp="1"/>
          </p:cNvSpPr>
          <p:nvPr>
            <p:ph type="body" sz="quarter" idx="11"/>
          </p:nvPr>
        </p:nvSpPr>
        <p:spPr>
          <a:xfrm>
            <a:off x="1297204" y="980861"/>
            <a:ext cx="5586922" cy="1233830"/>
          </a:xfrm>
        </p:spPr>
        <p:txBody>
          <a:bodyPr/>
          <a:lstStyle/>
          <a:p>
            <a:r>
              <a:rPr lang="en-US" dirty="0"/>
              <a:t>Responsibility</a:t>
            </a:r>
          </a:p>
        </p:txBody>
      </p:sp>
      <p:sp>
        <p:nvSpPr>
          <p:cNvPr id="3" name="Text Placeholder 2">
            <a:extLst>
              <a:ext uri="{FF2B5EF4-FFF2-40B4-BE49-F238E27FC236}">
                <a16:creationId xmlns:a16="http://schemas.microsoft.com/office/drawing/2014/main" id="{54C56B44-7BD7-8370-C1F6-7A273A810BDF}"/>
              </a:ext>
            </a:extLst>
          </p:cNvPr>
          <p:cNvSpPr>
            <a:spLocks noGrp="1"/>
          </p:cNvSpPr>
          <p:nvPr>
            <p:ph type="body" sz="quarter" idx="12"/>
          </p:nvPr>
        </p:nvSpPr>
        <p:spPr/>
        <p:txBody>
          <a:bodyPr/>
          <a:lstStyle/>
          <a:p>
            <a:r>
              <a:rPr lang="en-US" dirty="0"/>
              <a:t>3</a:t>
            </a:r>
          </a:p>
        </p:txBody>
      </p:sp>
    </p:spTree>
    <p:extLst>
      <p:ext uri="{BB962C8B-B14F-4D97-AF65-F5344CB8AC3E}">
        <p14:creationId xmlns:p14="http://schemas.microsoft.com/office/powerpoint/2010/main" val="4135340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E2613-0836-2DAC-5D1D-B96DBC06D9F4}"/>
              </a:ext>
            </a:extLst>
          </p:cNvPr>
          <p:cNvSpPr>
            <a:spLocks noGrp="1"/>
          </p:cNvSpPr>
          <p:nvPr>
            <p:ph type="title"/>
          </p:nvPr>
        </p:nvSpPr>
        <p:spPr>
          <a:xfrm>
            <a:off x="252892" y="274641"/>
            <a:ext cx="8652667" cy="230184"/>
          </a:xfrm>
        </p:spPr>
        <p:txBody>
          <a:bodyPr anchor="t">
            <a:normAutofit/>
          </a:bodyPr>
          <a:lstStyle/>
          <a:p>
            <a:pPr>
              <a:lnSpc>
                <a:spcPct val="90000"/>
              </a:lnSpc>
            </a:pPr>
            <a:r>
              <a:rPr lang="en-US" sz="1500" dirty="0"/>
              <a:t>Responsibility</a:t>
            </a:r>
          </a:p>
        </p:txBody>
      </p:sp>
      <p:graphicFrame>
        <p:nvGraphicFramePr>
          <p:cNvPr id="4" name="Google Shape;663;p56">
            <a:extLst>
              <a:ext uri="{FF2B5EF4-FFF2-40B4-BE49-F238E27FC236}">
                <a16:creationId xmlns:a16="http://schemas.microsoft.com/office/drawing/2014/main" id="{8F5A4E68-8F11-B64A-5F23-09142644231D}"/>
              </a:ext>
            </a:extLst>
          </p:cNvPr>
          <p:cNvGraphicFramePr/>
          <p:nvPr>
            <p:extLst>
              <p:ext uri="{D42A27DB-BD31-4B8C-83A1-F6EECF244321}">
                <p14:modId xmlns:p14="http://schemas.microsoft.com/office/powerpoint/2010/main" val="979368396"/>
              </p:ext>
            </p:extLst>
          </p:nvPr>
        </p:nvGraphicFramePr>
        <p:xfrm>
          <a:off x="556509" y="952845"/>
          <a:ext cx="7701400" cy="4108050"/>
        </p:xfrm>
        <a:graphic>
          <a:graphicData uri="http://schemas.openxmlformats.org/drawingml/2006/table">
            <a:tbl>
              <a:tblPr>
                <a:noFill/>
              </a:tblPr>
              <a:tblGrid>
                <a:gridCol w="1838725">
                  <a:extLst>
                    <a:ext uri="{9D8B030D-6E8A-4147-A177-3AD203B41FA5}">
                      <a16:colId xmlns:a16="http://schemas.microsoft.com/office/drawing/2014/main" val="20000"/>
                    </a:ext>
                  </a:extLst>
                </a:gridCol>
                <a:gridCol w="1357450">
                  <a:extLst>
                    <a:ext uri="{9D8B030D-6E8A-4147-A177-3AD203B41FA5}">
                      <a16:colId xmlns:a16="http://schemas.microsoft.com/office/drawing/2014/main" val="20001"/>
                    </a:ext>
                  </a:extLst>
                </a:gridCol>
                <a:gridCol w="863875">
                  <a:extLst>
                    <a:ext uri="{9D8B030D-6E8A-4147-A177-3AD203B41FA5}">
                      <a16:colId xmlns:a16="http://schemas.microsoft.com/office/drawing/2014/main" val="20002"/>
                    </a:ext>
                  </a:extLst>
                </a:gridCol>
                <a:gridCol w="3641350">
                  <a:extLst>
                    <a:ext uri="{9D8B030D-6E8A-4147-A177-3AD203B41FA5}">
                      <a16:colId xmlns:a16="http://schemas.microsoft.com/office/drawing/2014/main" val="20003"/>
                    </a:ext>
                  </a:extLst>
                </a:gridCol>
              </a:tblGrid>
              <a:tr h="456450">
                <a:tc>
                  <a:txBody>
                    <a:bodyPr/>
                    <a:lstStyle/>
                    <a:p>
                      <a:pPr marL="91440" marR="91440" lvl="0" indent="0" algn="l" rtl="0">
                        <a:spcBef>
                          <a:spcPts val="0"/>
                        </a:spcBef>
                        <a:spcAft>
                          <a:spcPts val="0"/>
                        </a:spcAft>
                        <a:buNone/>
                      </a:pPr>
                      <a:r>
                        <a:rPr lang="en" sz="1100" b="1" dirty="0">
                          <a:solidFill>
                            <a:srgbClr val="FFFFFF"/>
                          </a:solidFill>
                          <a:latin typeface="Google Sans"/>
                          <a:ea typeface="Google Sans"/>
                          <a:cs typeface="Google Sans"/>
                          <a:sym typeface="Google Sans"/>
                        </a:rPr>
                        <a:t>Scope</a:t>
                      </a:r>
                      <a:endParaRPr sz="1100" b="1" dirty="0">
                        <a:solidFill>
                          <a:srgbClr val="FFFFFF"/>
                        </a:solidFill>
                        <a:latin typeface="Google Sans"/>
                        <a:ea typeface="Google Sans"/>
                        <a:cs typeface="Google Sans"/>
                        <a:sym typeface="Google Sans"/>
                      </a:endParaRPr>
                    </a:p>
                  </a:txBody>
                  <a:tcPr marL="91425" marR="91425" marT="45700" marB="45700" anchor="ctr">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accent4"/>
                    </a:solidFill>
                  </a:tcPr>
                </a:tc>
                <a:tc>
                  <a:txBody>
                    <a:bodyPr/>
                    <a:lstStyle/>
                    <a:p>
                      <a:pPr marL="91440" marR="91440" lvl="0" indent="0" algn="l" rtl="0">
                        <a:spcBef>
                          <a:spcPts val="0"/>
                        </a:spcBef>
                        <a:spcAft>
                          <a:spcPts val="0"/>
                        </a:spcAft>
                        <a:buNone/>
                      </a:pPr>
                      <a:r>
                        <a:rPr lang="en" sz="1100" b="1" dirty="0">
                          <a:solidFill>
                            <a:srgbClr val="FFFFFF"/>
                          </a:solidFill>
                          <a:latin typeface="Google Sans"/>
                          <a:ea typeface="Google Sans"/>
                          <a:cs typeface="Google Sans"/>
                          <a:sym typeface="Google Sans"/>
                        </a:rPr>
                        <a:t>Who</a:t>
                      </a:r>
                      <a:endParaRPr sz="1100" b="1" dirty="0">
                        <a:solidFill>
                          <a:srgbClr val="FFFFFF"/>
                        </a:solidFill>
                        <a:latin typeface="Google Sans"/>
                        <a:ea typeface="Google Sans"/>
                        <a:cs typeface="Google Sans"/>
                        <a:sym typeface="Google Sans"/>
                      </a:endParaRPr>
                    </a:p>
                  </a:txBody>
                  <a:tcPr marL="91425" marR="91425" marT="45700" marB="45700" anchor="ctr">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accent1"/>
                    </a:solidFill>
                  </a:tcPr>
                </a:tc>
                <a:tc>
                  <a:txBody>
                    <a:bodyPr/>
                    <a:lstStyle/>
                    <a:p>
                      <a:pPr marL="91440" marR="91440" lvl="0" indent="0" algn="l" rtl="0">
                        <a:spcBef>
                          <a:spcPts val="0"/>
                        </a:spcBef>
                        <a:spcAft>
                          <a:spcPts val="0"/>
                        </a:spcAft>
                        <a:buNone/>
                      </a:pPr>
                      <a:r>
                        <a:rPr lang="en" sz="1100" b="1">
                          <a:solidFill>
                            <a:srgbClr val="FFFFFF"/>
                          </a:solidFill>
                          <a:latin typeface="Google Sans"/>
                          <a:ea typeface="Google Sans"/>
                          <a:cs typeface="Google Sans"/>
                          <a:sym typeface="Google Sans"/>
                        </a:rPr>
                        <a:t>How</a:t>
                      </a:r>
                      <a:endParaRPr sz="1100" b="1">
                        <a:solidFill>
                          <a:srgbClr val="FFFFFF"/>
                        </a:solidFill>
                        <a:latin typeface="Google Sans"/>
                        <a:ea typeface="Google Sans"/>
                        <a:cs typeface="Google Sans"/>
                        <a:sym typeface="Google Sans"/>
                      </a:endParaRPr>
                    </a:p>
                  </a:txBody>
                  <a:tcPr marL="91425" marR="91425" marT="45700" marB="45700" anchor="ctr">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accent1"/>
                    </a:solidFill>
                  </a:tcPr>
                </a:tc>
                <a:tc>
                  <a:txBody>
                    <a:bodyPr/>
                    <a:lstStyle/>
                    <a:p>
                      <a:pPr marL="91440" marR="91440" lvl="0" indent="0" algn="l" rtl="0">
                        <a:spcBef>
                          <a:spcPts val="0"/>
                        </a:spcBef>
                        <a:spcAft>
                          <a:spcPts val="0"/>
                        </a:spcAft>
                        <a:buNone/>
                      </a:pPr>
                      <a:r>
                        <a:rPr lang="en" sz="1100" b="1">
                          <a:solidFill>
                            <a:srgbClr val="FFFFFF"/>
                          </a:solidFill>
                          <a:latin typeface="Google Sans"/>
                          <a:ea typeface="Google Sans"/>
                          <a:cs typeface="Google Sans"/>
                          <a:sym typeface="Google Sans"/>
                        </a:rPr>
                        <a:t>What</a:t>
                      </a:r>
                      <a:endParaRPr sz="1100" b="1">
                        <a:solidFill>
                          <a:srgbClr val="FFFFFF"/>
                        </a:solidFill>
                        <a:latin typeface="Google Sans"/>
                        <a:ea typeface="Google Sans"/>
                        <a:cs typeface="Google Sans"/>
                        <a:sym typeface="Google Sans"/>
                      </a:endParaRPr>
                    </a:p>
                  </a:txBody>
                  <a:tcPr marL="91425" marR="91425" marT="45700" marB="45700" anchor="ctr">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456450">
                <a:tc>
                  <a:txBody>
                    <a:bodyPr/>
                    <a:lstStyle/>
                    <a:p>
                      <a:pPr marL="91440" marR="91440" lvl="0" indent="0" algn="l" rtl="0">
                        <a:spcBef>
                          <a:spcPts val="0"/>
                        </a:spcBef>
                        <a:spcAft>
                          <a:spcPts val="0"/>
                        </a:spcAft>
                        <a:buNone/>
                      </a:pPr>
                      <a:r>
                        <a:rPr lang="en" sz="1100" b="1">
                          <a:solidFill>
                            <a:srgbClr val="434343"/>
                          </a:solidFill>
                          <a:latin typeface="Google Sans"/>
                          <a:ea typeface="Google Sans"/>
                          <a:cs typeface="Google Sans"/>
                          <a:sym typeface="Google Sans"/>
                        </a:rPr>
                        <a:t>Org setup</a:t>
                      </a:r>
                      <a:endParaRPr sz="1100" b="1">
                        <a:solidFill>
                          <a:srgbClr val="434343"/>
                        </a:solidFill>
                        <a:latin typeface="Google Sans"/>
                        <a:ea typeface="Google Sans"/>
                        <a:cs typeface="Google Sans"/>
                        <a:sym typeface="Google Sans"/>
                      </a:endParaRPr>
                    </a:p>
                  </a:txBody>
                  <a:tcPr marL="0" marR="0" marT="0" marB="0" anchor="ctr">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9EAD3"/>
                    </a:solidFill>
                  </a:tcPr>
                </a:tc>
                <a:tc>
                  <a:txBody>
                    <a:bodyPr/>
                    <a:lstStyle/>
                    <a:p>
                      <a:pPr marL="0" lvl="0" indent="0" algn="l" rtl="0">
                        <a:spcBef>
                          <a:spcPts val="0"/>
                        </a:spcBef>
                        <a:spcAft>
                          <a:spcPts val="0"/>
                        </a:spcAft>
                        <a:buNone/>
                      </a:pPr>
                      <a:r>
                        <a:rPr lang="en" sz="1100">
                          <a:latin typeface="Google Sans"/>
                          <a:ea typeface="Google Sans"/>
                          <a:cs typeface="Google Sans"/>
                          <a:sym typeface="Google Sans"/>
                        </a:rPr>
                        <a:t>cloud / infra team</a:t>
                      </a:r>
                      <a:endParaRPr sz="1100">
                        <a:latin typeface="Google Sans"/>
                        <a:ea typeface="Google Sans"/>
                        <a:cs typeface="Google Sans"/>
                        <a:sym typeface="Google Sans"/>
                      </a:endParaRPr>
                    </a:p>
                  </a:txBody>
                  <a:tcPr marL="91425" marR="91425" marT="91425" marB="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100">
                          <a:latin typeface="Google Sans"/>
                          <a:ea typeface="Google Sans"/>
                          <a:cs typeface="Google Sans"/>
                          <a:sym typeface="Google Sans"/>
                        </a:rPr>
                        <a:t>manual</a:t>
                      </a:r>
                      <a:endParaRPr sz="1100">
                        <a:latin typeface="Google Sans"/>
                        <a:ea typeface="Google Sans"/>
                        <a:cs typeface="Google Sans"/>
                        <a:sym typeface="Google Sans"/>
                      </a:endParaRPr>
                    </a:p>
                  </a:txBody>
                  <a:tcPr marL="91425" marR="91425" marT="91425" marB="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100" i="1">
                          <a:latin typeface="Google Sans"/>
                          <a:ea typeface="Google Sans"/>
                          <a:cs typeface="Google Sans"/>
                          <a:sym typeface="Google Sans"/>
                        </a:rPr>
                        <a:t>automation resources, initial org roles, audit logging</a:t>
                      </a:r>
                      <a:endParaRPr sz="1100" i="1">
                        <a:latin typeface="Google Sans"/>
                        <a:ea typeface="Google Sans"/>
                        <a:cs typeface="Google Sans"/>
                        <a:sym typeface="Google Sans"/>
                      </a:endParaRPr>
                    </a:p>
                  </a:txBody>
                  <a:tcPr marL="91425" marR="91425" marT="91425" marB="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456450">
                <a:tc>
                  <a:txBody>
                    <a:bodyPr/>
                    <a:lstStyle/>
                    <a:p>
                      <a:pPr marL="91440" marR="91440" lvl="0" indent="0" algn="l" rtl="0">
                        <a:spcBef>
                          <a:spcPts val="0"/>
                        </a:spcBef>
                        <a:spcAft>
                          <a:spcPts val="0"/>
                        </a:spcAft>
                        <a:buNone/>
                      </a:pPr>
                      <a:r>
                        <a:rPr lang="en" sz="1100" b="1">
                          <a:solidFill>
                            <a:srgbClr val="434343"/>
                          </a:solidFill>
                          <a:latin typeface="Google Sans"/>
                          <a:ea typeface="Google Sans"/>
                          <a:cs typeface="Google Sans"/>
                          <a:sym typeface="Google Sans"/>
                        </a:rPr>
                        <a:t>Hierarchy</a:t>
                      </a:r>
                      <a:endParaRPr sz="1100" b="1">
                        <a:solidFill>
                          <a:srgbClr val="434343"/>
                        </a:solidFill>
                        <a:latin typeface="Google Sans"/>
                        <a:ea typeface="Google Sans"/>
                        <a:cs typeface="Google Sans"/>
                        <a:sym typeface="Google Sans"/>
                      </a:endParaRPr>
                    </a:p>
                  </a:txBody>
                  <a:tcPr marL="0" marR="91425" marT="0" marB="0" anchor="ctr">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9EAD3"/>
                    </a:solidFill>
                  </a:tcPr>
                </a:tc>
                <a:tc>
                  <a:txBody>
                    <a:bodyPr/>
                    <a:lstStyle/>
                    <a:p>
                      <a:pPr marL="0" lvl="0" indent="0" algn="l" rtl="0">
                        <a:spcBef>
                          <a:spcPts val="0"/>
                        </a:spcBef>
                        <a:spcAft>
                          <a:spcPts val="0"/>
                        </a:spcAft>
                        <a:buNone/>
                      </a:pPr>
                      <a:r>
                        <a:rPr lang="en" sz="1100">
                          <a:latin typeface="Google Sans"/>
                          <a:ea typeface="Google Sans"/>
                          <a:cs typeface="Google Sans"/>
                          <a:sym typeface="Google Sans"/>
                        </a:rPr>
                        <a:t>cloud / infra team</a:t>
                      </a:r>
                      <a:endParaRPr sz="1100">
                        <a:latin typeface="Google Sans"/>
                        <a:ea typeface="Google Sans"/>
                        <a:cs typeface="Google Sans"/>
                        <a:sym typeface="Google Sans"/>
                      </a:endParaRPr>
                    </a:p>
                  </a:txBody>
                  <a:tcPr marL="91425" marR="91425" marT="91425" marB="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100">
                          <a:latin typeface="Google Sans"/>
                          <a:ea typeface="Google Sans"/>
                          <a:cs typeface="Google Sans"/>
                          <a:sym typeface="Google Sans"/>
                        </a:rPr>
                        <a:t>CI/CD</a:t>
                      </a:r>
                      <a:endParaRPr sz="1100">
                        <a:latin typeface="Google Sans"/>
                        <a:ea typeface="Google Sans"/>
                        <a:cs typeface="Google Sans"/>
                        <a:sym typeface="Google Sans"/>
                      </a:endParaRPr>
                    </a:p>
                  </a:txBody>
                  <a:tcPr marL="91425" marR="91425" marT="91425" marB="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100" i="1">
                          <a:latin typeface="Google Sans"/>
                          <a:ea typeface="Google Sans"/>
                          <a:cs typeface="Google Sans"/>
                          <a:sym typeface="Google Sans"/>
                        </a:rPr>
                        <a:t>org-level hierarchy (folders, roles, shared projects)</a:t>
                      </a:r>
                      <a:endParaRPr sz="1100">
                        <a:latin typeface="Google Sans"/>
                        <a:ea typeface="Google Sans"/>
                        <a:cs typeface="Google Sans"/>
                        <a:sym typeface="Google Sans"/>
                      </a:endParaRPr>
                    </a:p>
                  </a:txBody>
                  <a:tcPr marL="91425" marR="91425" marT="91425" marB="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456450">
                <a:tc>
                  <a:txBody>
                    <a:bodyPr/>
                    <a:lstStyle/>
                    <a:p>
                      <a:pPr marL="91440" marR="91440" lvl="0" indent="0" algn="l" rtl="0">
                        <a:spcBef>
                          <a:spcPts val="0"/>
                        </a:spcBef>
                        <a:spcAft>
                          <a:spcPts val="0"/>
                        </a:spcAft>
                        <a:buNone/>
                      </a:pPr>
                      <a:r>
                        <a:rPr lang="en" sz="1100" b="1">
                          <a:solidFill>
                            <a:srgbClr val="434343"/>
                          </a:solidFill>
                          <a:latin typeface="Google Sans"/>
                          <a:ea typeface="Google Sans"/>
                          <a:cs typeface="Google Sans"/>
                          <a:sym typeface="Google Sans"/>
                        </a:rPr>
                        <a:t>Security</a:t>
                      </a:r>
                      <a:endParaRPr sz="1100" b="1">
                        <a:solidFill>
                          <a:srgbClr val="434343"/>
                        </a:solidFill>
                        <a:latin typeface="Google Sans"/>
                        <a:ea typeface="Google Sans"/>
                        <a:cs typeface="Google Sans"/>
                        <a:sym typeface="Google Sans"/>
                      </a:endParaRPr>
                    </a:p>
                  </a:txBody>
                  <a:tcPr marL="0" marR="91425" marT="0" marB="0" anchor="ctr">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9EAD3"/>
                    </a:solidFill>
                  </a:tcPr>
                </a:tc>
                <a:tc>
                  <a:txBody>
                    <a:bodyPr/>
                    <a:lstStyle/>
                    <a:p>
                      <a:pPr marL="0" lvl="0" indent="0" algn="l" rtl="0">
                        <a:spcBef>
                          <a:spcPts val="0"/>
                        </a:spcBef>
                        <a:spcAft>
                          <a:spcPts val="0"/>
                        </a:spcAft>
                        <a:buNone/>
                      </a:pPr>
                      <a:r>
                        <a:rPr lang="en" sz="1100">
                          <a:latin typeface="Google Sans"/>
                          <a:ea typeface="Google Sans"/>
                          <a:cs typeface="Google Sans"/>
                          <a:sym typeface="Google Sans"/>
                        </a:rPr>
                        <a:t>security team</a:t>
                      </a:r>
                      <a:endParaRPr sz="1100">
                        <a:latin typeface="Google Sans"/>
                        <a:ea typeface="Google Sans"/>
                        <a:cs typeface="Google Sans"/>
                        <a:sym typeface="Google Sans"/>
                      </a:endParaRPr>
                    </a:p>
                  </a:txBody>
                  <a:tcPr marL="91425" marR="91425" marT="91425" marB="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FFFFFF"/>
                    </a:solidFill>
                  </a:tcPr>
                </a:tc>
                <a:tc>
                  <a:txBody>
                    <a:bodyPr/>
                    <a:lstStyle/>
                    <a:p>
                      <a:pPr marL="0" lvl="0" indent="0" algn="l" rtl="0">
                        <a:spcBef>
                          <a:spcPts val="0"/>
                        </a:spcBef>
                        <a:spcAft>
                          <a:spcPts val="0"/>
                        </a:spcAft>
                        <a:buClr>
                          <a:schemeClr val="dk1"/>
                        </a:buClr>
                        <a:buSzPts val="1100"/>
                        <a:buFont typeface="Arial"/>
                        <a:buNone/>
                      </a:pPr>
                      <a:r>
                        <a:rPr lang="en" sz="1100">
                          <a:solidFill>
                            <a:schemeClr val="dk1"/>
                          </a:solidFill>
                          <a:latin typeface="Google Sans"/>
                          <a:ea typeface="Google Sans"/>
                          <a:cs typeface="Google Sans"/>
                          <a:sym typeface="Google Sans"/>
                        </a:rPr>
                        <a:t>CI/CD</a:t>
                      </a:r>
                      <a:endParaRPr sz="1100">
                        <a:latin typeface="Google Sans"/>
                        <a:ea typeface="Google Sans"/>
                        <a:cs typeface="Google Sans"/>
                        <a:sym typeface="Google Sans"/>
                      </a:endParaRPr>
                    </a:p>
                  </a:txBody>
                  <a:tcPr marL="91425" marR="91425" marT="91425" marB="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100" i="1">
                          <a:latin typeface="Google Sans"/>
                          <a:ea typeface="Google Sans"/>
                          <a:cs typeface="Google Sans"/>
                          <a:sym typeface="Google Sans"/>
                        </a:rPr>
                        <a:t>org-level security resources (sinks, KMS, CSCC, etc.)</a:t>
                      </a:r>
                      <a:endParaRPr sz="1100" i="1">
                        <a:latin typeface="Google Sans"/>
                        <a:ea typeface="Google Sans"/>
                        <a:cs typeface="Google Sans"/>
                        <a:sym typeface="Google Sans"/>
                      </a:endParaRPr>
                    </a:p>
                  </a:txBody>
                  <a:tcPr marL="91425" marR="91425" marT="91425" marB="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456450">
                <a:tc>
                  <a:txBody>
                    <a:bodyPr/>
                    <a:lstStyle/>
                    <a:p>
                      <a:pPr marL="91440" marR="91440" lvl="0" indent="0" algn="l" rtl="0">
                        <a:spcBef>
                          <a:spcPts val="0"/>
                        </a:spcBef>
                        <a:spcAft>
                          <a:spcPts val="0"/>
                        </a:spcAft>
                        <a:buNone/>
                      </a:pPr>
                      <a:r>
                        <a:rPr lang="en" sz="1100" b="1">
                          <a:solidFill>
                            <a:srgbClr val="434343"/>
                          </a:solidFill>
                          <a:latin typeface="Google Sans"/>
                          <a:ea typeface="Google Sans"/>
                          <a:cs typeface="Google Sans"/>
                          <a:sym typeface="Google Sans"/>
                        </a:rPr>
                        <a:t>Networking</a:t>
                      </a:r>
                      <a:endParaRPr sz="1100" b="1">
                        <a:solidFill>
                          <a:srgbClr val="434343"/>
                        </a:solidFill>
                        <a:latin typeface="Google Sans"/>
                        <a:ea typeface="Google Sans"/>
                        <a:cs typeface="Google Sans"/>
                        <a:sym typeface="Google Sans"/>
                      </a:endParaRPr>
                    </a:p>
                  </a:txBody>
                  <a:tcPr marL="0" marR="91425" marT="0" marB="0" anchor="ctr">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9EAD3"/>
                    </a:solidFill>
                  </a:tcPr>
                </a:tc>
                <a:tc>
                  <a:txBody>
                    <a:bodyPr/>
                    <a:lstStyle/>
                    <a:p>
                      <a:pPr marL="0" lvl="0" indent="0" algn="l" rtl="0">
                        <a:spcBef>
                          <a:spcPts val="0"/>
                        </a:spcBef>
                        <a:spcAft>
                          <a:spcPts val="0"/>
                        </a:spcAft>
                        <a:buNone/>
                      </a:pPr>
                      <a:r>
                        <a:rPr lang="en" sz="1100">
                          <a:latin typeface="Google Sans"/>
                          <a:ea typeface="Google Sans"/>
                          <a:cs typeface="Google Sans"/>
                          <a:sym typeface="Google Sans"/>
                        </a:rPr>
                        <a:t>network team</a:t>
                      </a:r>
                      <a:endParaRPr sz="1100">
                        <a:latin typeface="Google Sans"/>
                        <a:ea typeface="Google Sans"/>
                        <a:cs typeface="Google Sans"/>
                        <a:sym typeface="Google Sans"/>
                      </a:endParaRPr>
                    </a:p>
                  </a:txBody>
                  <a:tcPr marL="91425" marR="91425" marT="91425" marB="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FFFFFF"/>
                    </a:solidFill>
                  </a:tcPr>
                </a:tc>
                <a:tc>
                  <a:txBody>
                    <a:bodyPr/>
                    <a:lstStyle/>
                    <a:p>
                      <a:pPr marL="0" lvl="0" indent="0" algn="l" rtl="0">
                        <a:spcBef>
                          <a:spcPts val="0"/>
                        </a:spcBef>
                        <a:spcAft>
                          <a:spcPts val="0"/>
                        </a:spcAft>
                        <a:buClr>
                          <a:schemeClr val="dk1"/>
                        </a:buClr>
                        <a:buSzPts val="1100"/>
                        <a:buFont typeface="Arial"/>
                        <a:buNone/>
                      </a:pPr>
                      <a:r>
                        <a:rPr lang="en" sz="1100" dirty="0">
                          <a:solidFill>
                            <a:schemeClr val="dk1"/>
                          </a:solidFill>
                          <a:latin typeface="Google Sans"/>
                          <a:ea typeface="Google Sans"/>
                          <a:cs typeface="Google Sans"/>
                          <a:sym typeface="Google Sans"/>
                        </a:rPr>
                        <a:t>CI/CD</a:t>
                      </a:r>
                      <a:endParaRPr sz="1100" dirty="0">
                        <a:latin typeface="Google Sans"/>
                        <a:ea typeface="Google Sans"/>
                        <a:cs typeface="Google Sans"/>
                        <a:sym typeface="Google Sans"/>
                      </a:endParaRPr>
                    </a:p>
                  </a:txBody>
                  <a:tcPr marL="91425" marR="91425" marT="91425" marB="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100" i="1">
                          <a:latin typeface="Google Sans"/>
                          <a:ea typeface="Google Sans"/>
                          <a:cs typeface="Google Sans"/>
                          <a:sym typeface="Google Sans"/>
                        </a:rPr>
                        <a:t>shared networking resources (ICs, VPC hosts, etc.)</a:t>
                      </a:r>
                      <a:br>
                        <a:rPr lang="en" sz="1100" i="1">
                          <a:latin typeface="Google Sans"/>
                          <a:ea typeface="Google Sans"/>
                          <a:cs typeface="Google Sans"/>
                          <a:sym typeface="Google Sans"/>
                        </a:rPr>
                      </a:br>
                      <a:r>
                        <a:rPr lang="en" sz="1100" i="1">
                          <a:latin typeface="Google Sans"/>
                          <a:ea typeface="Google Sans"/>
                          <a:cs typeface="Google Sans"/>
                          <a:sym typeface="Google Sans"/>
                        </a:rPr>
                        <a:t>possibly leverage YAML/JSON for firewall and subnets</a:t>
                      </a:r>
                      <a:endParaRPr sz="1100" i="1">
                        <a:latin typeface="Google Sans"/>
                        <a:ea typeface="Google Sans"/>
                        <a:cs typeface="Google Sans"/>
                        <a:sym typeface="Google Sans"/>
                      </a:endParaRPr>
                    </a:p>
                  </a:txBody>
                  <a:tcPr marL="91425" marR="91425" marT="91425" marB="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456450">
                <a:tc>
                  <a:txBody>
                    <a:bodyPr/>
                    <a:lstStyle/>
                    <a:p>
                      <a:pPr marL="91440" marR="91440" lvl="0" indent="0" algn="l" rtl="0">
                        <a:spcBef>
                          <a:spcPts val="0"/>
                        </a:spcBef>
                        <a:spcAft>
                          <a:spcPts val="0"/>
                        </a:spcAft>
                        <a:buNone/>
                      </a:pPr>
                      <a:r>
                        <a:rPr lang="en" sz="1100" b="1">
                          <a:solidFill>
                            <a:srgbClr val="434343"/>
                          </a:solidFill>
                          <a:latin typeface="Google Sans"/>
                          <a:ea typeface="Google Sans"/>
                          <a:cs typeface="Google Sans"/>
                          <a:sym typeface="Google Sans"/>
                        </a:rPr>
                        <a:t>Modules</a:t>
                      </a:r>
                      <a:endParaRPr sz="1100" b="1">
                        <a:solidFill>
                          <a:srgbClr val="434343"/>
                        </a:solidFill>
                        <a:latin typeface="Google Sans"/>
                        <a:ea typeface="Google Sans"/>
                        <a:cs typeface="Google Sans"/>
                        <a:sym typeface="Google Sans"/>
                      </a:endParaRPr>
                    </a:p>
                  </a:txBody>
                  <a:tcPr marL="0" marR="91425" marT="0" marB="0" anchor="ctr">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9EAD3"/>
                    </a:solidFill>
                  </a:tcPr>
                </a:tc>
                <a:tc>
                  <a:txBody>
                    <a:bodyPr/>
                    <a:lstStyle/>
                    <a:p>
                      <a:pPr marL="0" marR="0" lvl="0" indent="0" algn="l" rtl="0">
                        <a:lnSpc>
                          <a:spcPct val="100000"/>
                        </a:lnSpc>
                        <a:spcBef>
                          <a:spcPts val="0"/>
                        </a:spcBef>
                        <a:spcAft>
                          <a:spcPts val="0"/>
                        </a:spcAft>
                        <a:buNone/>
                      </a:pPr>
                      <a:r>
                        <a:rPr lang="en" sz="1100">
                          <a:latin typeface="Google Sans"/>
                          <a:ea typeface="Google Sans"/>
                          <a:cs typeface="Google Sans"/>
                          <a:sym typeface="Google Sans"/>
                        </a:rPr>
                        <a:t>cloud / infra team</a:t>
                      </a:r>
                      <a:endParaRPr sz="1100">
                        <a:solidFill>
                          <a:schemeClr val="dk1"/>
                        </a:solidFill>
                        <a:latin typeface="Google Sans"/>
                        <a:ea typeface="Google Sans"/>
                        <a:cs typeface="Google Sans"/>
                        <a:sym typeface="Google Sans"/>
                      </a:endParaRPr>
                    </a:p>
                  </a:txBody>
                  <a:tcPr marL="91425" marR="91425" marT="91425" marB="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None/>
                      </a:pPr>
                      <a:r>
                        <a:rPr lang="en" sz="1100">
                          <a:solidFill>
                            <a:schemeClr val="dk1"/>
                          </a:solidFill>
                          <a:latin typeface="Google Sans"/>
                          <a:ea typeface="Google Sans"/>
                          <a:cs typeface="Google Sans"/>
                          <a:sym typeface="Google Sans"/>
                        </a:rPr>
                        <a:t>N/A</a:t>
                      </a:r>
                      <a:endParaRPr sz="1100">
                        <a:solidFill>
                          <a:schemeClr val="dk1"/>
                        </a:solidFill>
                        <a:latin typeface="Google Sans"/>
                        <a:ea typeface="Google Sans"/>
                        <a:cs typeface="Google Sans"/>
                        <a:sym typeface="Google Sans"/>
                      </a:endParaRPr>
                    </a:p>
                  </a:txBody>
                  <a:tcPr marL="91425" marR="91425" marT="91425" marB="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100" i="1">
                          <a:latin typeface="Google Sans"/>
                          <a:ea typeface="Google Sans"/>
                          <a:cs typeface="Google Sans"/>
                          <a:sym typeface="Google Sans"/>
                        </a:rPr>
                        <a:t>central module repository</a:t>
                      </a:r>
                      <a:endParaRPr sz="1100" i="1">
                        <a:latin typeface="Google Sans"/>
                        <a:ea typeface="Google Sans"/>
                        <a:cs typeface="Google Sans"/>
                        <a:sym typeface="Google Sans"/>
                      </a:endParaRPr>
                    </a:p>
                  </a:txBody>
                  <a:tcPr marL="91425" marR="91425" marT="91425" marB="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456450">
                <a:tc>
                  <a:txBody>
                    <a:bodyPr/>
                    <a:lstStyle/>
                    <a:p>
                      <a:pPr marL="91440" marR="91440" lvl="0" indent="0" algn="l" rtl="0">
                        <a:spcBef>
                          <a:spcPts val="0"/>
                        </a:spcBef>
                        <a:spcAft>
                          <a:spcPts val="0"/>
                        </a:spcAft>
                        <a:buNone/>
                      </a:pPr>
                      <a:r>
                        <a:rPr lang="en" sz="1100" b="1">
                          <a:solidFill>
                            <a:srgbClr val="434343"/>
                          </a:solidFill>
                          <a:latin typeface="Google Sans"/>
                          <a:ea typeface="Google Sans"/>
                          <a:cs typeface="Google Sans"/>
                          <a:sym typeface="Google Sans"/>
                        </a:rPr>
                        <a:t>Projects (factory)</a:t>
                      </a:r>
                      <a:endParaRPr sz="1100" b="1">
                        <a:solidFill>
                          <a:srgbClr val="434343"/>
                        </a:solidFill>
                        <a:latin typeface="Google Sans"/>
                        <a:ea typeface="Google Sans"/>
                        <a:cs typeface="Google Sans"/>
                        <a:sym typeface="Google Sans"/>
                      </a:endParaRPr>
                    </a:p>
                  </a:txBody>
                  <a:tcPr marL="0" marR="91425" marT="0" marB="0" anchor="ctr">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9EAD3"/>
                    </a:solidFill>
                  </a:tcPr>
                </a:tc>
                <a:tc>
                  <a:txBody>
                    <a:bodyPr/>
                    <a:lstStyle/>
                    <a:p>
                      <a:pPr marL="0" lvl="0" indent="0" algn="l" rtl="0">
                        <a:spcBef>
                          <a:spcPts val="0"/>
                        </a:spcBef>
                        <a:spcAft>
                          <a:spcPts val="0"/>
                        </a:spcAft>
                        <a:buNone/>
                      </a:pPr>
                      <a:r>
                        <a:rPr lang="en" sz="1100">
                          <a:latin typeface="Google Sans"/>
                          <a:ea typeface="Google Sans"/>
                          <a:cs typeface="Google Sans"/>
                          <a:sym typeface="Google Sans"/>
                        </a:rPr>
                        <a:t>cloud / infra team</a:t>
                      </a:r>
                      <a:endParaRPr sz="1100">
                        <a:latin typeface="Google Sans"/>
                        <a:ea typeface="Google Sans"/>
                        <a:cs typeface="Google Sans"/>
                        <a:sym typeface="Google Sans"/>
                      </a:endParaRPr>
                    </a:p>
                  </a:txBody>
                  <a:tcPr marL="91425" marR="91425" marT="91425" marB="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FFFFFF"/>
                    </a:solidFill>
                  </a:tcPr>
                </a:tc>
                <a:tc>
                  <a:txBody>
                    <a:bodyPr/>
                    <a:lstStyle/>
                    <a:p>
                      <a:pPr marL="0" lvl="0" indent="0" algn="l" rtl="0">
                        <a:spcBef>
                          <a:spcPts val="0"/>
                        </a:spcBef>
                        <a:spcAft>
                          <a:spcPts val="0"/>
                        </a:spcAft>
                        <a:buClr>
                          <a:schemeClr val="dk1"/>
                        </a:buClr>
                        <a:buSzPts val="1100"/>
                        <a:buFont typeface="Arial"/>
                        <a:buNone/>
                      </a:pPr>
                      <a:r>
                        <a:rPr lang="en" sz="1100" dirty="0">
                          <a:solidFill>
                            <a:schemeClr val="dk1"/>
                          </a:solidFill>
                          <a:latin typeface="Google Sans"/>
                          <a:ea typeface="Google Sans"/>
                          <a:cs typeface="Google Sans"/>
                          <a:sym typeface="Google Sans"/>
                        </a:rPr>
                        <a:t>CI/CD</a:t>
                      </a:r>
                      <a:endParaRPr sz="1100" dirty="0">
                        <a:solidFill>
                          <a:schemeClr val="dk1"/>
                        </a:solidFill>
                        <a:latin typeface="Google Sans"/>
                        <a:ea typeface="Google Sans"/>
                        <a:cs typeface="Google Sans"/>
                        <a:sym typeface="Google Sans"/>
                      </a:endParaRPr>
                    </a:p>
                    <a:p>
                      <a:pPr marL="0" lvl="0" indent="0" algn="l" rtl="0">
                        <a:spcBef>
                          <a:spcPts val="0"/>
                        </a:spcBef>
                        <a:spcAft>
                          <a:spcPts val="0"/>
                        </a:spcAft>
                        <a:buNone/>
                      </a:pPr>
                      <a:r>
                        <a:rPr lang="en" sz="1100" dirty="0">
                          <a:latin typeface="Google Sans"/>
                          <a:ea typeface="Google Sans"/>
                          <a:cs typeface="Google Sans"/>
                          <a:sym typeface="Google Sans"/>
                        </a:rPr>
                        <a:t>or portal</a:t>
                      </a:r>
                      <a:endParaRPr sz="1100" dirty="0">
                        <a:latin typeface="Google Sans"/>
                        <a:ea typeface="Google Sans"/>
                        <a:cs typeface="Google Sans"/>
                        <a:sym typeface="Google Sans"/>
                      </a:endParaRPr>
                    </a:p>
                  </a:txBody>
                  <a:tcPr marL="91425" marR="91425" marT="91425" marB="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100" i="1">
                          <a:latin typeface="Google Sans"/>
                          <a:ea typeface="Google Sans"/>
                          <a:cs typeface="Google Sans"/>
                          <a:sym typeface="Google Sans"/>
                        </a:rPr>
                        <a:t>managed/automated provisioning of projects</a:t>
                      </a:r>
                      <a:endParaRPr sz="1100" i="1">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 sz="1100" i="1">
                          <a:solidFill>
                            <a:schemeClr val="dk1"/>
                          </a:solidFill>
                          <a:latin typeface="Google Sans"/>
                          <a:ea typeface="Google Sans"/>
                          <a:cs typeface="Google Sans"/>
                          <a:sym typeface="Google Sans"/>
                        </a:rPr>
                        <a:t>possibly leverage YAML/JSON as data format</a:t>
                      </a:r>
                      <a:endParaRPr sz="1100" i="1">
                        <a:latin typeface="Google Sans"/>
                        <a:ea typeface="Google Sans"/>
                        <a:cs typeface="Google Sans"/>
                        <a:sym typeface="Google Sans"/>
                      </a:endParaRPr>
                    </a:p>
                  </a:txBody>
                  <a:tcPr marL="91425" marR="91425" marT="91425" marB="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r h="456450">
                <a:tc>
                  <a:txBody>
                    <a:bodyPr/>
                    <a:lstStyle/>
                    <a:p>
                      <a:pPr marL="91440" marR="91440" lvl="0" indent="0" algn="l" rtl="0">
                        <a:spcBef>
                          <a:spcPts val="0"/>
                        </a:spcBef>
                        <a:spcAft>
                          <a:spcPts val="0"/>
                        </a:spcAft>
                        <a:buNone/>
                      </a:pPr>
                      <a:r>
                        <a:rPr lang="en" sz="1100" b="1" dirty="0">
                          <a:solidFill>
                            <a:srgbClr val="434343"/>
                          </a:solidFill>
                          <a:latin typeface="Google Sans"/>
                          <a:ea typeface="Google Sans"/>
                          <a:cs typeface="Google Sans"/>
                          <a:sym typeface="Google Sans"/>
                        </a:rPr>
                        <a:t>VMs (factory)</a:t>
                      </a:r>
                      <a:endParaRPr sz="1100" b="1" dirty="0">
                        <a:solidFill>
                          <a:srgbClr val="434343"/>
                        </a:solidFill>
                        <a:latin typeface="Google Sans"/>
                        <a:ea typeface="Google Sans"/>
                        <a:cs typeface="Google Sans"/>
                        <a:sym typeface="Google Sans"/>
                      </a:endParaRPr>
                    </a:p>
                  </a:txBody>
                  <a:tcPr marL="0" marR="91425" marT="0" marB="0" anchor="ctr">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rgbClr val="D9EAD3"/>
                    </a:solidFill>
                  </a:tcPr>
                </a:tc>
                <a:tc>
                  <a:txBody>
                    <a:bodyPr/>
                    <a:lstStyle/>
                    <a:p>
                      <a:pPr marL="0" lvl="0" indent="0" algn="l" rtl="0">
                        <a:spcBef>
                          <a:spcPts val="0"/>
                        </a:spcBef>
                        <a:spcAft>
                          <a:spcPts val="0"/>
                        </a:spcAft>
                        <a:buNone/>
                      </a:pPr>
                      <a:r>
                        <a:rPr lang="en" sz="1100">
                          <a:latin typeface="Google Sans"/>
                          <a:ea typeface="Google Sans"/>
                          <a:cs typeface="Google Sans"/>
                          <a:sym typeface="Google Sans"/>
                        </a:rPr>
                        <a:t>cloud / infra team</a:t>
                      </a:r>
                      <a:endParaRPr sz="1100">
                        <a:latin typeface="Google Sans"/>
                        <a:ea typeface="Google Sans"/>
                        <a:cs typeface="Google Sans"/>
                        <a:sym typeface="Google Sans"/>
                      </a:endParaRPr>
                    </a:p>
                  </a:txBody>
                  <a:tcPr marL="91425" marR="91425" marT="91425" marB="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rgbClr val="FFFFFF"/>
                    </a:solidFill>
                  </a:tcPr>
                </a:tc>
                <a:tc>
                  <a:txBody>
                    <a:bodyPr/>
                    <a:lstStyle/>
                    <a:p>
                      <a:pPr marL="0" lvl="0" indent="0" algn="l" rtl="0">
                        <a:spcBef>
                          <a:spcPts val="0"/>
                        </a:spcBef>
                        <a:spcAft>
                          <a:spcPts val="0"/>
                        </a:spcAft>
                        <a:buClr>
                          <a:schemeClr val="dk1"/>
                        </a:buClr>
                        <a:buSzPts val="1100"/>
                        <a:buFont typeface="Arial"/>
                        <a:buNone/>
                      </a:pPr>
                      <a:r>
                        <a:rPr lang="en" sz="1100" dirty="0">
                          <a:solidFill>
                            <a:schemeClr val="dk1"/>
                          </a:solidFill>
                          <a:latin typeface="Google Sans"/>
                          <a:ea typeface="Google Sans"/>
                          <a:cs typeface="Google Sans"/>
                          <a:sym typeface="Google Sans"/>
                        </a:rPr>
                        <a:t>CI/CD</a:t>
                      </a:r>
                      <a:endParaRPr sz="1100" dirty="0">
                        <a:solidFill>
                          <a:schemeClr val="dk1"/>
                        </a:solidFill>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 sz="1100" dirty="0">
                          <a:solidFill>
                            <a:schemeClr val="dk1"/>
                          </a:solidFill>
                          <a:latin typeface="Google Sans"/>
                          <a:ea typeface="Google Sans"/>
                          <a:cs typeface="Google Sans"/>
                          <a:sym typeface="Google Sans"/>
                        </a:rPr>
                        <a:t>or portal</a:t>
                      </a:r>
                      <a:endParaRPr sz="1100" dirty="0">
                        <a:latin typeface="Google Sans"/>
                        <a:ea typeface="Google Sans"/>
                        <a:cs typeface="Google Sans"/>
                        <a:sym typeface="Google Sans"/>
                      </a:endParaRPr>
                    </a:p>
                  </a:txBody>
                  <a:tcPr marL="91425" marR="91425" marT="91425" marB="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100" i="1" dirty="0">
                          <a:latin typeface="Google Sans"/>
                          <a:ea typeface="Google Sans"/>
                          <a:cs typeface="Google Sans"/>
                          <a:sym typeface="Google Sans"/>
                        </a:rPr>
                        <a:t>managed/automated provisioning of instances</a:t>
                      </a:r>
                      <a:endParaRPr sz="1100" i="1" dirty="0">
                        <a:latin typeface="Google Sans"/>
                        <a:ea typeface="Google Sans"/>
                        <a:cs typeface="Google Sans"/>
                        <a:sym typeface="Google Sans"/>
                      </a:endParaRPr>
                    </a:p>
                    <a:p>
                      <a:pPr marL="0" lvl="0" indent="0" algn="l" rtl="0">
                        <a:spcBef>
                          <a:spcPts val="0"/>
                        </a:spcBef>
                        <a:spcAft>
                          <a:spcPts val="0"/>
                        </a:spcAft>
                        <a:buClr>
                          <a:schemeClr val="dk1"/>
                        </a:buClr>
                        <a:buSzPts val="1100"/>
                        <a:buFont typeface="Arial"/>
                        <a:buNone/>
                      </a:pPr>
                      <a:r>
                        <a:rPr lang="en" sz="1100" i="1" dirty="0">
                          <a:solidFill>
                            <a:schemeClr val="dk1"/>
                          </a:solidFill>
                          <a:latin typeface="Google Sans"/>
                          <a:ea typeface="Google Sans"/>
                          <a:cs typeface="Google Sans"/>
                          <a:sym typeface="Google Sans"/>
                        </a:rPr>
                        <a:t>possibly leverage YAML/JSON as data format</a:t>
                      </a:r>
                    </a:p>
                  </a:txBody>
                  <a:tcPr marL="91425" marR="91425" marT="91425" marB="0">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lgn="ctr">
                      <a:solidFill>
                        <a:srgbClr val="FFFFFF"/>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r h="456450">
                <a:tc>
                  <a:txBody>
                    <a:bodyPr/>
                    <a:lstStyle/>
                    <a:p>
                      <a:pPr marL="91440" marR="91440" lvl="0" indent="0" algn="l" rtl="0">
                        <a:spcBef>
                          <a:spcPts val="0"/>
                        </a:spcBef>
                        <a:spcAft>
                          <a:spcPts val="0"/>
                        </a:spcAft>
                        <a:buNone/>
                      </a:pPr>
                      <a:r>
                        <a:rPr lang="en-US" sz="1100" b="1" dirty="0">
                          <a:solidFill>
                            <a:srgbClr val="434343"/>
                          </a:solidFill>
                          <a:latin typeface="Google Sans"/>
                          <a:ea typeface="Google Sans"/>
                          <a:cs typeface="Google Sans"/>
                          <a:sym typeface="Google Sans"/>
                        </a:rPr>
                        <a:t>App binaries</a:t>
                      </a:r>
                      <a:endParaRPr sz="1100" b="1" dirty="0">
                        <a:solidFill>
                          <a:srgbClr val="434343"/>
                        </a:solidFill>
                        <a:latin typeface="Google Sans"/>
                        <a:ea typeface="Google Sans"/>
                        <a:cs typeface="Google Sans"/>
                        <a:sym typeface="Google Sans"/>
                      </a:endParaRPr>
                    </a:p>
                  </a:txBody>
                  <a:tcPr marL="0" marR="91425" marT="0" marB="0" anchor="ctr">
                    <a:lnL w="38100" cap="flat" cmpd="sng">
                      <a:solidFill>
                        <a:srgbClr val="FFFFFF"/>
                      </a:solidFill>
                      <a:prstDash val="solid"/>
                      <a:round/>
                      <a:headEnd type="none" w="sm" len="sm"/>
                      <a:tailEnd type="none" w="sm" len="sm"/>
                    </a:lnL>
                    <a:lnR w="38100" cap="flat" cmpd="sng" algn="ctr">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9EAD3"/>
                    </a:solidFill>
                  </a:tcPr>
                </a:tc>
                <a:tc>
                  <a:txBody>
                    <a:bodyPr/>
                    <a:lstStyle/>
                    <a:p>
                      <a:pPr marL="0" lvl="0" indent="0" algn="l" rtl="0">
                        <a:spcBef>
                          <a:spcPts val="0"/>
                        </a:spcBef>
                        <a:spcAft>
                          <a:spcPts val="0"/>
                        </a:spcAft>
                        <a:buNone/>
                      </a:pPr>
                      <a:r>
                        <a:rPr lang="en-US" sz="1100" dirty="0">
                          <a:latin typeface="Google Sans"/>
                          <a:ea typeface="Google Sans"/>
                          <a:cs typeface="Google Sans"/>
                          <a:sym typeface="Google Sans"/>
                        </a:rPr>
                        <a:t>application team</a:t>
                      </a:r>
                      <a:endParaRPr sz="1100" dirty="0">
                        <a:latin typeface="Google Sans"/>
                        <a:ea typeface="Google Sans"/>
                        <a:cs typeface="Google Sans"/>
                        <a:sym typeface="Google Sans"/>
                      </a:endParaRPr>
                    </a:p>
                  </a:txBody>
                  <a:tcPr marL="91425" marR="91425" marT="91425" marB="0">
                    <a:lnL w="38100" cap="flat" cmpd="sng" algn="ctr">
                      <a:solidFill>
                        <a:srgbClr val="FFFFFF"/>
                      </a:solidFill>
                      <a:prstDash val="solid"/>
                      <a:round/>
                      <a:headEnd type="none" w="sm" len="sm"/>
                      <a:tailEnd type="none" w="sm" len="sm"/>
                    </a:lnL>
                    <a:lnR w="38100" cap="flat" cmpd="sng" algn="ctr">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FFFFFF"/>
                    </a:solidFill>
                  </a:tcPr>
                </a:tc>
                <a:tc>
                  <a:txBody>
                    <a:bodyPr/>
                    <a:lstStyle/>
                    <a:p>
                      <a:pPr marL="0" lvl="0" indent="0" algn="l" rtl="0">
                        <a:spcBef>
                          <a:spcPts val="0"/>
                        </a:spcBef>
                        <a:spcAft>
                          <a:spcPts val="0"/>
                        </a:spcAft>
                        <a:buClr>
                          <a:schemeClr val="dk1"/>
                        </a:buClr>
                        <a:buSzPts val="1100"/>
                        <a:buFont typeface="Arial"/>
                        <a:buNone/>
                      </a:pPr>
                      <a:r>
                        <a:rPr lang="en-US" sz="1100" dirty="0">
                          <a:latin typeface="Google Sans"/>
                          <a:ea typeface="Google Sans"/>
                          <a:cs typeface="Google Sans"/>
                          <a:sym typeface="Google Sans"/>
                        </a:rPr>
                        <a:t>CI/CD</a:t>
                      </a:r>
                      <a:endParaRPr sz="1100" dirty="0">
                        <a:latin typeface="Google Sans"/>
                        <a:ea typeface="Google Sans"/>
                        <a:cs typeface="Google Sans"/>
                        <a:sym typeface="Google Sans"/>
                      </a:endParaRPr>
                    </a:p>
                  </a:txBody>
                  <a:tcPr marL="91425" marR="91425" marT="91425" marB="0">
                    <a:lnL w="38100" cap="flat" cmpd="sng" algn="ctr">
                      <a:solidFill>
                        <a:srgbClr val="FFFFFF"/>
                      </a:solidFill>
                      <a:prstDash val="solid"/>
                      <a:round/>
                      <a:headEnd type="none" w="sm" len="sm"/>
                      <a:tailEnd type="none" w="sm" len="sm"/>
                    </a:lnL>
                    <a:lnR w="38100" cap="flat" cmpd="sng" algn="ctr">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FFFFFF"/>
                    </a:solidFill>
                  </a:tcPr>
                </a:tc>
                <a:tc>
                  <a:txBody>
                    <a:bodyPr/>
                    <a:lstStyle/>
                    <a:p>
                      <a:pPr marL="0" lvl="0" indent="0" algn="l" rtl="0">
                        <a:spcBef>
                          <a:spcPts val="0"/>
                        </a:spcBef>
                        <a:spcAft>
                          <a:spcPts val="0"/>
                        </a:spcAft>
                        <a:buClr>
                          <a:schemeClr val="dk1"/>
                        </a:buClr>
                        <a:buSzPts val="1100"/>
                        <a:buFont typeface="Arial"/>
                        <a:buNone/>
                      </a:pPr>
                      <a:r>
                        <a:rPr lang="en-US" sz="1100" i="1" dirty="0">
                          <a:solidFill>
                            <a:schemeClr val="dk1"/>
                          </a:solidFill>
                          <a:latin typeface="Google Sans"/>
                          <a:ea typeface="Google Sans"/>
                          <a:cs typeface="Google Sans"/>
                          <a:sym typeface="Google Sans"/>
                        </a:rPr>
                        <a:t>r</a:t>
                      </a:r>
                      <a:r>
                        <a:rPr lang="en" sz="1100" i="1" dirty="0">
                          <a:solidFill>
                            <a:schemeClr val="dk1"/>
                          </a:solidFill>
                          <a:latin typeface="Google Sans"/>
                          <a:ea typeface="Google Sans"/>
                          <a:cs typeface="Google Sans"/>
                          <a:sym typeface="Google Sans"/>
                        </a:rPr>
                        <a:t>elease application into landing zone</a:t>
                      </a:r>
                    </a:p>
                  </a:txBody>
                  <a:tcPr marL="91425" marR="91425" marT="91425" marB="0">
                    <a:lnL w="38100" cap="flat" cmpd="sng" algn="ctr">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FFFFFF"/>
                    </a:solidFill>
                  </a:tcPr>
                </a:tc>
                <a:extLst>
                  <a:ext uri="{0D108BD9-81ED-4DB2-BD59-A6C34878D82A}">
                    <a16:rowId xmlns:a16="http://schemas.microsoft.com/office/drawing/2014/main" val="2091415697"/>
                  </a:ext>
                </a:extLst>
              </a:tr>
            </a:tbl>
          </a:graphicData>
        </a:graphic>
      </p:graphicFrame>
    </p:spTree>
    <p:extLst>
      <p:ext uri="{BB962C8B-B14F-4D97-AF65-F5344CB8AC3E}">
        <p14:creationId xmlns:p14="http://schemas.microsoft.com/office/powerpoint/2010/main" val="2491614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E2613-0836-2DAC-5D1D-B96DBC06D9F4}"/>
              </a:ext>
            </a:extLst>
          </p:cNvPr>
          <p:cNvSpPr>
            <a:spLocks noGrp="1"/>
          </p:cNvSpPr>
          <p:nvPr>
            <p:ph type="title"/>
          </p:nvPr>
        </p:nvSpPr>
        <p:spPr>
          <a:xfrm>
            <a:off x="252892" y="274641"/>
            <a:ext cx="8652667" cy="230184"/>
          </a:xfrm>
        </p:spPr>
        <p:txBody>
          <a:bodyPr anchor="t">
            <a:normAutofit/>
          </a:bodyPr>
          <a:lstStyle/>
          <a:p>
            <a:pPr>
              <a:lnSpc>
                <a:spcPct val="90000"/>
              </a:lnSpc>
            </a:pPr>
            <a:r>
              <a:rPr lang="en-US" sz="1500" dirty="0"/>
              <a:t>Responsibility: Configuration items ownership of Infra Team (projects)</a:t>
            </a:r>
          </a:p>
        </p:txBody>
      </p:sp>
      <p:sp>
        <p:nvSpPr>
          <p:cNvPr id="8" name="TextBox 7">
            <a:extLst>
              <a:ext uri="{FF2B5EF4-FFF2-40B4-BE49-F238E27FC236}">
                <a16:creationId xmlns:a16="http://schemas.microsoft.com/office/drawing/2014/main" id="{C2AFBDEE-1BA2-D3DE-4543-6EA8A2329785}"/>
              </a:ext>
            </a:extLst>
          </p:cNvPr>
          <p:cNvSpPr txBox="1"/>
          <p:nvPr/>
        </p:nvSpPr>
        <p:spPr>
          <a:xfrm>
            <a:off x="165427" y="893654"/>
            <a:ext cx="3269536" cy="276999"/>
          </a:xfrm>
          <a:prstGeom prst="rect">
            <a:avLst/>
          </a:prstGeom>
          <a:noFill/>
        </p:spPr>
        <p:txBody>
          <a:bodyPr wrap="square">
            <a:spAutoFit/>
          </a:bodyPr>
          <a:lstStyle/>
          <a:p>
            <a:pPr algn="just"/>
            <a:r>
              <a:rPr lang="en-US" sz="1200" b="1" dirty="0"/>
              <a:t>Enterprise automation</a:t>
            </a:r>
          </a:p>
        </p:txBody>
      </p:sp>
      <p:sp>
        <p:nvSpPr>
          <p:cNvPr id="3" name="TextBox 2">
            <a:extLst>
              <a:ext uri="{FF2B5EF4-FFF2-40B4-BE49-F238E27FC236}">
                <a16:creationId xmlns:a16="http://schemas.microsoft.com/office/drawing/2014/main" id="{A5539A03-C95A-A89E-56E2-71E4A9C3F7B3}"/>
              </a:ext>
            </a:extLst>
          </p:cNvPr>
          <p:cNvSpPr txBox="1"/>
          <p:nvPr/>
        </p:nvSpPr>
        <p:spPr>
          <a:xfrm>
            <a:off x="4852066" y="1224685"/>
            <a:ext cx="3490848" cy="276999"/>
          </a:xfrm>
          <a:prstGeom prst="rect">
            <a:avLst/>
          </a:prstGeom>
          <a:noFill/>
        </p:spPr>
        <p:txBody>
          <a:bodyPr wrap="square">
            <a:spAutoFit/>
          </a:bodyPr>
          <a:lstStyle/>
          <a:p>
            <a:pPr marL="171450" indent="-171450" algn="just">
              <a:buFont typeface="Arial" panose="020B0604020202020204" pitchFamily="34" charset="0"/>
              <a:buChar char="•"/>
            </a:pPr>
            <a:r>
              <a:rPr lang="en-US" sz="1200" dirty="0"/>
              <a:t>Project &gt; Project settings &gt; service connection</a:t>
            </a:r>
          </a:p>
        </p:txBody>
      </p:sp>
      <p:pic>
        <p:nvPicPr>
          <p:cNvPr id="11" name="Picture 10">
            <a:extLst>
              <a:ext uri="{FF2B5EF4-FFF2-40B4-BE49-F238E27FC236}">
                <a16:creationId xmlns:a16="http://schemas.microsoft.com/office/drawing/2014/main" id="{9EB8D79A-3053-3A7D-5F6F-97417727CCF9}"/>
              </a:ext>
            </a:extLst>
          </p:cNvPr>
          <p:cNvPicPr>
            <a:picLocks noChangeAspect="1"/>
          </p:cNvPicPr>
          <p:nvPr/>
        </p:nvPicPr>
        <p:blipFill>
          <a:blip r:embed="rId2"/>
          <a:stretch>
            <a:fillRect/>
          </a:stretch>
        </p:blipFill>
        <p:spPr>
          <a:xfrm>
            <a:off x="4852066" y="4729522"/>
            <a:ext cx="4081140" cy="1059227"/>
          </a:xfrm>
          <a:prstGeom prst="rect">
            <a:avLst/>
          </a:prstGeom>
        </p:spPr>
      </p:pic>
      <p:sp>
        <p:nvSpPr>
          <p:cNvPr id="12" name="TextBox 11">
            <a:extLst>
              <a:ext uri="{FF2B5EF4-FFF2-40B4-BE49-F238E27FC236}">
                <a16:creationId xmlns:a16="http://schemas.microsoft.com/office/drawing/2014/main" id="{1A2297F4-4BA8-BDA9-6D51-1855AD51426E}"/>
              </a:ext>
            </a:extLst>
          </p:cNvPr>
          <p:cNvSpPr txBox="1"/>
          <p:nvPr/>
        </p:nvSpPr>
        <p:spPr>
          <a:xfrm>
            <a:off x="4824418" y="4440908"/>
            <a:ext cx="3518495" cy="276999"/>
          </a:xfrm>
          <a:prstGeom prst="rect">
            <a:avLst/>
          </a:prstGeom>
          <a:noFill/>
        </p:spPr>
        <p:txBody>
          <a:bodyPr wrap="square">
            <a:spAutoFit/>
          </a:bodyPr>
          <a:lstStyle/>
          <a:p>
            <a:pPr marL="171450" indent="-171450" algn="just">
              <a:buFont typeface="Arial" panose="020B0604020202020204" pitchFamily="34" charset="0"/>
              <a:buChar char="•"/>
            </a:pPr>
            <a:r>
              <a:rPr lang="en-US" sz="1200" dirty="0"/>
              <a:t>Project &gt; Repos &gt; Files &gt; </a:t>
            </a:r>
            <a:r>
              <a:rPr lang="en-US" sz="1200" dirty="0" err="1"/>
              <a:t>IaC</a:t>
            </a:r>
            <a:endParaRPr lang="en-US" sz="1200" dirty="0"/>
          </a:p>
        </p:txBody>
      </p:sp>
      <p:pic>
        <p:nvPicPr>
          <p:cNvPr id="14" name="Picture 13">
            <a:extLst>
              <a:ext uri="{FF2B5EF4-FFF2-40B4-BE49-F238E27FC236}">
                <a16:creationId xmlns:a16="http://schemas.microsoft.com/office/drawing/2014/main" id="{D5AE9013-9289-EB38-A834-80A4E98FD590}"/>
              </a:ext>
            </a:extLst>
          </p:cNvPr>
          <p:cNvPicPr>
            <a:picLocks noChangeAspect="1"/>
          </p:cNvPicPr>
          <p:nvPr/>
        </p:nvPicPr>
        <p:blipFill>
          <a:blip r:embed="rId3"/>
          <a:stretch>
            <a:fillRect/>
          </a:stretch>
        </p:blipFill>
        <p:spPr>
          <a:xfrm>
            <a:off x="4896979" y="1587282"/>
            <a:ext cx="3936020" cy="2444254"/>
          </a:xfrm>
          <a:prstGeom prst="rect">
            <a:avLst/>
          </a:prstGeom>
        </p:spPr>
      </p:pic>
      <p:sp>
        <p:nvSpPr>
          <p:cNvPr id="15" name="TextBox 14">
            <a:extLst>
              <a:ext uri="{FF2B5EF4-FFF2-40B4-BE49-F238E27FC236}">
                <a16:creationId xmlns:a16="http://schemas.microsoft.com/office/drawing/2014/main" id="{6A0B131E-624F-71D0-190F-E6A6126EB775}"/>
              </a:ext>
            </a:extLst>
          </p:cNvPr>
          <p:cNvSpPr txBox="1"/>
          <p:nvPr/>
        </p:nvSpPr>
        <p:spPr>
          <a:xfrm>
            <a:off x="165427" y="1184553"/>
            <a:ext cx="3490848" cy="276999"/>
          </a:xfrm>
          <a:prstGeom prst="rect">
            <a:avLst/>
          </a:prstGeom>
          <a:noFill/>
        </p:spPr>
        <p:txBody>
          <a:bodyPr wrap="square">
            <a:spAutoFit/>
          </a:bodyPr>
          <a:lstStyle/>
          <a:p>
            <a:pPr marL="171450" indent="-171450" algn="just">
              <a:buFont typeface="Arial" panose="020B0604020202020204" pitchFamily="34" charset="0"/>
              <a:buChar char="•"/>
            </a:pPr>
            <a:r>
              <a:rPr lang="en-US" sz="1200" dirty="0"/>
              <a:t>Project “Infrastructure Automation”</a:t>
            </a:r>
          </a:p>
        </p:txBody>
      </p:sp>
      <p:pic>
        <p:nvPicPr>
          <p:cNvPr id="19" name="Picture 18">
            <a:extLst>
              <a:ext uri="{FF2B5EF4-FFF2-40B4-BE49-F238E27FC236}">
                <a16:creationId xmlns:a16="http://schemas.microsoft.com/office/drawing/2014/main" id="{5CD40D63-0195-2ED1-00BD-B907D70659FA}"/>
              </a:ext>
            </a:extLst>
          </p:cNvPr>
          <p:cNvPicPr>
            <a:picLocks noChangeAspect="1"/>
          </p:cNvPicPr>
          <p:nvPr/>
        </p:nvPicPr>
        <p:blipFill>
          <a:blip r:embed="rId4"/>
          <a:stretch>
            <a:fillRect/>
          </a:stretch>
        </p:blipFill>
        <p:spPr>
          <a:xfrm>
            <a:off x="231576" y="1461552"/>
            <a:ext cx="3858080" cy="1495456"/>
          </a:xfrm>
          <a:prstGeom prst="rect">
            <a:avLst/>
          </a:prstGeom>
        </p:spPr>
      </p:pic>
      <p:sp>
        <p:nvSpPr>
          <p:cNvPr id="20" name="TextBox 19">
            <a:extLst>
              <a:ext uri="{FF2B5EF4-FFF2-40B4-BE49-F238E27FC236}">
                <a16:creationId xmlns:a16="http://schemas.microsoft.com/office/drawing/2014/main" id="{A2EA2942-85D2-E647-7F58-92CAA54EE617}"/>
              </a:ext>
            </a:extLst>
          </p:cNvPr>
          <p:cNvSpPr txBox="1"/>
          <p:nvPr/>
        </p:nvSpPr>
        <p:spPr>
          <a:xfrm>
            <a:off x="4824419" y="907554"/>
            <a:ext cx="3269536" cy="276999"/>
          </a:xfrm>
          <a:prstGeom prst="rect">
            <a:avLst/>
          </a:prstGeom>
          <a:noFill/>
        </p:spPr>
        <p:txBody>
          <a:bodyPr wrap="square">
            <a:spAutoFit/>
          </a:bodyPr>
          <a:lstStyle/>
          <a:p>
            <a:pPr algn="just"/>
            <a:r>
              <a:rPr lang="en-US" sz="1200" b="1" dirty="0"/>
              <a:t>Solution automation</a:t>
            </a:r>
            <a:endParaRPr lang="en-US" sz="1200" dirty="0"/>
          </a:p>
        </p:txBody>
      </p:sp>
    </p:spTree>
    <p:extLst>
      <p:ext uri="{BB962C8B-B14F-4D97-AF65-F5344CB8AC3E}">
        <p14:creationId xmlns:p14="http://schemas.microsoft.com/office/powerpoint/2010/main" val="3851708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E2613-0836-2DAC-5D1D-B96DBC06D9F4}"/>
              </a:ext>
            </a:extLst>
          </p:cNvPr>
          <p:cNvSpPr>
            <a:spLocks noGrp="1"/>
          </p:cNvSpPr>
          <p:nvPr>
            <p:ph type="title"/>
          </p:nvPr>
        </p:nvSpPr>
        <p:spPr>
          <a:xfrm>
            <a:off x="252892" y="274641"/>
            <a:ext cx="8652667" cy="230184"/>
          </a:xfrm>
        </p:spPr>
        <p:txBody>
          <a:bodyPr anchor="t">
            <a:normAutofit/>
          </a:bodyPr>
          <a:lstStyle/>
          <a:p>
            <a:pPr>
              <a:lnSpc>
                <a:spcPct val="90000"/>
              </a:lnSpc>
            </a:pPr>
            <a:r>
              <a:rPr lang="en-US" sz="1500" dirty="0"/>
              <a:t>Responsibility: Configuration items ownership of Infra Team (templates)</a:t>
            </a:r>
          </a:p>
        </p:txBody>
      </p:sp>
      <p:sp>
        <p:nvSpPr>
          <p:cNvPr id="8" name="TextBox 7">
            <a:extLst>
              <a:ext uri="{FF2B5EF4-FFF2-40B4-BE49-F238E27FC236}">
                <a16:creationId xmlns:a16="http://schemas.microsoft.com/office/drawing/2014/main" id="{C2AFBDEE-1BA2-D3DE-4543-6EA8A2329785}"/>
              </a:ext>
            </a:extLst>
          </p:cNvPr>
          <p:cNvSpPr txBox="1"/>
          <p:nvPr/>
        </p:nvSpPr>
        <p:spPr>
          <a:xfrm>
            <a:off x="165427" y="893654"/>
            <a:ext cx="3269536" cy="276999"/>
          </a:xfrm>
          <a:prstGeom prst="rect">
            <a:avLst/>
          </a:prstGeom>
          <a:noFill/>
        </p:spPr>
        <p:txBody>
          <a:bodyPr wrap="square">
            <a:spAutoFit/>
          </a:bodyPr>
          <a:lstStyle/>
          <a:p>
            <a:pPr algn="just"/>
            <a:r>
              <a:rPr lang="en-US" sz="1200" b="1" dirty="0"/>
              <a:t>Enterprise automation</a:t>
            </a:r>
          </a:p>
        </p:txBody>
      </p:sp>
      <p:sp>
        <p:nvSpPr>
          <p:cNvPr id="20" name="TextBox 19">
            <a:extLst>
              <a:ext uri="{FF2B5EF4-FFF2-40B4-BE49-F238E27FC236}">
                <a16:creationId xmlns:a16="http://schemas.microsoft.com/office/drawing/2014/main" id="{A2EA2942-85D2-E647-7F58-92CAA54EE617}"/>
              </a:ext>
            </a:extLst>
          </p:cNvPr>
          <p:cNvSpPr txBox="1"/>
          <p:nvPr/>
        </p:nvSpPr>
        <p:spPr>
          <a:xfrm>
            <a:off x="4649491" y="902696"/>
            <a:ext cx="3269536" cy="276999"/>
          </a:xfrm>
          <a:prstGeom prst="rect">
            <a:avLst/>
          </a:prstGeom>
          <a:noFill/>
        </p:spPr>
        <p:txBody>
          <a:bodyPr wrap="square">
            <a:spAutoFit/>
          </a:bodyPr>
          <a:lstStyle/>
          <a:p>
            <a:pPr algn="just"/>
            <a:r>
              <a:rPr lang="en-US" sz="1200" b="1" dirty="0"/>
              <a:t>Solution automation</a:t>
            </a:r>
            <a:endParaRPr lang="en-US" sz="1200" dirty="0"/>
          </a:p>
        </p:txBody>
      </p:sp>
      <p:pic>
        <p:nvPicPr>
          <p:cNvPr id="5" name="Picture 4">
            <a:extLst>
              <a:ext uri="{FF2B5EF4-FFF2-40B4-BE49-F238E27FC236}">
                <a16:creationId xmlns:a16="http://schemas.microsoft.com/office/drawing/2014/main" id="{8069501F-C0E5-2B65-07FB-1ABE9A2B45C2}"/>
              </a:ext>
            </a:extLst>
          </p:cNvPr>
          <p:cNvPicPr>
            <a:picLocks noChangeAspect="1"/>
          </p:cNvPicPr>
          <p:nvPr/>
        </p:nvPicPr>
        <p:blipFill>
          <a:blip r:embed="rId2"/>
          <a:stretch>
            <a:fillRect/>
          </a:stretch>
        </p:blipFill>
        <p:spPr>
          <a:xfrm>
            <a:off x="252893" y="1184553"/>
            <a:ext cx="3889738" cy="3424660"/>
          </a:xfrm>
          <a:prstGeom prst="rect">
            <a:avLst/>
          </a:prstGeom>
        </p:spPr>
      </p:pic>
      <p:pic>
        <p:nvPicPr>
          <p:cNvPr id="10" name="Picture 9">
            <a:extLst>
              <a:ext uri="{FF2B5EF4-FFF2-40B4-BE49-F238E27FC236}">
                <a16:creationId xmlns:a16="http://schemas.microsoft.com/office/drawing/2014/main" id="{815D33B6-F80D-0AAB-7DAF-CEADC574C448}"/>
              </a:ext>
            </a:extLst>
          </p:cNvPr>
          <p:cNvPicPr>
            <a:picLocks noChangeAspect="1"/>
          </p:cNvPicPr>
          <p:nvPr/>
        </p:nvPicPr>
        <p:blipFill>
          <a:blip r:embed="rId3"/>
          <a:stretch>
            <a:fillRect/>
          </a:stretch>
        </p:blipFill>
        <p:spPr>
          <a:xfrm>
            <a:off x="4727632" y="1194492"/>
            <a:ext cx="4264215" cy="3424660"/>
          </a:xfrm>
          <a:prstGeom prst="rect">
            <a:avLst/>
          </a:prstGeom>
        </p:spPr>
      </p:pic>
    </p:spTree>
    <p:extLst>
      <p:ext uri="{BB962C8B-B14F-4D97-AF65-F5344CB8AC3E}">
        <p14:creationId xmlns:p14="http://schemas.microsoft.com/office/powerpoint/2010/main" val="1038371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E2613-0836-2DAC-5D1D-B96DBC06D9F4}"/>
              </a:ext>
            </a:extLst>
          </p:cNvPr>
          <p:cNvSpPr>
            <a:spLocks noGrp="1"/>
          </p:cNvSpPr>
          <p:nvPr>
            <p:ph type="title"/>
          </p:nvPr>
        </p:nvSpPr>
        <p:spPr>
          <a:xfrm>
            <a:off x="252892" y="274641"/>
            <a:ext cx="8652667" cy="230184"/>
          </a:xfrm>
        </p:spPr>
        <p:txBody>
          <a:bodyPr anchor="t">
            <a:normAutofit/>
          </a:bodyPr>
          <a:lstStyle/>
          <a:p>
            <a:pPr>
              <a:lnSpc>
                <a:spcPct val="90000"/>
              </a:lnSpc>
            </a:pPr>
            <a:r>
              <a:rPr lang="en-US" sz="1500" dirty="0"/>
              <a:t>Responsibility: Configuration items ownership of Infra Team (IAM)</a:t>
            </a:r>
          </a:p>
        </p:txBody>
      </p:sp>
      <p:sp>
        <p:nvSpPr>
          <p:cNvPr id="8" name="TextBox 7">
            <a:extLst>
              <a:ext uri="{FF2B5EF4-FFF2-40B4-BE49-F238E27FC236}">
                <a16:creationId xmlns:a16="http://schemas.microsoft.com/office/drawing/2014/main" id="{C2AFBDEE-1BA2-D3DE-4543-6EA8A2329785}"/>
              </a:ext>
            </a:extLst>
          </p:cNvPr>
          <p:cNvSpPr txBox="1"/>
          <p:nvPr/>
        </p:nvSpPr>
        <p:spPr>
          <a:xfrm>
            <a:off x="3348356" y="593687"/>
            <a:ext cx="1509890" cy="276999"/>
          </a:xfrm>
          <a:prstGeom prst="rect">
            <a:avLst/>
          </a:prstGeom>
          <a:noFill/>
        </p:spPr>
        <p:txBody>
          <a:bodyPr wrap="square">
            <a:spAutoFit/>
          </a:bodyPr>
          <a:lstStyle/>
          <a:p>
            <a:pPr algn="just"/>
            <a:r>
              <a:rPr lang="en-US" sz="1200" b="1" dirty="0"/>
              <a:t>Service principals</a:t>
            </a:r>
          </a:p>
        </p:txBody>
      </p:sp>
      <p:sp>
        <p:nvSpPr>
          <p:cNvPr id="20" name="TextBox 19">
            <a:extLst>
              <a:ext uri="{FF2B5EF4-FFF2-40B4-BE49-F238E27FC236}">
                <a16:creationId xmlns:a16="http://schemas.microsoft.com/office/drawing/2014/main" id="{A2EA2942-85D2-E647-7F58-92CAA54EE617}"/>
              </a:ext>
            </a:extLst>
          </p:cNvPr>
          <p:cNvSpPr txBox="1"/>
          <p:nvPr/>
        </p:nvSpPr>
        <p:spPr>
          <a:xfrm>
            <a:off x="252892" y="3574938"/>
            <a:ext cx="1726983" cy="276999"/>
          </a:xfrm>
          <a:prstGeom prst="rect">
            <a:avLst/>
          </a:prstGeom>
          <a:noFill/>
        </p:spPr>
        <p:txBody>
          <a:bodyPr wrap="square">
            <a:spAutoFit/>
          </a:bodyPr>
          <a:lstStyle/>
          <a:p>
            <a:pPr algn="just"/>
            <a:r>
              <a:rPr lang="en-US" sz="1200" b="1" dirty="0"/>
              <a:t>Role assignment</a:t>
            </a:r>
            <a:endParaRPr lang="en-US" sz="1200" dirty="0"/>
          </a:p>
        </p:txBody>
      </p:sp>
      <p:pic>
        <p:nvPicPr>
          <p:cNvPr id="4" name="Picture 3">
            <a:extLst>
              <a:ext uri="{FF2B5EF4-FFF2-40B4-BE49-F238E27FC236}">
                <a16:creationId xmlns:a16="http://schemas.microsoft.com/office/drawing/2014/main" id="{CAEEF900-95A6-FC0A-E0B1-7B4EBF0C2D1E}"/>
              </a:ext>
            </a:extLst>
          </p:cNvPr>
          <p:cNvPicPr>
            <a:picLocks noChangeAspect="1"/>
          </p:cNvPicPr>
          <p:nvPr/>
        </p:nvPicPr>
        <p:blipFill>
          <a:blip r:embed="rId2"/>
          <a:stretch>
            <a:fillRect/>
          </a:stretch>
        </p:blipFill>
        <p:spPr>
          <a:xfrm>
            <a:off x="252892" y="4141433"/>
            <a:ext cx="4374767" cy="2211468"/>
          </a:xfrm>
          <a:prstGeom prst="rect">
            <a:avLst/>
          </a:prstGeom>
        </p:spPr>
      </p:pic>
      <p:pic>
        <p:nvPicPr>
          <p:cNvPr id="9" name="Picture 8">
            <a:extLst>
              <a:ext uri="{FF2B5EF4-FFF2-40B4-BE49-F238E27FC236}">
                <a16:creationId xmlns:a16="http://schemas.microsoft.com/office/drawing/2014/main" id="{10BF86B2-8584-F069-1BB6-31AF28C4054C}"/>
              </a:ext>
            </a:extLst>
          </p:cNvPr>
          <p:cNvPicPr>
            <a:picLocks noChangeAspect="1"/>
          </p:cNvPicPr>
          <p:nvPr/>
        </p:nvPicPr>
        <p:blipFill>
          <a:blip r:embed="rId3"/>
          <a:stretch>
            <a:fillRect/>
          </a:stretch>
        </p:blipFill>
        <p:spPr>
          <a:xfrm>
            <a:off x="4858246" y="652744"/>
            <a:ext cx="2819731" cy="3340769"/>
          </a:xfrm>
          <a:prstGeom prst="rect">
            <a:avLst/>
          </a:prstGeom>
        </p:spPr>
      </p:pic>
    </p:spTree>
    <p:extLst>
      <p:ext uri="{BB962C8B-B14F-4D97-AF65-F5344CB8AC3E}">
        <p14:creationId xmlns:p14="http://schemas.microsoft.com/office/powerpoint/2010/main" val="1890635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4F16E-EDB4-8AB4-3246-31BEE45AD7F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E35EDF3-464D-35FE-FAD0-3C656A77BDCF}"/>
              </a:ext>
            </a:extLst>
          </p:cNvPr>
          <p:cNvSpPr>
            <a:spLocks noGrp="1"/>
          </p:cNvSpPr>
          <p:nvPr>
            <p:ph idx="1"/>
          </p:nvPr>
        </p:nvSpPr>
        <p:spPr/>
        <p:txBody>
          <a:bodyPr/>
          <a:lstStyle/>
          <a:p>
            <a:r>
              <a:rPr lang="en-US" dirty="0"/>
              <a:t>DevOps look</a:t>
            </a:r>
          </a:p>
          <a:p>
            <a:r>
              <a:rPr lang="en-US" dirty="0" err="1"/>
              <a:t>IaC</a:t>
            </a:r>
            <a:r>
              <a:rPr lang="en-US" dirty="0"/>
              <a:t> approaches</a:t>
            </a:r>
          </a:p>
          <a:p>
            <a:r>
              <a:rPr lang="en-US" dirty="0"/>
              <a:t>Responsibility</a:t>
            </a:r>
          </a:p>
          <a:p>
            <a:pPr lvl="1">
              <a:buFont typeface="Arial" panose="020B0604020202020204" pitchFamily="34" charset="0"/>
              <a:buChar char="•"/>
            </a:pPr>
            <a:r>
              <a:rPr lang="en-US" dirty="0"/>
              <a:t>Configuration items ownership</a:t>
            </a:r>
          </a:p>
          <a:p>
            <a:pPr lvl="1">
              <a:buFont typeface="Arial" panose="020B0604020202020204" pitchFamily="34" charset="0"/>
              <a:buChar char="•"/>
            </a:pPr>
            <a:r>
              <a:rPr lang="en-US" dirty="0"/>
              <a:t>Templates /  modules</a:t>
            </a:r>
          </a:p>
          <a:p>
            <a:pPr lvl="1">
              <a:buFont typeface="Arial" panose="020B0604020202020204" pitchFamily="34" charset="0"/>
              <a:buChar char="•"/>
            </a:pPr>
            <a:r>
              <a:rPr lang="en-US" dirty="0"/>
              <a:t>IAM</a:t>
            </a:r>
          </a:p>
          <a:p>
            <a:r>
              <a:rPr lang="en-US" dirty="0"/>
              <a:t>Governance</a:t>
            </a:r>
          </a:p>
          <a:p>
            <a:pPr lvl="1">
              <a:buFont typeface="Arial" panose="020B0604020202020204" pitchFamily="34" charset="0"/>
              <a:buChar char="•"/>
            </a:pPr>
            <a:r>
              <a:rPr lang="en-US" dirty="0"/>
              <a:t>Changes and improvements</a:t>
            </a:r>
          </a:p>
          <a:p>
            <a:pPr lvl="1">
              <a:buFont typeface="Arial" panose="020B0604020202020204" pitchFamily="34" charset="0"/>
              <a:buChar char="•"/>
            </a:pPr>
            <a:r>
              <a:rPr lang="en-US" dirty="0"/>
              <a:t>Lifecycle management</a:t>
            </a:r>
          </a:p>
          <a:p>
            <a:pPr lvl="2">
              <a:buFont typeface="Wingdings" panose="05000000000000000000" pitchFamily="2" charset="2"/>
              <a:buChar char="§"/>
            </a:pPr>
            <a:r>
              <a:rPr lang="en-US" dirty="0"/>
              <a:t>Versioning</a:t>
            </a:r>
          </a:p>
          <a:p>
            <a:pPr lvl="2">
              <a:buFont typeface="Wingdings" panose="05000000000000000000" pitchFamily="2" charset="2"/>
              <a:buChar char="§"/>
            </a:pPr>
            <a:r>
              <a:rPr lang="en-US" dirty="0"/>
              <a:t>Signing</a:t>
            </a:r>
          </a:p>
          <a:p>
            <a:r>
              <a:rPr lang="en-US" dirty="0"/>
              <a:t>Issues / gaps</a:t>
            </a:r>
          </a:p>
          <a:p>
            <a:endParaRPr lang="en-US" dirty="0"/>
          </a:p>
          <a:p>
            <a:endParaRPr lang="en-US" dirty="0"/>
          </a:p>
        </p:txBody>
      </p:sp>
    </p:spTree>
    <p:extLst>
      <p:ext uri="{BB962C8B-B14F-4D97-AF65-F5344CB8AC3E}">
        <p14:creationId xmlns:p14="http://schemas.microsoft.com/office/powerpoint/2010/main" val="29884141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4EF7C12-7A77-37C2-41AF-6A0CF0546DCA}"/>
              </a:ext>
            </a:extLst>
          </p:cNvPr>
          <p:cNvSpPr>
            <a:spLocks noGrp="1"/>
          </p:cNvSpPr>
          <p:nvPr>
            <p:ph type="body" sz="quarter" idx="11"/>
          </p:nvPr>
        </p:nvSpPr>
        <p:spPr>
          <a:xfrm>
            <a:off x="1297204" y="980861"/>
            <a:ext cx="5586922" cy="1233830"/>
          </a:xfrm>
        </p:spPr>
        <p:txBody>
          <a:bodyPr/>
          <a:lstStyle/>
          <a:p>
            <a:r>
              <a:rPr lang="en-US" dirty="0"/>
              <a:t>Governance changes and improvements</a:t>
            </a:r>
          </a:p>
        </p:txBody>
      </p:sp>
      <p:sp>
        <p:nvSpPr>
          <p:cNvPr id="3" name="Text Placeholder 2">
            <a:extLst>
              <a:ext uri="{FF2B5EF4-FFF2-40B4-BE49-F238E27FC236}">
                <a16:creationId xmlns:a16="http://schemas.microsoft.com/office/drawing/2014/main" id="{54C56B44-7BD7-8370-C1F6-7A273A810BDF}"/>
              </a:ext>
            </a:extLst>
          </p:cNvPr>
          <p:cNvSpPr>
            <a:spLocks noGrp="1"/>
          </p:cNvSpPr>
          <p:nvPr>
            <p:ph type="body" sz="quarter" idx="12"/>
          </p:nvPr>
        </p:nvSpPr>
        <p:spPr/>
        <p:txBody>
          <a:bodyPr/>
          <a:lstStyle/>
          <a:p>
            <a:r>
              <a:rPr lang="en-US" dirty="0"/>
              <a:t>4</a:t>
            </a:r>
          </a:p>
        </p:txBody>
      </p:sp>
    </p:spTree>
    <p:extLst>
      <p:ext uri="{BB962C8B-B14F-4D97-AF65-F5344CB8AC3E}">
        <p14:creationId xmlns:p14="http://schemas.microsoft.com/office/powerpoint/2010/main" val="2712885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E2613-0836-2DAC-5D1D-B96DBC06D9F4}"/>
              </a:ext>
            </a:extLst>
          </p:cNvPr>
          <p:cNvSpPr>
            <a:spLocks noGrp="1"/>
          </p:cNvSpPr>
          <p:nvPr>
            <p:ph type="title"/>
          </p:nvPr>
        </p:nvSpPr>
        <p:spPr>
          <a:xfrm>
            <a:off x="252892" y="274641"/>
            <a:ext cx="8652667" cy="230184"/>
          </a:xfrm>
        </p:spPr>
        <p:txBody>
          <a:bodyPr anchor="t">
            <a:normAutofit/>
          </a:bodyPr>
          <a:lstStyle/>
          <a:p>
            <a:pPr>
              <a:lnSpc>
                <a:spcPct val="90000"/>
              </a:lnSpc>
            </a:pPr>
            <a:r>
              <a:rPr lang="en-US" sz="1500" dirty="0"/>
              <a:t>Governance: Changes and improvements</a:t>
            </a:r>
          </a:p>
        </p:txBody>
      </p:sp>
      <p:sp>
        <p:nvSpPr>
          <p:cNvPr id="8" name="TextBox 7">
            <a:extLst>
              <a:ext uri="{FF2B5EF4-FFF2-40B4-BE49-F238E27FC236}">
                <a16:creationId xmlns:a16="http://schemas.microsoft.com/office/drawing/2014/main" id="{C2AFBDEE-1BA2-D3DE-4543-6EA8A2329785}"/>
              </a:ext>
            </a:extLst>
          </p:cNvPr>
          <p:cNvSpPr txBox="1"/>
          <p:nvPr/>
        </p:nvSpPr>
        <p:spPr>
          <a:xfrm>
            <a:off x="54202" y="2147282"/>
            <a:ext cx="3742509" cy="276999"/>
          </a:xfrm>
          <a:prstGeom prst="rect">
            <a:avLst/>
          </a:prstGeom>
          <a:noFill/>
        </p:spPr>
        <p:txBody>
          <a:bodyPr wrap="square">
            <a:spAutoFit/>
          </a:bodyPr>
          <a:lstStyle/>
          <a:p>
            <a:r>
              <a:rPr lang="en-US" sz="1200" dirty="0"/>
              <a:t>Change management process:</a:t>
            </a:r>
          </a:p>
        </p:txBody>
      </p:sp>
      <p:sp>
        <p:nvSpPr>
          <p:cNvPr id="3" name="Google Shape;742;p63">
            <a:extLst>
              <a:ext uri="{FF2B5EF4-FFF2-40B4-BE49-F238E27FC236}">
                <a16:creationId xmlns:a16="http://schemas.microsoft.com/office/drawing/2014/main" id="{EC3E599A-2A2A-41C1-0C80-2EB19F880003}"/>
              </a:ext>
            </a:extLst>
          </p:cNvPr>
          <p:cNvSpPr/>
          <p:nvPr/>
        </p:nvSpPr>
        <p:spPr>
          <a:xfrm>
            <a:off x="2495770" y="2552780"/>
            <a:ext cx="6648600" cy="1392600"/>
          </a:xfrm>
          <a:prstGeom prst="roundRect">
            <a:avLst>
              <a:gd name="adj" fmla="val 827"/>
            </a:avLst>
          </a:prstGeom>
          <a:solidFill>
            <a:srgbClr val="E3F2FD"/>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endParaRPr sz="800">
              <a:solidFill>
                <a:srgbClr val="000000"/>
              </a:solidFill>
              <a:latin typeface="Google Sans"/>
              <a:ea typeface="Google Sans"/>
              <a:cs typeface="Google Sans"/>
              <a:sym typeface="Google Sans"/>
            </a:endParaRPr>
          </a:p>
        </p:txBody>
      </p:sp>
      <p:sp>
        <p:nvSpPr>
          <p:cNvPr id="4" name="Google Shape;743;p63">
            <a:extLst>
              <a:ext uri="{FF2B5EF4-FFF2-40B4-BE49-F238E27FC236}">
                <a16:creationId xmlns:a16="http://schemas.microsoft.com/office/drawing/2014/main" id="{7515DBE3-2FA7-2622-3DFD-FB6849A5EAB0}"/>
              </a:ext>
            </a:extLst>
          </p:cNvPr>
          <p:cNvSpPr txBox="1"/>
          <p:nvPr/>
        </p:nvSpPr>
        <p:spPr>
          <a:xfrm>
            <a:off x="4785493" y="2664117"/>
            <a:ext cx="2069400" cy="225900"/>
          </a:xfrm>
          <a:prstGeom prst="rect">
            <a:avLst/>
          </a:prstGeom>
          <a:noFill/>
          <a:ln>
            <a:noFill/>
          </a:ln>
        </p:spPr>
        <p:txBody>
          <a:bodyPr spcFirstLastPara="1" wrap="square" lIns="91425" tIns="64000" rIns="0" bIns="0" anchor="ctr" anchorCtr="0">
            <a:noAutofit/>
          </a:bodyPr>
          <a:lstStyle/>
          <a:p>
            <a:pPr marL="0" marR="0" lvl="0" indent="0" algn="ctr" rtl="0">
              <a:lnSpc>
                <a:spcPct val="133333"/>
              </a:lnSpc>
              <a:spcBef>
                <a:spcPts val="0"/>
              </a:spcBef>
              <a:spcAft>
                <a:spcPts val="0"/>
              </a:spcAft>
              <a:buClr>
                <a:srgbClr val="9E9E9E"/>
              </a:buClr>
              <a:buFont typeface="Roboto"/>
              <a:buNone/>
            </a:pPr>
            <a:r>
              <a:rPr lang="en" sz="1000" b="1">
                <a:solidFill>
                  <a:srgbClr val="202124"/>
                </a:solidFill>
                <a:latin typeface="Google Sans"/>
                <a:ea typeface="Google Sans"/>
                <a:cs typeface="Google Sans"/>
                <a:sym typeface="Google Sans"/>
              </a:rPr>
              <a:t>Continuous Integration</a:t>
            </a:r>
            <a:endParaRPr sz="1000" b="1" i="0" u="none" strike="noStrike" cap="none">
              <a:solidFill>
                <a:srgbClr val="202124"/>
              </a:solidFill>
              <a:latin typeface="Google Sans"/>
              <a:ea typeface="Google Sans"/>
              <a:cs typeface="Google Sans"/>
              <a:sym typeface="Google Sans"/>
            </a:endParaRPr>
          </a:p>
        </p:txBody>
      </p:sp>
      <p:sp>
        <p:nvSpPr>
          <p:cNvPr id="5" name="Google Shape;744;p63">
            <a:extLst>
              <a:ext uri="{FF2B5EF4-FFF2-40B4-BE49-F238E27FC236}">
                <a16:creationId xmlns:a16="http://schemas.microsoft.com/office/drawing/2014/main" id="{C7D96157-748F-DAAC-8B3B-717F6846CB5E}"/>
              </a:ext>
            </a:extLst>
          </p:cNvPr>
          <p:cNvSpPr/>
          <p:nvPr/>
        </p:nvSpPr>
        <p:spPr>
          <a:xfrm>
            <a:off x="357" y="2552885"/>
            <a:ext cx="2546700" cy="1392600"/>
          </a:xfrm>
          <a:prstGeom prst="roundRect">
            <a:avLst>
              <a:gd name="adj" fmla="val 827"/>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800" i="0" u="none" strike="noStrike" cap="none">
              <a:solidFill>
                <a:srgbClr val="000000"/>
              </a:solidFill>
              <a:latin typeface="Google Sans"/>
              <a:ea typeface="Google Sans"/>
              <a:cs typeface="Google Sans"/>
              <a:sym typeface="Google Sans"/>
            </a:endParaRPr>
          </a:p>
        </p:txBody>
      </p:sp>
      <p:sp>
        <p:nvSpPr>
          <p:cNvPr id="6" name="Google Shape;745;p63">
            <a:extLst>
              <a:ext uri="{FF2B5EF4-FFF2-40B4-BE49-F238E27FC236}">
                <a16:creationId xmlns:a16="http://schemas.microsoft.com/office/drawing/2014/main" id="{46A5BF01-EC81-1E1D-181A-EA3B1FBB509D}"/>
              </a:ext>
            </a:extLst>
          </p:cNvPr>
          <p:cNvSpPr txBox="1"/>
          <p:nvPr/>
        </p:nvSpPr>
        <p:spPr>
          <a:xfrm>
            <a:off x="670678" y="2642517"/>
            <a:ext cx="1206300" cy="269100"/>
          </a:xfrm>
          <a:prstGeom prst="rect">
            <a:avLst/>
          </a:prstGeom>
          <a:noFill/>
          <a:ln>
            <a:noFill/>
          </a:ln>
        </p:spPr>
        <p:txBody>
          <a:bodyPr spcFirstLastPara="1" wrap="square" lIns="91425" tIns="64000" rIns="0" bIns="0" anchor="ctr" anchorCtr="0">
            <a:noAutofit/>
          </a:bodyPr>
          <a:lstStyle/>
          <a:p>
            <a:pPr marL="0" marR="0" lvl="0" indent="0" algn="ctr" rtl="0">
              <a:lnSpc>
                <a:spcPct val="133333"/>
              </a:lnSpc>
              <a:spcBef>
                <a:spcPts val="0"/>
              </a:spcBef>
              <a:spcAft>
                <a:spcPts val="0"/>
              </a:spcAft>
              <a:buClr>
                <a:srgbClr val="9E9E9E"/>
              </a:buClr>
              <a:buFont typeface="Roboto"/>
              <a:buNone/>
            </a:pPr>
            <a:r>
              <a:rPr lang="en" sz="1000" b="1">
                <a:solidFill>
                  <a:srgbClr val="202124"/>
                </a:solidFill>
                <a:latin typeface="Google Sans"/>
                <a:ea typeface="Google Sans"/>
                <a:cs typeface="Google Sans"/>
                <a:sym typeface="Google Sans"/>
              </a:rPr>
              <a:t>Developer</a:t>
            </a:r>
            <a:endParaRPr sz="1000" b="1" i="0" u="none" strike="noStrike" cap="none">
              <a:solidFill>
                <a:srgbClr val="202124"/>
              </a:solidFill>
              <a:latin typeface="Google Sans"/>
              <a:ea typeface="Google Sans"/>
              <a:cs typeface="Google Sans"/>
              <a:sym typeface="Google Sans"/>
            </a:endParaRPr>
          </a:p>
        </p:txBody>
      </p:sp>
      <p:grpSp>
        <p:nvGrpSpPr>
          <p:cNvPr id="7" name="Google Shape;746;p63">
            <a:extLst>
              <a:ext uri="{FF2B5EF4-FFF2-40B4-BE49-F238E27FC236}">
                <a16:creationId xmlns:a16="http://schemas.microsoft.com/office/drawing/2014/main" id="{3CE38789-FEA2-579E-2350-B88389241253}"/>
              </a:ext>
            </a:extLst>
          </p:cNvPr>
          <p:cNvGrpSpPr/>
          <p:nvPr/>
        </p:nvGrpSpPr>
        <p:grpSpPr>
          <a:xfrm>
            <a:off x="714" y="4171757"/>
            <a:ext cx="9144012" cy="1552591"/>
            <a:chOff x="3460225" y="3427750"/>
            <a:chExt cx="5684100" cy="1020300"/>
          </a:xfrm>
        </p:grpSpPr>
        <p:sp>
          <p:nvSpPr>
            <p:cNvPr id="9" name="Google Shape;747;p63">
              <a:extLst>
                <a:ext uri="{FF2B5EF4-FFF2-40B4-BE49-F238E27FC236}">
                  <a16:creationId xmlns:a16="http://schemas.microsoft.com/office/drawing/2014/main" id="{FB7B9DCC-F7A6-4A1E-F235-0DD3EB1106A8}"/>
                </a:ext>
              </a:extLst>
            </p:cNvPr>
            <p:cNvSpPr/>
            <p:nvPr/>
          </p:nvSpPr>
          <p:spPr>
            <a:xfrm>
              <a:off x="3460225" y="3427750"/>
              <a:ext cx="5684100" cy="1020300"/>
            </a:xfrm>
            <a:prstGeom prst="roundRect">
              <a:avLst>
                <a:gd name="adj" fmla="val 399"/>
              </a:avLst>
            </a:prstGeom>
            <a:solidFill>
              <a:srgbClr val="E6F4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800" i="0" u="none" strike="noStrike" cap="none">
                <a:solidFill>
                  <a:srgbClr val="202124"/>
                </a:solidFill>
                <a:latin typeface="Google Sans"/>
                <a:ea typeface="Google Sans"/>
                <a:cs typeface="Google Sans"/>
                <a:sym typeface="Google Sans"/>
              </a:endParaRPr>
            </a:p>
          </p:txBody>
        </p:sp>
        <p:sp>
          <p:nvSpPr>
            <p:cNvPr id="10" name="Google Shape;748;p63">
              <a:extLst>
                <a:ext uri="{FF2B5EF4-FFF2-40B4-BE49-F238E27FC236}">
                  <a16:creationId xmlns:a16="http://schemas.microsoft.com/office/drawing/2014/main" id="{07E36197-478C-33F8-9ACE-0DED61E9E4C7}"/>
                </a:ext>
              </a:extLst>
            </p:cNvPr>
            <p:cNvSpPr txBox="1"/>
            <p:nvPr/>
          </p:nvSpPr>
          <p:spPr>
            <a:xfrm>
              <a:off x="5597209" y="3469489"/>
              <a:ext cx="1412400" cy="147900"/>
            </a:xfrm>
            <a:prstGeom prst="rect">
              <a:avLst/>
            </a:prstGeom>
            <a:solidFill>
              <a:srgbClr val="E6F4EA"/>
            </a:solidFill>
            <a:ln>
              <a:noFill/>
            </a:ln>
          </p:spPr>
          <p:txBody>
            <a:bodyPr spcFirstLastPara="1" wrap="square" lIns="91425" tIns="64000" rIns="0" bIns="0" anchor="ctr" anchorCtr="0">
              <a:noAutofit/>
            </a:bodyPr>
            <a:lstStyle/>
            <a:p>
              <a:pPr marL="0" marR="0" lvl="0" indent="0" algn="ctr" rtl="0">
                <a:lnSpc>
                  <a:spcPct val="133333"/>
                </a:lnSpc>
                <a:spcBef>
                  <a:spcPts val="0"/>
                </a:spcBef>
                <a:spcAft>
                  <a:spcPts val="0"/>
                </a:spcAft>
                <a:buClr>
                  <a:srgbClr val="9E9E9E"/>
                </a:buClr>
                <a:buFont typeface="Roboto"/>
                <a:buNone/>
              </a:pPr>
              <a:r>
                <a:rPr lang="en" sz="1000" b="1">
                  <a:solidFill>
                    <a:srgbClr val="202124"/>
                  </a:solidFill>
                  <a:latin typeface="Google Sans"/>
                  <a:ea typeface="Google Sans"/>
                  <a:cs typeface="Google Sans"/>
                  <a:sym typeface="Google Sans"/>
                </a:rPr>
                <a:t>Continuous Delivery</a:t>
              </a:r>
              <a:endParaRPr sz="1000" b="1" i="0" u="none" strike="noStrike" cap="none">
                <a:solidFill>
                  <a:srgbClr val="202124"/>
                </a:solidFill>
                <a:latin typeface="Google Sans"/>
                <a:ea typeface="Google Sans"/>
                <a:cs typeface="Google Sans"/>
                <a:sym typeface="Google Sans"/>
              </a:endParaRPr>
            </a:p>
          </p:txBody>
        </p:sp>
      </p:grpSp>
      <p:sp>
        <p:nvSpPr>
          <p:cNvPr id="11" name="Google Shape;749;p63">
            <a:extLst>
              <a:ext uri="{FF2B5EF4-FFF2-40B4-BE49-F238E27FC236}">
                <a16:creationId xmlns:a16="http://schemas.microsoft.com/office/drawing/2014/main" id="{2A338CBA-59FA-8A0A-8021-5E9C58CBA95A}"/>
              </a:ext>
            </a:extLst>
          </p:cNvPr>
          <p:cNvSpPr/>
          <p:nvPr/>
        </p:nvSpPr>
        <p:spPr>
          <a:xfrm>
            <a:off x="2893532" y="2995418"/>
            <a:ext cx="1112100" cy="853800"/>
          </a:xfrm>
          <a:prstGeom prst="diamond">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50" b="1">
                <a:solidFill>
                  <a:srgbClr val="FFFFFF"/>
                </a:solidFill>
                <a:latin typeface="Google Sans"/>
                <a:ea typeface="Google Sans"/>
                <a:cs typeface="Google Sans"/>
                <a:sym typeface="Google Sans"/>
              </a:rPr>
              <a:t>Detect code change</a:t>
            </a:r>
            <a:endParaRPr sz="750" b="1">
              <a:solidFill>
                <a:srgbClr val="FFFFFF"/>
              </a:solidFill>
              <a:latin typeface="Google Sans"/>
              <a:ea typeface="Google Sans"/>
              <a:cs typeface="Google Sans"/>
              <a:sym typeface="Google Sans"/>
            </a:endParaRPr>
          </a:p>
        </p:txBody>
      </p:sp>
      <p:sp>
        <p:nvSpPr>
          <p:cNvPr id="12" name="Google Shape;750;p63">
            <a:extLst>
              <a:ext uri="{FF2B5EF4-FFF2-40B4-BE49-F238E27FC236}">
                <a16:creationId xmlns:a16="http://schemas.microsoft.com/office/drawing/2014/main" id="{EA01EDDD-D886-8C7C-48BC-CCF02211B9C3}"/>
              </a:ext>
            </a:extLst>
          </p:cNvPr>
          <p:cNvSpPr/>
          <p:nvPr/>
        </p:nvSpPr>
        <p:spPr>
          <a:xfrm>
            <a:off x="152457" y="4425355"/>
            <a:ext cx="1112100" cy="853800"/>
          </a:xfrm>
          <a:prstGeom prst="diamond">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50" b="1" dirty="0">
                <a:solidFill>
                  <a:srgbClr val="FFFFFF"/>
                </a:solidFill>
                <a:latin typeface="Google Sans"/>
                <a:ea typeface="Google Sans"/>
                <a:cs typeface="Google Sans"/>
                <a:sym typeface="Google Sans"/>
              </a:rPr>
              <a:t>Detect new request</a:t>
            </a:r>
            <a:endParaRPr sz="750" b="1" dirty="0">
              <a:latin typeface="Google Sans"/>
              <a:ea typeface="Google Sans"/>
              <a:cs typeface="Google Sans"/>
              <a:sym typeface="Google Sans"/>
            </a:endParaRPr>
          </a:p>
        </p:txBody>
      </p:sp>
      <p:sp>
        <p:nvSpPr>
          <p:cNvPr id="13" name="Google Shape;751;p63">
            <a:extLst>
              <a:ext uri="{FF2B5EF4-FFF2-40B4-BE49-F238E27FC236}">
                <a16:creationId xmlns:a16="http://schemas.microsoft.com/office/drawing/2014/main" id="{1B7C5528-BFD1-4665-DDDA-70106B95066A}"/>
              </a:ext>
            </a:extLst>
          </p:cNvPr>
          <p:cNvSpPr txBox="1"/>
          <p:nvPr/>
        </p:nvSpPr>
        <p:spPr>
          <a:xfrm>
            <a:off x="4055869" y="5333179"/>
            <a:ext cx="886500" cy="30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rgbClr val="202124"/>
                </a:solidFill>
                <a:latin typeface="Google Sans"/>
                <a:ea typeface="Google Sans"/>
                <a:cs typeface="Google Sans"/>
                <a:sym typeface="Google Sans"/>
              </a:rPr>
              <a:t>Wait 30 minutes</a:t>
            </a:r>
            <a:endParaRPr sz="800">
              <a:solidFill>
                <a:srgbClr val="202124"/>
              </a:solidFill>
              <a:latin typeface="Google Sans"/>
              <a:ea typeface="Google Sans"/>
              <a:cs typeface="Google Sans"/>
              <a:sym typeface="Google Sans"/>
            </a:endParaRPr>
          </a:p>
        </p:txBody>
      </p:sp>
      <p:sp>
        <p:nvSpPr>
          <p:cNvPr id="14" name="Google Shape;752;p63">
            <a:extLst>
              <a:ext uri="{FF2B5EF4-FFF2-40B4-BE49-F238E27FC236}">
                <a16:creationId xmlns:a16="http://schemas.microsoft.com/office/drawing/2014/main" id="{360802BA-FFC6-452F-BADA-EE8730F655D7}"/>
              </a:ext>
            </a:extLst>
          </p:cNvPr>
          <p:cNvSpPr txBox="1"/>
          <p:nvPr/>
        </p:nvSpPr>
        <p:spPr>
          <a:xfrm>
            <a:off x="6573123" y="5333179"/>
            <a:ext cx="886500" cy="30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rgbClr val="202124"/>
                </a:solidFill>
                <a:latin typeface="Google Sans"/>
                <a:ea typeface="Google Sans"/>
                <a:cs typeface="Google Sans"/>
                <a:sym typeface="Google Sans"/>
              </a:rPr>
              <a:t>Wait 2 hours</a:t>
            </a:r>
            <a:endParaRPr sz="800">
              <a:solidFill>
                <a:srgbClr val="202124"/>
              </a:solidFill>
              <a:latin typeface="Google Sans"/>
              <a:ea typeface="Google Sans"/>
              <a:cs typeface="Google Sans"/>
              <a:sym typeface="Google Sans"/>
            </a:endParaRPr>
          </a:p>
        </p:txBody>
      </p:sp>
      <p:cxnSp>
        <p:nvCxnSpPr>
          <p:cNvPr id="15" name="Google Shape;753;p63">
            <a:extLst>
              <a:ext uri="{FF2B5EF4-FFF2-40B4-BE49-F238E27FC236}">
                <a16:creationId xmlns:a16="http://schemas.microsoft.com/office/drawing/2014/main" id="{EAF0F47D-EC19-DCF2-E5F8-EEAF53A9E9F2}"/>
              </a:ext>
            </a:extLst>
          </p:cNvPr>
          <p:cNvCxnSpPr/>
          <p:nvPr/>
        </p:nvCxnSpPr>
        <p:spPr>
          <a:xfrm rot="5400000">
            <a:off x="4138419" y="241629"/>
            <a:ext cx="727200" cy="7589100"/>
          </a:xfrm>
          <a:prstGeom prst="bentConnector3">
            <a:avLst>
              <a:gd name="adj1" fmla="val 49997"/>
            </a:avLst>
          </a:prstGeom>
          <a:noFill/>
          <a:ln w="9525" cap="flat" cmpd="sng">
            <a:solidFill>
              <a:schemeClr val="lt1"/>
            </a:solidFill>
            <a:prstDash val="dot"/>
            <a:round/>
            <a:headEnd type="none" w="sm" len="sm"/>
            <a:tailEnd type="triangle" w="sm" len="sm"/>
          </a:ln>
        </p:spPr>
      </p:cxnSp>
      <p:cxnSp>
        <p:nvCxnSpPr>
          <p:cNvPr id="16" name="Google Shape;754;p63">
            <a:extLst>
              <a:ext uri="{FF2B5EF4-FFF2-40B4-BE49-F238E27FC236}">
                <a16:creationId xmlns:a16="http://schemas.microsoft.com/office/drawing/2014/main" id="{4B71F873-ED78-B59F-55EA-633839A763F7}"/>
              </a:ext>
            </a:extLst>
          </p:cNvPr>
          <p:cNvCxnSpPr/>
          <p:nvPr/>
        </p:nvCxnSpPr>
        <p:spPr>
          <a:xfrm>
            <a:off x="1247384" y="3428005"/>
            <a:ext cx="268800" cy="0"/>
          </a:xfrm>
          <a:prstGeom prst="straightConnector1">
            <a:avLst/>
          </a:prstGeom>
          <a:noFill/>
          <a:ln w="9525" cap="flat" cmpd="sng">
            <a:solidFill>
              <a:schemeClr val="lt1"/>
            </a:solidFill>
            <a:prstDash val="dot"/>
            <a:round/>
            <a:headEnd type="none" w="med" len="med"/>
            <a:tailEnd type="triangle" w="med" len="med"/>
          </a:ln>
        </p:spPr>
      </p:cxnSp>
      <p:cxnSp>
        <p:nvCxnSpPr>
          <p:cNvPr id="17" name="Google Shape;755;p63">
            <a:extLst>
              <a:ext uri="{FF2B5EF4-FFF2-40B4-BE49-F238E27FC236}">
                <a16:creationId xmlns:a16="http://schemas.microsoft.com/office/drawing/2014/main" id="{652FAF69-25B4-D3FC-76A8-144733716C65}"/>
              </a:ext>
            </a:extLst>
          </p:cNvPr>
          <p:cNvCxnSpPr/>
          <p:nvPr/>
        </p:nvCxnSpPr>
        <p:spPr>
          <a:xfrm>
            <a:off x="2532155" y="3422330"/>
            <a:ext cx="375300" cy="0"/>
          </a:xfrm>
          <a:prstGeom prst="straightConnector1">
            <a:avLst/>
          </a:prstGeom>
          <a:noFill/>
          <a:ln w="9525" cap="flat" cmpd="sng">
            <a:solidFill>
              <a:schemeClr val="lt1"/>
            </a:solidFill>
            <a:prstDash val="dot"/>
            <a:round/>
            <a:headEnd type="none" w="med" len="med"/>
            <a:tailEnd type="triangle" w="med" len="med"/>
          </a:ln>
        </p:spPr>
      </p:cxnSp>
      <p:cxnSp>
        <p:nvCxnSpPr>
          <p:cNvPr id="18" name="Google Shape;756;p63">
            <a:extLst>
              <a:ext uri="{FF2B5EF4-FFF2-40B4-BE49-F238E27FC236}">
                <a16:creationId xmlns:a16="http://schemas.microsoft.com/office/drawing/2014/main" id="{D0C21C5C-32D0-E495-9E97-2EFC83C5A1CE}"/>
              </a:ext>
            </a:extLst>
          </p:cNvPr>
          <p:cNvCxnSpPr>
            <a:endCxn id="33" idx="1"/>
          </p:cNvCxnSpPr>
          <p:nvPr/>
        </p:nvCxnSpPr>
        <p:spPr>
          <a:xfrm>
            <a:off x="3962357" y="3408830"/>
            <a:ext cx="501600" cy="13500"/>
          </a:xfrm>
          <a:prstGeom prst="straightConnector1">
            <a:avLst/>
          </a:prstGeom>
          <a:noFill/>
          <a:ln w="9525" cap="flat" cmpd="sng">
            <a:solidFill>
              <a:schemeClr val="lt1"/>
            </a:solidFill>
            <a:prstDash val="dot"/>
            <a:round/>
            <a:headEnd type="none" w="med" len="med"/>
            <a:tailEnd type="triangle" w="med" len="med"/>
          </a:ln>
        </p:spPr>
      </p:cxnSp>
      <p:cxnSp>
        <p:nvCxnSpPr>
          <p:cNvPr id="19" name="Google Shape;758;p63">
            <a:extLst>
              <a:ext uri="{FF2B5EF4-FFF2-40B4-BE49-F238E27FC236}">
                <a16:creationId xmlns:a16="http://schemas.microsoft.com/office/drawing/2014/main" id="{BBED32F8-C8A1-C97C-E1D8-A28822953A4C}"/>
              </a:ext>
            </a:extLst>
          </p:cNvPr>
          <p:cNvCxnSpPr/>
          <p:nvPr/>
        </p:nvCxnSpPr>
        <p:spPr>
          <a:xfrm>
            <a:off x="5429112" y="3415580"/>
            <a:ext cx="618000" cy="0"/>
          </a:xfrm>
          <a:prstGeom prst="straightConnector1">
            <a:avLst/>
          </a:prstGeom>
          <a:noFill/>
          <a:ln w="9525" cap="flat" cmpd="sng">
            <a:solidFill>
              <a:schemeClr val="lt1"/>
            </a:solidFill>
            <a:prstDash val="dot"/>
            <a:round/>
            <a:headEnd type="none" w="med" len="med"/>
            <a:tailEnd type="triangle" w="med" len="med"/>
          </a:ln>
        </p:spPr>
      </p:cxnSp>
      <p:cxnSp>
        <p:nvCxnSpPr>
          <p:cNvPr id="20" name="Google Shape;759;p63">
            <a:extLst>
              <a:ext uri="{FF2B5EF4-FFF2-40B4-BE49-F238E27FC236}">
                <a16:creationId xmlns:a16="http://schemas.microsoft.com/office/drawing/2014/main" id="{81025E7C-798C-C096-E707-0C417D778FA0}"/>
              </a:ext>
            </a:extLst>
          </p:cNvPr>
          <p:cNvCxnSpPr/>
          <p:nvPr/>
        </p:nvCxnSpPr>
        <p:spPr>
          <a:xfrm>
            <a:off x="7031563" y="3422330"/>
            <a:ext cx="618000" cy="0"/>
          </a:xfrm>
          <a:prstGeom prst="straightConnector1">
            <a:avLst/>
          </a:prstGeom>
          <a:noFill/>
          <a:ln w="9525" cap="flat" cmpd="sng">
            <a:solidFill>
              <a:schemeClr val="lt1"/>
            </a:solidFill>
            <a:prstDash val="dot"/>
            <a:round/>
            <a:headEnd type="none" w="med" len="med"/>
            <a:tailEnd type="triangle" w="med" len="med"/>
          </a:ln>
        </p:spPr>
      </p:cxnSp>
      <p:cxnSp>
        <p:nvCxnSpPr>
          <p:cNvPr id="21" name="Google Shape;760;p63">
            <a:extLst>
              <a:ext uri="{FF2B5EF4-FFF2-40B4-BE49-F238E27FC236}">
                <a16:creationId xmlns:a16="http://schemas.microsoft.com/office/drawing/2014/main" id="{5D499703-D682-59B2-225B-187EB5CE92E2}"/>
              </a:ext>
            </a:extLst>
          </p:cNvPr>
          <p:cNvCxnSpPr>
            <a:stCxn id="12" idx="3"/>
            <a:endCxn id="36" idx="1"/>
          </p:cNvCxnSpPr>
          <p:nvPr/>
        </p:nvCxnSpPr>
        <p:spPr>
          <a:xfrm>
            <a:off x="1264557" y="4852255"/>
            <a:ext cx="276600" cy="11100"/>
          </a:xfrm>
          <a:prstGeom prst="straightConnector1">
            <a:avLst/>
          </a:prstGeom>
          <a:noFill/>
          <a:ln w="9525" cap="flat" cmpd="sng">
            <a:solidFill>
              <a:schemeClr val="lt1"/>
            </a:solidFill>
            <a:prstDash val="dot"/>
            <a:round/>
            <a:headEnd type="none" w="med" len="med"/>
            <a:tailEnd type="triangle" w="med" len="med"/>
          </a:ln>
        </p:spPr>
      </p:cxnSp>
      <p:cxnSp>
        <p:nvCxnSpPr>
          <p:cNvPr id="22" name="Google Shape;762;p63">
            <a:extLst>
              <a:ext uri="{FF2B5EF4-FFF2-40B4-BE49-F238E27FC236}">
                <a16:creationId xmlns:a16="http://schemas.microsoft.com/office/drawing/2014/main" id="{8BC6D94E-1136-56E4-49DC-C27A6114F055}"/>
              </a:ext>
            </a:extLst>
          </p:cNvPr>
          <p:cNvCxnSpPr>
            <a:stCxn id="36" idx="3"/>
            <a:endCxn id="37" idx="1"/>
          </p:cNvCxnSpPr>
          <p:nvPr/>
        </p:nvCxnSpPr>
        <p:spPr>
          <a:xfrm rot="10800000" flipH="1">
            <a:off x="2528607" y="4852255"/>
            <a:ext cx="219000" cy="11100"/>
          </a:xfrm>
          <a:prstGeom prst="straightConnector1">
            <a:avLst/>
          </a:prstGeom>
          <a:noFill/>
          <a:ln w="9525" cap="flat" cmpd="sng">
            <a:solidFill>
              <a:schemeClr val="lt1"/>
            </a:solidFill>
            <a:prstDash val="dot"/>
            <a:round/>
            <a:headEnd type="none" w="med" len="med"/>
            <a:tailEnd type="triangle" w="med" len="med"/>
          </a:ln>
        </p:spPr>
      </p:cxnSp>
      <p:cxnSp>
        <p:nvCxnSpPr>
          <p:cNvPr id="23" name="Google Shape;764;p63">
            <a:extLst>
              <a:ext uri="{FF2B5EF4-FFF2-40B4-BE49-F238E27FC236}">
                <a16:creationId xmlns:a16="http://schemas.microsoft.com/office/drawing/2014/main" id="{75B23AAC-A32F-C92F-64D5-7D20B4F69B1A}"/>
              </a:ext>
            </a:extLst>
          </p:cNvPr>
          <p:cNvCxnSpPr>
            <a:stCxn id="37" idx="3"/>
            <a:endCxn id="38" idx="1"/>
          </p:cNvCxnSpPr>
          <p:nvPr/>
        </p:nvCxnSpPr>
        <p:spPr>
          <a:xfrm>
            <a:off x="3734907" y="4852255"/>
            <a:ext cx="367800" cy="0"/>
          </a:xfrm>
          <a:prstGeom prst="straightConnector1">
            <a:avLst/>
          </a:prstGeom>
          <a:noFill/>
          <a:ln w="9525" cap="flat" cmpd="sng">
            <a:solidFill>
              <a:schemeClr val="lt1"/>
            </a:solidFill>
            <a:prstDash val="dot"/>
            <a:round/>
            <a:headEnd type="none" w="med" len="med"/>
            <a:tailEnd type="triangle" w="med" len="med"/>
          </a:ln>
        </p:spPr>
      </p:cxnSp>
      <p:cxnSp>
        <p:nvCxnSpPr>
          <p:cNvPr id="24" name="Google Shape;766;p63">
            <a:extLst>
              <a:ext uri="{FF2B5EF4-FFF2-40B4-BE49-F238E27FC236}">
                <a16:creationId xmlns:a16="http://schemas.microsoft.com/office/drawing/2014/main" id="{1930D9B1-D053-8AFD-FFDB-574407FB08CA}"/>
              </a:ext>
            </a:extLst>
          </p:cNvPr>
          <p:cNvCxnSpPr>
            <a:stCxn id="38" idx="3"/>
            <a:endCxn id="39" idx="1"/>
          </p:cNvCxnSpPr>
          <p:nvPr/>
        </p:nvCxnSpPr>
        <p:spPr>
          <a:xfrm>
            <a:off x="5089995" y="4852255"/>
            <a:ext cx="228300" cy="0"/>
          </a:xfrm>
          <a:prstGeom prst="straightConnector1">
            <a:avLst/>
          </a:prstGeom>
          <a:noFill/>
          <a:ln w="9525" cap="flat" cmpd="sng">
            <a:solidFill>
              <a:schemeClr val="lt1"/>
            </a:solidFill>
            <a:prstDash val="dot"/>
            <a:round/>
            <a:headEnd type="none" w="med" len="med"/>
            <a:tailEnd type="triangle" w="med" len="med"/>
          </a:ln>
        </p:spPr>
      </p:cxnSp>
      <p:cxnSp>
        <p:nvCxnSpPr>
          <p:cNvPr id="25" name="Google Shape;768;p63">
            <a:extLst>
              <a:ext uri="{FF2B5EF4-FFF2-40B4-BE49-F238E27FC236}">
                <a16:creationId xmlns:a16="http://schemas.microsoft.com/office/drawing/2014/main" id="{694523FE-6162-7740-450F-DC5A06ECE8E5}"/>
              </a:ext>
            </a:extLst>
          </p:cNvPr>
          <p:cNvCxnSpPr>
            <a:stCxn id="39" idx="3"/>
            <a:endCxn id="40" idx="1"/>
          </p:cNvCxnSpPr>
          <p:nvPr/>
        </p:nvCxnSpPr>
        <p:spPr>
          <a:xfrm>
            <a:off x="6305695" y="4852255"/>
            <a:ext cx="355200" cy="14100"/>
          </a:xfrm>
          <a:prstGeom prst="straightConnector1">
            <a:avLst/>
          </a:prstGeom>
          <a:noFill/>
          <a:ln w="9525" cap="flat" cmpd="sng">
            <a:solidFill>
              <a:schemeClr val="lt1"/>
            </a:solidFill>
            <a:prstDash val="dot"/>
            <a:round/>
            <a:headEnd type="none" w="med" len="med"/>
            <a:tailEnd type="triangle" w="med" len="med"/>
          </a:ln>
        </p:spPr>
      </p:cxnSp>
      <p:cxnSp>
        <p:nvCxnSpPr>
          <p:cNvPr id="26" name="Google Shape;770;p63">
            <a:extLst>
              <a:ext uri="{FF2B5EF4-FFF2-40B4-BE49-F238E27FC236}">
                <a16:creationId xmlns:a16="http://schemas.microsoft.com/office/drawing/2014/main" id="{258451DD-D6EC-A7B8-B3E2-30595776779D}"/>
              </a:ext>
            </a:extLst>
          </p:cNvPr>
          <p:cNvCxnSpPr>
            <a:stCxn id="40" idx="3"/>
            <a:endCxn id="41" idx="1"/>
          </p:cNvCxnSpPr>
          <p:nvPr/>
        </p:nvCxnSpPr>
        <p:spPr>
          <a:xfrm rot="10800000" flipH="1">
            <a:off x="7648095" y="4852380"/>
            <a:ext cx="280200" cy="14100"/>
          </a:xfrm>
          <a:prstGeom prst="straightConnector1">
            <a:avLst/>
          </a:prstGeom>
          <a:noFill/>
          <a:ln w="9525" cap="flat" cmpd="sng">
            <a:solidFill>
              <a:schemeClr val="lt1"/>
            </a:solidFill>
            <a:prstDash val="dot"/>
            <a:round/>
            <a:headEnd type="none" w="med" len="med"/>
            <a:tailEnd type="triangle" w="med" len="med"/>
          </a:ln>
        </p:spPr>
      </p:cxnSp>
      <p:cxnSp>
        <p:nvCxnSpPr>
          <p:cNvPr id="27" name="Google Shape;772;p63">
            <a:extLst>
              <a:ext uri="{FF2B5EF4-FFF2-40B4-BE49-F238E27FC236}">
                <a16:creationId xmlns:a16="http://schemas.microsoft.com/office/drawing/2014/main" id="{F3EA1A32-B886-B4E9-42D8-E9B9B7A8A411}"/>
              </a:ext>
            </a:extLst>
          </p:cNvPr>
          <p:cNvCxnSpPr/>
          <p:nvPr/>
        </p:nvCxnSpPr>
        <p:spPr>
          <a:xfrm>
            <a:off x="3691969" y="4815529"/>
            <a:ext cx="516600" cy="676800"/>
          </a:xfrm>
          <a:prstGeom prst="straightConnector1">
            <a:avLst/>
          </a:prstGeom>
          <a:noFill/>
          <a:ln w="9525" cap="flat" cmpd="sng">
            <a:solidFill>
              <a:schemeClr val="lt1"/>
            </a:solidFill>
            <a:prstDash val="dot"/>
            <a:round/>
            <a:headEnd type="none" w="med" len="med"/>
            <a:tailEnd type="triangle" w="med" len="med"/>
          </a:ln>
        </p:spPr>
      </p:cxnSp>
      <p:cxnSp>
        <p:nvCxnSpPr>
          <p:cNvPr id="28" name="Google Shape;774;p63">
            <a:extLst>
              <a:ext uri="{FF2B5EF4-FFF2-40B4-BE49-F238E27FC236}">
                <a16:creationId xmlns:a16="http://schemas.microsoft.com/office/drawing/2014/main" id="{40D5AE1E-0162-4F1A-99AE-116EB2B2E011}"/>
              </a:ext>
            </a:extLst>
          </p:cNvPr>
          <p:cNvCxnSpPr>
            <a:endCxn id="14" idx="1"/>
          </p:cNvCxnSpPr>
          <p:nvPr/>
        </p:nvCxnSpPr>
        <p:spPr>
          <a:xfrm>
            <a:off x="6226023" y="4815529"/>
            <a:ext cx="347100" cy="669300"/>
          </a:xfrm>
          <a:prstGeom prst="straightConnector1">
            <a:avLst/>
          </a:prstGeom>
          <a:noFill/>
          <a:ln w="9525" cap="flat" cmpd="sng">
            <a:solidFill>
              <a:schemeClr val="lt1"/>
            </a:solidFill>
            <a:prstDash val="dot"/>
            <a:round/>
            <a:headEnd type="none" w="med" len="med"/>
            <a:tailEnd type="triangle" w="med" len="med"/>
          </a:ln>
        </p:spPr>
      </p:cxnSp>
      <p:cxnSp>
        <p:nvCxnSpPr>
          <p:cNvPr id="29" name="Google Shape;775;p63">
            <a:extLst>
              <a:ext uri="{FF2B5EF4-FFF2-40B4-BE49-F238E27FC236}">
                <a16:creationId xmlns:a16="http://schemas.microsoft.com/office/drawing/2014/main" id="{86C7A9FB-8DCB-D7FE-CC63-2356C00F1E0C}"/>
              </a:ext>
            </a:extLst>
          </p:cNvPr>
          <p:cNvCxnSpPr/>
          <p:nvPr/>
        </p:nvCxnSpPr>
        <p:spPr>
          <a:xfrm flipH="1">
            <a:off x="4786969" y="5070829"/>
            <a:ext cx="423600" cy="415500"/>
          </a:xfrm>
          <a:prstGeom prst="straightConnector1">
            <a:avLst/>
          </a:prstGeom>
          <a:noFill/>
          <a:ln w="9525" cap="flat" cmpd="sng">
            <a:solidFill>
              <a:schemeClr val="lt1"/>
            </a:solidFill>
            <a:prstDash val="dot"/>
            <a:round/>
            <a:headEnd type="triangle" w="med" len="med"/>
            <a:tailEnd type="none" w="med" len="med"/>
          </a:ln>
        </p:spPr>
      </p:cxnSp>
      <p:cxnSp>
        <p:nvCxnSpPr>
          <p:cNvPr id="30" name="Google Shape;776;p63">
            <a:extLst>
              <a:ext uri="{FF2B5EF4-FFF2-40B4-BE49-F238E27FC236}">
                <a16:creationId xmlns:a16="http://schemas.microsoft.com/office/drawing/2014/main" id="{137CF630-F4E6-FC6B-1155-6134D7C8383F}"/>
              </a:ext>
            </a:extLst>
          </p:cNvPr>
          <p:cNvCxnSpPr/>
          <p:nvPr/>
        </p:nvCxnSpPr>
        <p:spPr>
          <a:xfrm flipH="1">
            <a:off x="7334223" y="5070529"/>
            <a:ext cx="528300" cy="354300"/>
          </a:xfrm>
          <a:prstGeom prst="straightConnector1">
            <a:avLst/>
          </a:prstGeom>
          <a:noFill/>
          <a:ln w="9525" cap="flat" cmpd="sng">
            <a:solidFill>
              <a:schemeClr val="lt1"/>
            </a:solidFill>
            <a:prstDash val="dot"/>
            <a:round/>
            <a:headEnd type="triangle" w="med" len="med"/>
            <a:tailEnd type="none" w="med" len="med"/>
          </a:ln>
        </p:spPr>
      </p:cxnSp>
      <p:sp>
        <p:nvSpPr>
          <p:cNvPr id="31" name="Google Shape;777;p63">
            <a:extLst>
              <a:ext uri="{FF2B5EF4-FFF2-40B4-BE49-F238E27FC236}">
                <a16:creationId xmlns:a16="http://schemas.microsoft.com/office/drawing/2014/main" id="{AD1EDD03-04EB-E136-EEC4-DD7EFFC02447}"/>
              </a:ext>
            </a:extLst>
          </p:cNvPr>
          <p:cNvSpPr/>
          <p:nvPr/>
        </p:nvSpPr>
        <p:spPr>
          <a:xfrm>
            <a:off x="116807" y="3209005"/>
            <a:ext cx="1206300" cy="438000"/>
          </a:xfrm>
          <a:prstGeom prst="chevron">
            <a:avLst>
              <a:gd name="adj" fmla="val 50000"/>
            </a:avLst>
          </a:prstGeom>
          <a:solidFill>
            <a:srgbClr val="747474"/>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800" b="1">
                <a:solidFill>
                  <a:srgbClr val="FFFFFF"/>
                </a:solidFill>
                <a:latin typeface="Google Sans"/>
                <a:ea typeface="Google Sans"/>
                <a:cs typeface="Google Sans"/>
                <a:sym typeface="Google Sans"/>
              </a:rPr>
              <a:t>Change code</a:t>
            </a:r>
            <a:endParaRPr sz="800" b="1">
              <a:solidFill>
                <a:srgbClr val="FFFFFF"/>
              </a:solidFill>
              <a:latin typeface="Google Sans"/>
              <a:ea typeface="Google Sans"/>
              <a:cs typeface="Google Sans"/>
              <a:sym typeface="Google Sans"/>
            </a:endParaRPr>
          </a:p>
        </p:txBody>
      </p:sp>
      <p:sp>
        <p:nvSpPr>
          <p:cNvPr id="32" name="Google Shape;778;p63">
            <a:extLst>
              <a:ext uri="{FF2B5EF4-FFF2-40B4-BE49-F238E27FC236}">
                <a16:creationId xmlns:a16="http://schemas.microsoft.com/office/drawing/2014/main" id="{F9A0A6D9-570B-169B-D71B-674D6F150A95}"/>
              </a:ext>
            </a:extLst>
          </p:cNvPr>
          <p:cNvSpPr/>
          <p:nvPr/>
        </p:nvSpPr>
        <p:spPr>
          <a:xfrm>
            <a:off x="1325857" y="3209005"/>
            <a:ext cx="1206300" cy="438000"/>
          </a:xfrm>
          <a:prstGeom prst="chevron">
            <a:avLst>
              <a:gd name="adj" fmla="val 50000"/>
            </a:avLst>
          </a:prstGeom>
          <a:solidFill>
            <a:srgbClr val="747474"/>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800" b="1">
                <a:solidFill>
                  <a:srgbClr val="FFFFFF"/>
                </a:solidFill>
                <a:latin typeface="Google Sans"/>
                <a:ea typeface="Google Sans"/>
                <a:cs typeface="Google Sans"/>
                <a:sym typeface="Google Sans"/>
              </a:rPr>
              <a:t>Push to repository</a:t>
            </a:r>
            <a:endParaRPr sz="800" b="1">
              <a:solidFill>
                <a:srgbClr val="FFFFFF"/>
              </a:solidFill>
              <a:latin typeface="Google Sans"/>
              <a:ea typeface="Google Sans"/>
              <a:cs typeface="Google Sans"/>
              <a:sym typeface="Google Sans"/>
            </a:endParaRPr>
          </a:p>
        </p:txBody>
      </p:sp>
      <p:sp>
        <p:nvSpPr>
          <p:cNvPr id="33" name="Google Shape;757;p63">
            <a:extLst>
              <a:ext uri="{FF2B5EF4-FFF2-40B4-BE49-F238E27FC236}">
                <a16:creationId xmlns:a16="http://schemas.microsoft.com/office/drawing/2014/main" id="{311CBF14-438A-0BFD-91E0-31B92C84E3CC}"/>
              </a:ext>
            </a:extLst>
          </p:cNvPr>
          <p:cNvSpPr/>
          <p:nvPr/>
        </p:nvSpPr>
        <p:spPr>
          <a:xfrm>
            <a:off x="4244957" y="3203330"/>
            <a:ext cx="1206300" cy="438000"/>
          </a:xfrm>
          <a:prstGeom prst="chevron">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800" b="1" dirty="0">
                <a:solidFill>
                  <a:srgbClr val="FFFFFF"/>
                </a:solidFill>
                <a:latin typeface="Google Sans"/>
                <a:ea typeface="Google Sans"/>
                <a:cs typeface="Google Sans"/>
                <a:sym typeface="Google Sans"/>
              </a:rPr>
              <a:t>Run sec tests</a:t>
            </a:r>
            <a:endParaRPr sz="800" b="1" dirty="0">
              <a:solidFill>
                <a:srgbClr val="FFFFFF"/>
              </a:solidFill>
              <a:latin typeface="Google Sans"/>
              <a:ea typeface="Google Sans"/>
              <a:cs typeface="Google Sans"/>
              <a:sym typeface="Google Sans"/>
            </a:endParaRPr>
          </a:p>
        </p:txBody>
      </p:sp>
      <p:sp>
        <p:nvSpPr>
          <p:cNvPr id="34" name="Google Shape;779;p63">
            <a:extLst>
              <a:ext uri="{FF2B5EF4-FFF2-40B4-BE49-F238E27FC236}">
                <a16:creationId xmlns:a16="http://schemas.microsoft.com/office/drawing/2014/main" id="{0CED53CC-B133-5F1C-33E7-2AC7E35652ED}"/>
              </a:ext>
            </a:extLst>
          </p:cNvPr>
          <p:cNvSpPr/>
          <p:nvPr/>
        </p:nvSpPr>
        <p:spPr>
          <a:xfrm>
            <a:off x="5825257" y="3196580"/>
            <a:ext cx="1206300" cy="438000"/>
          </a:xfrm>
          <a:prstGeom prst="chevron">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800" b="1" dirty="0">
                <a:solidFill>
                  <a:srgbClr val="FFFFFF"/>
                </a:solidFill>
                <a:latin typeface="Google Sans"/>
                <a:ea typeface="Google Sans"/>
                <a:cs typeface="Google Sans"/>
                <a:sym typeface="Google Sans"/>
              </a:rPr>
              <a:t>Provision in DEV</a:t>
            </a:r>
            <a:endParaRPr sz="800" b="1" dirty="0">
              <a:solidFill>
                <a:srgbClr val="FFFFFF"/>
              </a:solidFill>
              <a:latin typeface="Google Sans"/>
              <a:ea typeface="Google Sans"/>
              <a:cs typeface="Google Sans"/>
              <a:sym typeface="Google Sans"/>
            </a:endParaRPr>
          </a:p>
        </p:txBody>
      </p:sp>
      <p:sp>
        <p:nvSpPr>
          <p:cNvPr id="35" name="Google Shape;780;p63">
            <a:extLst>
              <a:ext uri="{FF2B5EF4-FFF2-40B4-BE49-F238E27FC236}">
                <a16:creationId xmlns:a16="http://schemas.microsoft.com/office/drawing/2014/main" id="{74887F15-5DB9-6D6D-5C11-B95DE9D65741}"/>
              </a:ext>
            </a:extLst>
          </p:cNvPr>
          <p:cNvSpPr/>
          <p:nvPr/>
        </p:nvSpPr>
        <p:spPr>
          <a:xfrm>
            <a:off x="7470582" y="3203330"/>
            <a:ext cx="1206300" cy="438000"/>
          </a:xfrm>
          <a:prstGeom prst="chevron">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800" b="1" dirty="0">
                <a:solidFill>
                  <a:srgbClr val="FFFFFF"/>
                </a:solidFill>
                <a:latin typeface="Google Sans"/>
                <a:ea typeface="Google Sans"/>
                <a:cs typeface="Google Sans"/>
                <a:sym typeface="Google Sans"/>
              </a:rPr>
              <a:t>Run unit tests</a:t>
            </a:r>
          </a:p>
        </p:txBody>
      </p:sp>
      <p:sp>
        <p:nvSpPr>
          <p:cNvPr id="36" name="Google Shape;761;p63">
            <a:extLst>
              <a:ext uri="{FF2B5EF4-FFF2-40B4-BE49-F238E27FC236}">
                <a16:creationId xmlns:a16="http://schemas.microsoft.com/office/drawing/2014/main" id="{A349FB0C-F8D8-B2E2-8097-1B27A6B5D19F}"/>
              </a:ext>
            </a:extLst>
          </p:cNvPr>
          <p:cNvSpPr/>
          <p:nvPr/>
        </p:nvSpPr>
        <p:spPr>
          <a:xfrm>
            <a:off x="1322307" y="4644355"/>
            <a:ext cx="1206300" cy="438000"/>
          </a:xfrm>
          <a:prstGeom prst="chevron">
            <a:avLst>
              <a:gd name="adj" fmla="val 50000"/>
            </a:avLst>
          </a:prstGeom>
          <a:solidFill>
            <a:schemeClr val="accent4"/>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800" b="1" dirty="0">
                <a:solidFill>
                  <a:srgbClr val="FFFFFF"/>
                </a:solidFill>
                <a:latin typeface="Google Sans"/>
                <a:ea typeface="Google Sans"/>
                <a:cs typeface="Google Sans"/>
                <a:sym typeface="Google Sans"/>
              </a:rPr>
              <a:t>Provision to canary (TEST)</a:t>
            </a:r>
            <a:endParaRPr sz="800" b="1" dirty="0">
              <a:solidFill>
                <a:srgbClr val="FFFFFF"/>
              </a:solidFill>
              <a:latin typeface="Google Sans"/>
              <a:ea typeface="Google Sans"/>
              <a:cs typeface="Google Sans"/>
              <a:sym typeface="Google Sans"/>
            </a:endParaRPr>
          </a:p>
        </p:txBody>
      </p:sp>
      <p:sp>
        <p:nvSpPr>
          <p:cNvPr id="37" name="Google Shape;763;p63">
            <a:extLst>
              <a:ext uri="{FF2B5EF4-FFF2-40B4-BE49-F238E27FC236}">
                <a16:creationId xmlns:a16="http://schemas.microsoft.com/office/drawing/2014/main" id="{6D4CA758-5215-C0B0-16B7-27C12B4222DF}"/>
              </a:ext>
            </a:extLst>
          </p:cNvPr>
          <p:cNvSpPr/>
          <p:nvPr/>
        </p:nvSpPr>
        <p:spPr>
          <a:xfrm>
            <a:off x="2528607" y="4633255"/>
            <a:ext cx="1206300" cy="438000"/>
          </a:xfrm>
          <a:prstGeom prst="chevron">
            <a:avLst>
              <a:gd name="adj" fmla="val 50000"/>
            </a:avLst>
          </a:prstGeom>
          <a:solidFill>
            <a:schemeClr val="accent4"/>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700" b="1" dirty="0">
                <a:solidFill>
                  <a:srgbClr val="FFFFFF"/>
                </a:solidFill>
                <a:latin typeface="Google Sans"/>
                <a:ea typeface="Google Sans"/>
                <a:cs typeface="Google Sans"/>
                <a:sym typeface="Google Sans"/>
              </a:rPr>
              <a:t>Functional tests of canary reelease</a:t>
            </a:r>
            <a:endParaRPr sz="700" b="1" dirty="0">
              <a:solidFill>
                <a:srgbClr val="FFFFFF"/>
              </a:solidFill>
              <a:latin typeface="Google Sans"/>
              <a:ea typeface="Google Sans"/>
              <a:cs typeface="Google Sans"/>
              <a:sym typeface="Google Sans"/>
            </a:endParaRPr>
          </a:p>
        </p:txBody>
      </p:sp>
      <p:sp>
        <p:nvSpPr>
          <p:cNvPr id="38" name="Google Shape;765;p63">
            <a:extLst>
              <a:ext uri="{FF2B5EF4-FFF2-40B4-BE49-F238E27FC236}">
                <a16:creationId xmlns:a16="http://schemas.microsoft.com/office/drawing/2014/main" id="{94C01DDD-1230-1DA3-4C28-A6A04D347478}"/>
              </a:ext>
            </a:extLst>
          </p:cNvPr>
          <p:cNvSpPr/>
          <p:nvPr/>
        </p:nvSpPr>
        <p:spPr>
          <a:xfrm>
            <a:off x="3883695" y="4633255"/>
            <a:ext cx="1206300" cy="438000"/>
          </a:xfrm>
          <a:prstGeom prst="chevron">
            <a:avLst>
              <a:gd name="adj" fmla="val 50000"/>
            </a:avLst>
          </a:prstGeom>
          <a:solidFill>
            <a:schemeClr val="accent4"/>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800" b="1">
                <a:solidFill>
                  <a:srgbClr val="FFFFFF"/>
                </a:solidFill>
                <a:latin typeface="Google Sans"/>
                <a:ea typeface="Google Sans"/>
                <a:cs typeface="Google Sans"/>
                <a:sym typeface="Google Sans"/>
              </a:rPr>
              <a:t>Manual approval</a:t>
            </a:r>
            <a:endParaRPr sz="800" b="1">
              <a:solidFill>
                <a:srgbClr val="FFFFFF"/>
              </a:solidFill>
              <a:latin typeface="Google Sans"/>
              <a:ea typeface="Google Sans"/>
              <a:cs typeface="Google Sans"/>
              <a:sym typeface="Google Sans"/>
            </a:endParaRPr>
          </a:p>
        </p:txBody>
      </p:sp>
      <p:sp>
        <p:nvSpPr>
          <p:cNvPr id="39" name="Google Shape;767;p63">
            <a:extLst>
              <a:ext uri="{FF2B5EF4-FFF2-40B4-BE49-F238E27FC236}">
                <a16:creationId xmlns:a16="http://schemas.microsoft.com/office/drawing/2014/main" id="{7DD46687-8E5D-D7EF-98E0-DA0ADD0F5173}"/>
              </a:ext>
            </a:extLst>
          </p:cNvPr>
          <p:cNvSpPr/>
          <p:nvPr/>
        </p:nvSpPr>
        <p:spPr>
          <a:xfrm>
            <a:off x="5099395" y="4633255"/>
            <a:ext cx="1206300" cy="438000"/>
          </a:xfrm>
          <a:prstGeom prst="chevron">
            <a:avLst>
              <a:gd name="adj" fmla="val 50000"/>
            </a:avLst>
          </a:prstGeom>
          <a:solidFill>
            <a:schemeClr val="accent4"/>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800" b="1" dirty="0">
                <a:solidFill>
                  <a:srgbClr val="FFFFFF"/>
                </a:solidFill>
                <a:latin typeface="Google Sans"/>
                <a:ea typeface="Google Sans"/>
                <a:cs typeface="Google Sans"/>
                <a:sym typeface="Google Sans"/>
              </a:rPr>
              <a:t>Provision to production (blue/green)</a:t>
            </a:r>
            <a:endParaRPr sz="800" b="1" dirty="0">
              <a:solidFill>
                <a:srgbClr val="FFFFFF"/>
              </a:solidFill>
              <a:latin typeface="Google Sans"/>
              <a:ea typeface="Google Sans"/>
              <a:cs typeface="Google Sans"/>
              <a:sym typeface="Google Sans"/>
            </a:endParaRPr>
          </a:p>
        </p:txBody>
      </p:sp>
      <p:sp>
        <p:nvSpPr>
          <p:cNvPr id="40" name="Google Shape;769;p63">
            <a:extLst>
              <a:ext uri="{FF2B5EF4-FFF2-40B4-BE49-F238E27FC236}">
                <a16:creationId xmlns:a16="http://schemas.microsoft.com/office/drawing/2014/main" id="{EC2A5CA9-9765-643E-AE10-CA3F1810289B}"/>
              </a:ext>
            </a:extLst>
          </p:cNvPr>
          <p:cNvSpPr/>
          <p:nvPr/>
        </p:nvSpPr>
        <p:spPr>
          <a:xfrm>
            <a:off x="6441795" y="4647480"/>
            <a:ext cx="1206300" cy="438000"/>
          </a:xfrm>
          <a:prstGeom prst="chevron">
            <a:avLst>
              <a:gd name="adj" fmla="val 50000"/>
            </a:avLst>
          </a:prstGeom>
          <a:solidFill>
            <a:schemeClr val="accent4"/>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800" b="1">
                <a:solidFill>
                  <a:srgbClr val="FFFFFF"/>
                </a:solidFill>
                <a:latin typeface="Google Sans"/>
                <a:ea typeface="Google Sans"/>
                <a:cs typeface="Google Sans"/>
                <a:sym typeface="Google Sans"/>
              </a:rPr>
              <a:t>Tear down canary</a:t>
            </a:r>
            <a:endParaRPr sz="800" b="1">
              <a:solidFill>
                <a:srgbClr val="FFFFFF"/>
              </a:solidFill>
              <a:latin typeface="Google Sans"/>
              <a:ea typeface="Google Sans"/>
              <a:cs typeface="Google Sans"/>
              <a:sym typeface="Google Sans"/>
            </a:endParaRPr>
          </a:p>
        </p:txBody>
      </p:sp>
      <p:sp>
        <p:nvSpPr>
          <p:cNvPr id="41" name="Google Shape;771;p63">
            <a:extLst>
              <a:ext uri="{FF2B5EF4-FFF2-40B4-BE49-F238E27FC236}">
                <a16:creationId xmlns:a16="http://schemas.microsoft.com/office/drawing/2014/main" id="{AB42F3D0-7DB0-7762-C012-128935951674}"/>
              </a:ext>
            </a:extLst>
          </p:cNvPr>
          <p:cNvSpPr/>
          <p:nvPr/>
        </p:nvSpPr>
        <p:spPr>
          <a:xfrm>
            <a:off x="7709145" y="4633255"/>
            <a:ext cx="1206300" cy="438000"/>
          </a:xfrm>
          <a:prstGeom prst="chevron">
            <a:avLst>
              <a:gd name="adj" fmla="val 50000"/>
            </a:avLst>
          </a:prstGeom>
          <a:solidFill>
            <a:schemeClr val="accent4"/>
          </a:solidFill>
          <a:ln>
            <a:no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 sz="800" b="1" dirty="0">
                <a:solidFill>
                  <a:srgbClr val="FFFFFF"/>
                </a:solidFill>
                <a:latin typeface="Google Sans"/>
                <a:ea typeface="Google Sans"/>
                <a:cs typeface="Google Sans"/>
                <a:sym typeface="Google Sans"/>
              </a:rPr>
              <a:t>Deprovision DEV / TEST</a:t>
            </a:r>
            <a:endParaRPr sz="800" b="1" dirty="0">
              <a:solidFill>
                <a:srgbClr val="FFFFFF"/>
              </a:solidFill>
              <a:latin typeface="Google Sans"/>
              <a:ea typeface="Google Sans"/>
              <a:cs typeface="Google Sans"/>
              <a:sym typeface="Google Sans"/>
            </a:endParaRPr>
          </a:p>
        </p:txBody>
      </p:sp>
      <p:sp>
        <p:nvSpPr>
          <p:cNvPr id="42" name="TextBox 41">
            <a:extLst>
              <a:ext uri="{FF2B5EF4-FFF2-40B4-BE49-F238E27FC236}">
                <a16:creationId xmlns:a16="http://schemas.microsoft.com/office/drawing/2014/main" id="{C3C8F29E-7C1B-814F-F585-37275AEB55F6}"/>
              </a:ext>
            </a:extLst>
          </p:cNvPr>
          <p:cNvSpPr txBox="1"/>
          <p:nvPr/>
        </p:nvSpPr>
        <p:spPr>
          <a:xfrm>
            <a:off x="175450" y="636013"/>
            <a:ext cx="8311325" cy="461665"/>
          </a:xfrm>
          <a:prstGeom prst="rect">
            <a:avLst/>
          </a:prstGeom>
          <a:noFill/>
        </p:spPr>
        <p:txBody>
          <a:bodyPr wrap="square">
            <a:spAutoFit/>
          </a:bodyPr>
          <a:lstStyle/>
          <a:p>
            <a:r>
              <a:rPr lang="en-US" sz="1200" dirty="0"/>
              <a:t>Infrastructure Lifecycle Management covers the management of all core processes around planning, creation, operation, and maintenance.</a:t>
            </a:r>
          </a:p>
        </p:txBody>
      </p:sp>
    </p:spTree>
    <p:extLst>
      <p:ext uri="{BB962C8B-B14F-4D97-AF65-F5344CB8AC3E}">
        <p14:creationId xmlns:p14="http://schemas.microsoft.com/office/powerpoint/2010/main" val="18185905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E2613-0836-2DAC-5D1D-B96DBC06D9F4}"/>
              </a:ext>
            </a:extLst>
          </p:cNvPr>
          <p:cNvSpPr>
            <a:spLocks noGrp="1"/>
          </p:cNvSpPr>
          <p:nvPr>
            <p:ph type="title"/>
          </p:nvPr>
        </p:nvSpPr>
        <p:spPr>
          <a:xfrm>
            <a:off x="252892" y="274641"/>
            <a:ext cx="8652667" cy="230184"/>
          </a:xfrm>
        </p:spPr>
        <p:txBody>
          <a:bodyPr anchor="t">
            <a:normAutofit/>
          </a:bodyPr>
          <a:lstStyle/>
          <a:p>
            <a:pPr>
              <a:lnSpc>
                <a:spcPct val="90000"/>
              </a:lnSpc>
            </a:pPr>
            <a:r>
              <a:rPr lang="en-US" sz="1500" dirty="0"/>
              <a:t>Governance: Lifecycle management</a:t>
            </a:r>
          </a:p>
        </p:txBody>
      </p:sp>
      <p:sp>
        <p:nvSpPr>
          <p:cNvPr id="8" name="TextBox 7">
            <a:extLst>
              <a:ext uri="{FF2B5EF4-FFF2-40B4-BE49-F238E27FC236}">
                <a16:creationId xmlns:a16="http://schemas.microsoft.com/office/drawing/2014/main" id="{C2AFBDEE-1BA2-D3DE-4543-6EA8A2329785}"/>
              </a:ext>
            </a:extLst>
          </p:cNvPr>
          <p:cNvSpPr txBox="1"/>
          <p:nvPr/>
        </p:nvSpPr>
        <p:spPr>
          <a:xfrm>
            <a:off x="178905" y="586311"/>
            <a:ext cx="3742509" cy="276999"/>
          </a:xfrm>
          <a:prstGeom prst="rect">
            <a:avLst/>
          </a:prstGeom>
          <a:noFill/>
        </p:spPr>
        <p:txBody>
          <a:bodyPr wrap="square">
            <a:spAutoFit/>
          </a:bodyPr>
          <a:lstStyle/>
          <a:p>
            <a:r>
              <a:rPr lang="en-US" sz="1200" dirty="0"/>
              <a:t>Versioning</a:t>
            </a:r>
          </a:p>
        </p:txBody>
      </p:sp>
      <p:sp>
        <p:nvSpPr>
          <p:cNvPr id="6" name="pole tekstowe 5">
            <a:extLst>
              <a:ext uri="{FF2B5EF4-FFF2-40B4-BE49-F238E27FC236}">
                <a16:creationId xmlns:a16="http://schemas.microsoft.com/office/drawing/2014/main" id="{93F5DFB1-4B10-91CD-6180-33C592C8FAF0}"/>
              </a:ext>
            </a:extLst>
          </p:cNvPr>
          <p:cNvSpPr txBox="1"/>
          <p:nvPr/>
        </p:nvSpPr>
        <p:spPr>
          <a:xfrm>
            <a:off x="178905" y="5994812"/>
            <a:ext cx="4572000" cy="246221"/>
          </a:xfrm>
          <a:prstGeom prst="rect">
            <a:avLst/>
          </a:prstGeom>
          <a:noFill/>
        </p:spPr>
        <p:txBody>
          <a:bodyPr wrap="square">
            <a:spAutoFit/>
          </a:bodyPr>
          <a:lstStyle/>
          <a:p>
            <a:r>
              <a:rPr lang="pl-PL" sz="1000" dirty="0" err="1">
                <a:hlinkClick r:id="rId2"/>
              </a:rPr>
              <a:t>Semantic</a:t>
            </a:r>
            <a:r>
              <a:rPr lang="pl-PL" sz="1000" dirty="0">
                <a:hlinkClick r:id="rId2"/>
              </a:rPr>
              <a:t> </a:t>
            </a:r>
            <a:r>
              <a:rPr lang="pl-PL" sz="1000" dirty="0" err="1">
                <a:hlinkClick r:id="rId2"/>
              </a:rPr>
              <a:t>Versioning</a:t>
            </a:r>
            <a:r>
              <a:rPr lang="pl-PL" sz="1000" dirty="0">
                <a:hlinkClick r:id="rId2"/>
              </a:rPr>
              <a:t> 2.0.0 | </a:t>
            </a:r>
            <a:r>
              <a:rPr lang="pl-PL" sz="1000" dirty="0" err="1">
                <a:hlinkClick r:id="rId2"/>
              </a:rPr>
              <a:t>Semantic</a:t>
            </a:r>
            <a:r>
              <a:rPr lang="pl-PL" sz="1000" dirty="0">
                <a:hlinkClick r:id="rId2"/>
              </a:rPr>
              <a:t> </a:t>
            </a:r>
            <a:r>
              <a:rPr lang="pl-PL" sz="1000" dirty="0" err="1">
                <a:hlinkClick r:id="rId2"/>
              </a:rPr>
              <a:t>Versioning</a:t>
            </a:r>
            <a:r>
              <a:rPr lang="pl-PL" sz="1000" dirty="0">
                <a:hlinkClick r:id="rId2"/>
              </a:rPr>
              <a:t> (semver.org)</a:t>
            </a:r>
            <a:endParaRPr lang="pl-PL" sz="1000" dirty="0"/>
          </a:p>
        </p:txBody>
      </p:sp>
      <p:pic>
        <p:nvPicPr>
          <p:cNvPr id="9" name="Obraz 8">
            <a:extLst>
              <a:ext uri="{FF2B5EF4-FFF2-40B4-BE49-F238E27FC236}">
                <a16:creationId xmlns:a16="http://schemas.microsoft.com/office/drawing/2014/main" id="{44362E80-A85B-E96B-5647-8FA3AFAD9449}"/>
              </a:ext>
            </a:extLst>
          </p:cNvPr>
          <p:cNvPicPr>
            <a:picLocks noChangeAspect="1"/>
          </p:cNvPicPr>
          <p:nvPr/>
        </p:nvPicPr>
        <p:blipFill>
          <a:blip r:embed="rId3"/>
          <a:stretch>
            <a:fillRect/>
          </a:stretch>
        </p:blipFill>
        <p:spPr>
          <a:xfrm>
            <a:off x="252892" y="1299224"/>
            <a:ext cx="5189214" cy="1659507"/>
          </a:xfrm>
          <a:prstGeom prst="rect">
            <a:avLst/>
          </a:prstGeom>
        </p:spPr>
      </p:pic>
      <p:pic>
        <p:nvPicPr>
          <p:cNvPr id="11" name="Obraz 10">
            <a:extLst>
              <a:ext uri="{FF2B5EF4-FFF2-40B4-BE49-F238E27FC236}">
                <a16:creationId xmlns:a16="http://schemas.microsoft.com/office/drawing/2014/main" id="{7E100DC9-A9BE-3E16-D29F-6CF04960A10E}"/>
              </a:ext>
            </a:extLst>
          </p:cNvPr>
          <p:cNvPicPr>
            <a:picLocks noChangeAspect="1"/>
          </p:cNvPicPr>
          <p:nvPr/>
        </p:nvPicPr>
        <p:blipFill>
          <a:blip r:embed="rId4"/>
          <a:stretch>
            <a:fillRect/>
          </a:stretch>
        </p:blipFill>
        <p:spPr>
          <a:xfrm>
            <a:off x="3337303" y="3570409"/>
            <a:ext cx="5140657" cy="2005847"/>
          </a:xfrm>
          <a:prstGeom prst="rect">
            <a:avLst/>
          </a:prstGeom>
        </p:spPr>
      </p:pic>
    </p:spTree>
    <p:extLst>
      <p:ext uri="{BB962C8B-B14F-4D97-AF65-F5344CB8AC3E}">
        <p14:creationId xmlns:p14="http://schemas.microsoft.com/office/powerpoint/2010/main" val="22343150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E2613-0836-2DAC-5D1D-B96DBC06D9F4}"/>
              </a:ext>
            </a:extLst>
          </p:cNvPr>
          <p:cNvSpPr>
            <a:spLocks noGrp="1"/>
          </p:cNvSpPr>
          <p:nvPr>
            <p:ph type="title"/>
          </p:nvPr>
        </p:nvSpPr>
        <p:spPr>
          <a:xfrm>
            <a:off x="252892" y="274641"/>
            <a:ext cx="8652667" cy="230184"/>
          </a:xfrm>
        </p:spPr>
        <p:txBody>
          <a:bodyPr anchor="t">
            <a:normAutofit/>
          </a:bodyPr>
          <a:lstStyle/>
          <a:p>
            <a:pPr>
              <a:lnSpc>
                <a:spcPct val="90000"/>
              </a:lnSpc>
            </a:pPr>
            <a:r>
              <a:rPr lang="en-US" sz="1500" dirty="0"/>
              <a:t>Governance: Lifecycle management</a:t>
            </a:r>
          </a:p>
        </p:txBody>
      </p:sp>
      <p:sp>
        <p:nvSpPr>
          <p:cNvPr id="8" name="TextBox 7">
            <a:extLst>
              <a:ext uri="{FF2B5EF4-FFF2-40B4-BE49-F238E27FC236}">
                <a16:creationId xmlns:a16="http://schemas.microsoft.com/office/drawing/2014/main" id="{C2AFBDEE-1BA2-D3DE-4543-6EA8A2329785}"/>
              </a:ext>
            </a:extLst>
          </p:cNvPr>
          <p:cNvSpPr txBox="1"/>
          <p:nvPr/>
        </p:nvSpPr>
        <p:spPr>
          <a:xfrm>
            <a:off x="156754" y="560978"/>
            <a:ext cx="3742509" cy="276999"/>
          </a:xfrm>
          <a:prstGeom prst="rect">
            <a:avLst/>
          </a:prstGeom>
          <a:noFill/>
        </p:spPr>
        <p:txBody>
          <a:bodyPr wrap="square">
            <a:spAutoFit/>
          </a:bodyPr>
          <a:lstStyle/>
          <a:p>
            <a:r>
              <a:rPr lang="en-US" sz="1200" dirty="0"/>
              <a:t>Signing</a:t>
            </a:r>
          </a:p>
        </p:txBody>
      </p:sp>
      <p:pic>
        <p:nvPicPr>
          <p:cNvPr id="6" name="Google Shape;520;p57">
            <a:extLst>
              <a:ext uri="{FF2B5EF4-FFF2-40B4-BE49-F238E27FC236}">
                <a16:creationId xmlns:a16="http://schemas.microsoft.com/office/drawing/2014/main" id="{672FF929-84A6-4552-84B4-7082584C8A7F}"/>
              </a:ext>
            </a:extLst>
          </p:cNvPr>
          <p:cNvPicPr preferRelativeResize="0"/>
          <p:nvPr/>
        </p:nvPicPr>
        <p:blipFill>
          <a:blip r:embed="rId2">
            <a:alphaModFix/>
          </a:blip>
          <a:stretch>
            <a:fillRect/>
          </a:stretch>
        </p:blipFill>
        <p:spPr>
          <a:xfrm>
            <a:off x="354100" y="1620651"/>
            <a:ext cx="8038852" cy="2956275"/>
          </a:xfrm>
          <a:prstGeom prst="rect">
            <a:avLst/>
          </a:prstGeom>
          <a:noFill/>
          <a:ln>
            <a:noFill/>
          </a:ln>
        </p:spPr>
      </p:pic>
      <p:sp>
        <p:nvSpPr>
          <p:cNvPr id="7" name="Google Shape;521;p57">
            <a:extLst>
              <a:ext uri="{FF2B5EF4-FFF2-40B4-BE49-F238E27FC236}">
                <a16:creationId xmlns:a16="http://schemas.microsoft.com/office/drawing/2014/main" id="{C78C3905-9AC4-FA54-9374-CAE7632D1459}"/>
              </a:ext>
            </a:extLst>
          </p:cNvPr>
          <p:cNvSpPr txBox="1"/>
          <p:nvPr/>
        </p:nvSpPr>
        <p:spPr>
          <a:xfrm>
            <a:off x="5329175" y="4046177"/>
            <a:ext cx="2967900" cy="771000"/>
          </a:xfrm>
          <a:prstGeom prst="rect">
            <a:avLst/>
          </a:prstGeom>
          <a:solidFill>
            <a:schemeClr val="accent1"/>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FFFFFF"/>
                </a:solidFill>
                <a:latin typeface="Google Sans"/>
                <a:ea typeface="Google Sans"/>
                <a:cs typeface="Google Sans"/>
                <a:sym typeface="Google Sans"/>
              </a:rPr>
              <a:t>Now we can verify commit signature</a:t>
            </a:r>
            <a:endParaRPr sz="1200">
              <a:solidFill>
                <a:srgbClr val="FFFFFF"/>
              </a:solidFill>
              <a:latin typeface="Google Sans"/>
              <a:ea typeface="Google Sans"/>
              <a:cs typeface="Google Sans"/>
              <a:sym typeface="Google Sans"/>
            </a:endParaRPr>
          </a:p>
          <a:p>
            <a:pPr marL="0" lvl="0" indent="0" algn="ctr" rtl="0">
              <a:spcBef>
                <a:spcPts val="0"/>
              </a:spcBef>
              <a:spcAft>
                <a:spcPts val="0"/>
              </a:spcAft>
              <a:buNone/>
            </a:pPr>
            <a:r>
              <a:rPr lang="en" sz="1200">
                <a:solidFill>
                  <a:srgbClr val="FFFFFF"/>
                </a:solidFill>
                <a:latin typeface="Google Sans"/>
                <a:ea typeface="Google Sans"/>
                <a:cs typeface="Google Sans"/>
                <a:sym typeface="Google Sans"/>
              </a:rPr>
              <a:t>as well as shasum before applying to</a:t>
            </a:r>
            <a:endParaRPr sz="1200">
              <a:solidFill>
                <a:srgbClr val="FFFFFF"/>
              </a:solidFill>
              <a:latin typeface="Google Sans"/>
              <a:ea typeface="Google Sans"/>
              <a:cs typeface="Google Sans"/>
              <a:sym typeface="Google Sans"/>
            </a:endParaRPr>
          </a:p>
          <a:p>
            <a:pPr marL="0" lvl="0" indent="0" algn="ctr" rtl="0">
              <a:spcBef>
                <a:spcPts val="0"/>
              </a:spcBef>
              <a:spcAft>
                <a:spcPts val="0"/>
              </a:spcAft>
              <a:buNone/>
            </a:pPr>
            <a:r>
              <a:rPr lang="en" sz="1200">
                <a:solidFill>
                  <a:srgbClr val="FFFFFF"/>
                </a:solidFill>
                <a:latin typeface="Google Sans"/>
                <a:ea typeface="Google Sans"/>
                <a:cs typeface="Google Sans"/>
                <a:sym typeface="Google Sans"/>
              </a:rPr>
              <a:t>real infrastructure</a:t>
            </a:r>
            <a:endParaRPr sz="1200">
              <a:solidFill>
                <a:srgbClr val="FFFFFF"/>
              </a:solidFill>
              <a:latin typeface="Google Sans"/>
              <a:ea typeface="Google Sans"/>
              <a:cs typeface="Google Sans"/>
              <a:sym typeface="Google Sans"/>
            </a:endParaRPr>
          </a:p>
        </p:txBody>
      </p:sp>
    </p:spTree>
    <p:extLst>
      <p:ext uri="{BB962C8B-B14F-4D97-AF65-F5344CB8AC3E}">
        <p14:creationId xmlns:p14="http://schemas.microsoft.com/office/powerpoint/2010/main" val="38239224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4EF7C12-7A77-37C2-41AF-6A0CF0546DCA}"/>
              </a:ext>
            </a:extLst>
          </p:cNvPr>
          <p:cNvSpPr>
            <a:spLocks noGrp="1"/>
          </p:cNvSpPr>
          <p:nvPr>
            <p:ph type="body" sz="quarter" idx="11"/>
          </p:nvPr>
        </p:nvSpPr>
        <p:spPr>
          <a:xfrm>
            <a:off x="1297204" y="980861"/>
            <a:ext cx="5586922" cy="1233830"/>
          </a:xfrm>
        </p:spPr>
        <p:txBody>
          <a:bodyPr/>
          <a:lstStyle/>
          <a:p>
            <a:r>
              <a:rPr lang="en-US" dirty="0"/>
              <a:t>Issues / gaps</a:t>
            </a:r>
          </a:p>
        </p:txBody>
      </p:sp>
      <p:sp>
        <p:nvSpPr>
          <p:cNvPr id="3" name="Text Placeholder 2">
            <a:extLst>
              <a:ext uri="{FF2B5EF4-FFF2-40B4-BE49-F238E27FC236}">
                <a16:creationId xmlns:a16="http://schemas.microsoft.com/office/drawing/2014/main" id="{54C56B44-7BD7-8370-C1F6-7A273A810BDF}"/>
              </a:ext>
            </a:extLst>
          </p:cNvPr>
          <p:cNvSpPr>
            <a:spLocks noGrp="1"/>
          </p:cNvSpPr>
          <p:nvPr>
            <p:ph type="body" sz="quarter" idx="12"/>
          </p:nvPr>
        </p:nvSpPr>
        <p:spPr/>
        <p:txBody>
          <a:bodyPr/>
          <a:lstStyle/>
          <a:p>
            <a:r>
              <a:rPr lang="en-US" dirty="0"/>
              <a:t>5</a:t>
            </a:r>
          </a:p>
        </p:txBody>
      </p:sp>
    </p:spTree>
    <p:extLst>
      <p:ext uri="{BB962C8B-B14F-4D97-AF65-F5344CB8AC3E}">
        <p14:creationId xmlns:p14="http://schemas.microsoft.com/office/powerpoint/2010/main" val="16221922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E2613-0836-2DAC-5D1D-B96DBC06D9F4}"/>
              </a:ext>
            </a:extLst>
          </p:cNvPr>
          <p:cNvSpPr>
            <a:spLocks noGrp="1"/>
          </p:cNvSpPr>
          <p:nvPr>
            <p:ph type="title"/>
          </p:nvPr>
        </p:nvSpPr>
        <p:spPr>
          <a:xfrm>
            <a:off x="252892" y="274641"/>
            <a:ext cx="8652667" cy="230184"/>
          </a:xfrm>
        </p:spPr>
        <p:txBody>
          <a:bodyPr anchor="t">
            <a:normAutofit/>
          </a:bodyPr>
          <a:lstStyle/>
          <a:p>
            <a:pPr>
              <a:lnSpc>
                <a:spcPct val="90000"/>
              </a:lnSpc>
            </a:pPr>
            <a:r>
              <a:rPr lang="en-US" sz="1500" dirty="0"/>
              <a:t>Issues / gaps / challenges</a:t>
            </a:r>
          </a:p>
        </p:txBody>
      </p:sp>
      <p:sp>
        <p:nvSpPr>
          <p:cNvPr id="8" name="TextBox 7">
            <a:extLst>
              <a:ext uri="{FF2B5EF4-FFF2-40B4-BE49-F238E27FC236}">
                <a16:creationId xmlns:a16="http://schemas.microsoft.com/office/drawing/2014/main" id="{C2AFBDEE-1BA2-D3DE-4543-6EA8A2329785}"/>
              </a:ext>
            </a:extLst>
          </p:cNvPr>
          <p:cNvSpPr txBox="1"/>
          <p:nvPr/>
        </p:nvSpPr>
        <p:spPr>
          <a:xfrm>
            <a:off x="156754" y="560978"/>
            <a:ext cx="3906384" cy="1938992"/>
          </a:xfrm>
          <a:prstGeom prst="rect">
            <a:avLst/>
          </a:prstGeom>
          <a:noFill/>
        </p:spPr>
        <p:txBody>
          <a:bodyPr wrap="square">
            <a:spAutoFit/>
          </a:bodyPr>
          <a:lstStyle/>
          <a:p>
            <a:pPr marL="171450" indent="-171450">
              <a:buFont typeface="Arial" panose="020B0604020202020204" pitchFamily="34" charset="0"/>
              <a:buChar char="•"/>
            </a:pPr>
            <a:r>
              <a:rPr lang="en-US" sz="1200" dirty="0"/>
              <a:t>Infra Team skills</a:t>
            </a:r>
          </a:p>
          <a:p>
            <a:pPr marL="628454" lvl="1" indent="-171450">
              <a:buFont typeface="Arial" panose="020B0604020202020204" pitchFamily="34" charset="0"/>
              <a:buChar char="•"/>
            </a:pPr>
            <a:r>
              <a:rPr lang="en-US" sz="1000" dirty="0"/>
              <a:t>AZ-104: “Microsoft Azure Administrator”</a:t>
            </a:r>
          </a:p>
          <a:p>
            <a:pPr marL="628454" lvl="1" indent="-171450">
              <a:buFont typeface="Arial" panose="020B0604020202020204" pitchFamily="34" charset="0"/>
              <a:buChar char="•"/>
            </a:pPr>
            <a:r>
              <a:rPr lang="en-US" sz="1000" dirty="0"/>
              <a:t>AZ-204: “Developing Solutions for Microsoft Azure”</a:t>
            </a:r>
          </a:p>
          <a:p>
            <a:pPr marL="628454" lvl="1" indent="-171450">
              <a:buFont typeface="Arial" panose="020B0604020202020204" pitchFamily="34" charset="0"/>
              <a:buChar char="•"/>
            </a:pPr>
            <a:r>
              <a:rPr lang="en-US" sz="1000" dirty="0"/>
              <a:t>AZ-400: “Designing and Implementing Microsoft DevOps solutions”</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Application architecture</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Approval flow</a:t>
            </a:r>
          </a:p>
          <a:p>
            <a:pPr marL="628454" lvl="1" indent="-171450">
              <a:buFont typeface="Arial" panose="020B0604020202020204" pitchFamily="34" charset="0"/>
              <a:buChar char="•"/>
            </a:pPr>
            <a:r>
              <a:rPr lang="en-US" sz="1000" dirty="0"/>
              <a:t>“Enterprise automation”: SNOW &gt; Inc</a:t>
            </a:r>
          </a:p>
          <a:p>
            <a:pPr marL="628454" lvl="1" indent="-171450">
              <a:buFont typeface="Arial" panose="020B0604020202020204" pitchFamily="34" charset="0"/>
              <a:buChar char="•"/>
            </a:pPr>
            <a:r>
              <a:rPr lang="en-US" sz="1000" dirty="0"/>
              <a:t>“Solution automation”: Infra approver in app pipelines</a:t>
            </a:r>
          </a:p>
        </p:txBody>
      </p:sp>
      <p:sp>
        <p:nvSpPr>
          <p:cNvPr id="3" name="TextBox 2">
            <a:extLst>
              <a:ext uri="{FF2B5EF4-FFF2-40B4-BE49-F238E27FC236}">
                <a16:creationId xmlns:a16="http://schemas.microsoft.com/office/drawing/2014/main" id="{2A82E72D-DC2B-95E1-428E-27F04D213146}"/>
              </a:ext>
            </a:extLst>
          </p:cNvPr>
          <p:cNvSpPr txBox="1"/>
          <p:nvPr/>
        </p:nvSpPr>
        <p:spPr>
          <a:xfrm>
            <a:off x="4276725" y="455405"/>
            <a:ext cx="4415246" cy="738664"/>
          </a:xfrm>
          <a:prstGeom prst="rect">
            <a:avLst/>
          </a:prstGeom>
          <a:noFill/>
        </p:spPr>
        <p:txBody>
          <a:bodyPr wrap="square">
            <a:spAutoFit/>
          </a:bodyPr>
          <a:lstStyle/>
          <a:p>
            <a:pPr marL="171450" indent="-171450">
              <a:buFont typeface="Arial" panose="020B0604020202020204" pitchFamily="34" charset="0"/>
              <a:buChar char="•"/>
            </a:pPr>
            <a:r>
              <a:rPr lang="en-US" sz="1200" dirty="0"/>
              <a:t>IAM</a:t>
            </a:r>
          </a:p>
          <a:p>
            <a:pPr marL="628454" lvl="1" indent="-171450">
              <a:buFont typeface="Arial" panose="020B0604020202020204" pitchFamily="34" charset="0"/>
              <a:buChar char="•"/>
            </a:pPr>
            <a:r>
              <a:rPr lang="en-US" sz="1000" dirty="0"/>
              <a:t>Azure Resource Manager using service principal (automatic)</a:t>
            </a:r>
          </a:p>
          <a:p>
            <a:pPr lvl="1"/>
            <a:r>
              <a:rPr lang="en-US" sz="1000" dirty="0"/>
              <a:t>vs.</a:t>
            </a:r>
          </a:p>
          <a:p>
            <a:pPr marL="628454" lvl="1" indent="-171450">
              <a:buFont typeface="Arial" panose="020B0604020202020204" pitchFamily="34" charset="0"/>
              <a:buChar char="•"/>
            </a:pPr>
            <a:r>
              <a:rPr lang="en-US" sz="1000" dirty="0"/>
              <a:t>Azure Resource Manager using service principal (manual)</a:t>
            </a:r>
          </a:p>
        </p:txBody>
      </p:sp>
      <p:pic>
        <p:nvPicPr>
          <p:cNvPr id="9" name="Picture 8">
            <a:extLst>
              <a:ext uri="{FF2B5EF4-FFF2-40B4-BE49-F238E27FC236}">
                <a16:creationId xmlns:a16="http://schemas.microsoft.com/office/drawing/2014/main" id="{61EFEF71-F338-AA90-0061-E927DC17F45E}"/>
              </a:ext>
            </a:extLst>
          </p:cNvPr>
          <p:cNvPicPr>
            <a:picLocks noChangeAspect="1"/>
          </p:cNvPicPr>
          <p:nvPr/>
        </p:nvPicPr>
        <p:blipFill>
          <a:blip r:embed="rId2"/>
          <a:stretch>
            <a:fillRect/>
          </a:stretch>
        </p:blipFill>
        <p:spPr>
          <a:xfrm>
            <a:off x="7057799" y="1228978"/>
            <a:ext cx="2076676" cy="1439892"/>
          </a:xfrm>
          <a:prstGeom prst="rect">
            <a:avLst/>
          </a:prstGeom>
        </p:spPr>
      </p:pic>
      <p:pic>
        <p:nvPicPr>
          <p:cNvPr id="11" name="Picture 10">
            <a:extLst>
              <a:ext uri="{FF2B5EF4-FFF2-40B4-BE49-F238E27FC236}">
                <a16:creationId xmlns:a16="http://schemas.microsoft.com/office/drawing/2014/main" id="{FBEADD4E-098C-942E-CF47-834D0361CEC7}"/>
              </a:ext>
            </a:extLst>
          </p:cNvPr>
          <p:cNvPicPr>
            <a:picLocks noChangeAspect="1"/>
          </p:cNvPicPr>
          <p:nvPr/>
        </p:nvPicPr>
        <p:blipFill>
          <a:blip r:embed="rId3"/>
          <a:stretch>
            <a:fillRect/>
          </a:stretch>
        </p:blipFill>
        <p:spPr>
          <a:xfrm>
            <a:off x="4314825" y="1209188"/>
            <a:ext cx="2558255" cy="1439892"/>
          </a:xfrm>
          <a:prstGeom prst="rect">
            <a:avLst/>
          </a:prstGeom>
        </p:spPr>
      </p:pic>
      <p:sp>
        <p:nvSpPr>
          <p:cNvPr id="12" name="TextBox 11">
            <a:extLst>
              <a:ext uri="{FF2B5EF4-FFF2-40B4-BE49-F238E27FC236}">
                <a16:creationId xmlns:a16="http://schemas.microsoft.com/office/drawing/2014/main" id="{82A69DA0-B481-F12D-FF74-8CFDFA2DE403}"/>
              </a:ext>
            </a:extLst>
          </p:cNvPr>
          <p:cNvSpPr txBox="1"/>
          <p:nvPr/>
        </p:nvSpPr>
        <p:spPr>
          <a:xfrm>
            <a:off x="4086224" y="5967893"/>
            <a:ext cx="4415246" cy="430887"/>
          </a:xfrm>
          <a:prstGeom prst="rect">
            <a:avLst/>
          </a:prstGeom>
          <a:noFill/>
        </p:spPr>
        <p:txBody>
          <a:bodyPr wrap="square">
            <a:spAutoFit/>
          </a:bodyPr>
          <a:lstStyle/>
          <a:p>
            <a:pPr marL="171450" indent="-171450">
              <a:buFont typeface="Arial" panose="020B0604020202020204" pitchFamily="34" charset="0"/>
              <a:buChar char="•"/>
            </a:pPr>
            <a:r>
              <a:rPr lang="en-US" sz="1200" dirty="0" err="1"/>
              <a:t>DevSecOps</a:t>
            </a:r>
            <a:endParaRPr lang="en-US" sz="1200" dirty="0"/>
          </a:p>
          <a:p>
            <a:pPr marL="628454" lvl="1" indent="-171450">
              <a:buFont typeface="Arial" panose="020B0604020202020204" pitchFamily="34" charset="0"/>
              <a:buChar char="•"/>
            </a:pPr>
            <a:r>
              <a:rPr lang="en-US" sz="1000" dirty="0"/>
              <a:t>SonarQube, Visual Studio Code Analysis, Qualys </a:t>
            </a:r>
            <a:r>
              <a:rPr lang="en-US" sz="1000" dirty="0" err="1"/>
              <a:t>IaC</a:t>
            </a:r>
            <a:r>
              <a:rPr lang="en-US" sz="1000" dirty="0"/>
              <a:t> Scan, …</a:t>
            </a:r>
          </a:p>
        </p:txBody>
      </p:sp>
      <p:sp>
        <p:nvSpPr>
          <p:cNvPr id="5" name="TextBox 4">
            <a:extLst>
              <a:ext uri="{FF2B5EF4-FFF2-40B4-BE49-F238E27FC236}">
                <a16:creationId xmlns:a16="http://schemas.microsoft.com/office/drawing/2014/main" id="{49E7ED26-CD32-8764-A1A1-B803A1704E61}"/>
              </a:ext>
            </a:extLst>
          </p:cNvPr>
          <p:cNvSpPr txBox="1"/>
          <p:nvPr/>
        </p:nvSpPr>
        <p:spPr>
          <a:xfrm>
            <a:off x="85725" y="2523419"/>
            <a:ext cx="4116277" cy="584775"/>
          </a:xfrm>
          <a:prstGeom prst="rect">
            <a:avLst/>
          </a:prstGeom>
          <a:noFill/>
        </p:spPr>
        <p:txBody>
          <a:bodyPr wrap="square">
            <a:spAutoFit/>
          </a:bodyPr>
          <a:lstStyle/>
          <a:p>
            <a:pPr marL="171450" indent="-171450">
              <a:buFont typeface="Arial" panose="020B0604020202020204" pitchFamily="34" charset="0"/>
              <a:buChar char="•"/>
            </a:pPr>
            <a:r>
              <a:rPr lang="en-US" sz="1200" dirty="0"/>
              <a:t>Team workload organized using agile approach</a:t>
            </a:r>
          </a:p>
          <a:p>
            <a:pPr marL="628454" lvl="1" indent="-171450">
              <a:buFont typeface="Arial" panose="020B0604020202020204" pitchFamily="34" charset="0"/>
              <a:buChar char="•"/>
            </a:pPr>
            <a:r>
              <a:rPr lang="en-US" sz="1000" dirty="0"/>
              <a:t>Introduce Scrum</a:t>
            </a:r>
          </a:p>
          <a:p>
            <a:pPr marL="628454" lvl="1" indent="-171450">
              <a:buFont typeface="Arial" panose="020B0604020202020204" pitchFamily="34" charset="0"/>
              <a:buChar char="•"/>
            </a:pPr>
            <a:r>
              <a:rPr lang="en-US" sz="1000" dirty="0"/>
              <a:t>Use Kanban to manage backlog</a:t>
            </a:r>
          </a:p>
        </p:txBody>
      </p:sp>
      <p:pic>
        <p:nvPicPr>
          <p:cNvPr id="6" name="Picture 5">
            <a:extLst>
              <a:ext uri="{FF2B5EF4-FFF2-40B4-BE49-F238E27FC236}">
                <a16:creationId xmlns:a16="http://schemas.microsoft.com/office/drawing/2014/main" id="{BF313132-F8A4-3A4E-21BF-8EBFE0458827}"/>
              </a:ext>
            </a:extLst>
          </p:cNvPr>
          <p:cNvPicPr>
            <a:picLocks noChangeAspect="1"/>
          </p:cNvPicPr>
          <p:nvPr/>
        </p:nvPicPr>
        <p:blipFill>
          <a:blip r:embed="rId4"/>
          <a:stretch>
            <a:fillRect/>
          </a:stretch>
        </p:blipFill>
        <p:spPr>
          <a:xfrm>
            <a:off x="179945" y="3131643"/>
            <a:ext cx="7455341" cy="2645905"/>
          </a:xfrm>
          <a:prstGeom prst="rect">
            <a:avLst/>
          </a:prstGeom>
        </p:spPr>
      </p:pic>
      <p:sp>
        <p:nvSpPr>
          <p:cNvPr id="7" name="TextBox 6">
            <a:extLst>
              <a:ext uri="{FF2B5EF4-FFF2-40B4-BE49-F238E27FC236}">
                <a16:creationId xmlns:a16="http://schemas.microsoft.com/office/drawing/2014/main" id="{2D6962D5-C960-BDF6-172A-3B3C64DC2CAF}"/>
              </a:ext>
            </a:extLst>
          </p:cNvPr>
          <p:cNvSpPr txBox="1"/>
          <p:nvPr/>
        </p:nvSpPr>
        <p:spPr>
          <a:xfrm>
            <a:off x="156753" y="5941459"/>
            <a:ext cx="3424647" cy="430887"/>
          </a:xfrm>
          <a:prstGeom prst="rect">
            <a:avLst/>
          </a:prstGeom>
          <a:noFill/>
        </p:spPr>
        <p:txBody>
          <a:bodyPr wrap="square">
            <a:spAutoFit/>
          </a:bodyPr>
          <a:lstStyle/>
          <a:p>
            <a:pPr marL="171450" indent="-171450">
              <a:buFont typeface="Arial" panose="020B0604020202020204" pitchFamily="34" charset="0"/>
              <a:buChar char="•"/>
            </a:pPr>
            <a:r>
              <a:rPr lang="en-US" sz="1200" dirty="0"/>
              <a:t>“Zero-touch” principal</a:t>
            </a:r>
          </a:p>
          <a:p>
            <a:pPr marL="628454" lvl="1" indent="-171450">
              <a:buFont typeface="Arial" panose="020B0604020202020204" pitchFamily="34" charset="0"/>
              <a:buChar char="•"/>
            </a:pPr>
            <a:r>
              <a:rPr lang="en-US" sz="1000" dirty="0"/>
              <a:t>None manual configuration of landing-zones</a:t>
            </a:r>
          </a:p>
        </p:txBody>
      </p:sp>
    </p:spTree>
    <p:extLst>
      <p:ext uri="{BB962C8B-B14F-4D97-AF65-F5344CB8AC3E}">
        <p14:creationId xmlns:p14="http://schemas.microsoft.com/office/powerpoint/2010/main" val="9593523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691FE-748C-2E2B-74CA-28CDAF0360BC}"/>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289248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1EE6CD-9684-2ADB-1A52-FE10415CA3E4}"/>
              </a:ext>
            </a:extLst>
          </p:cNvPr>
          <p:cNvSpPr>
            <a:spLocks noGrp="1"/>
          </p:cNvSpPr>
          <p:nvPr>
            <p:ph type="body" sz="quarter" idx="11"/>
          </p:nvPr>
        </p:nvSpPr>
        <p:spPr>
          <a:xfrm>
            <a:off x="1297204" y="980861"/>
            <a:ext cx="6814830" cy="1233830"/>
          </a:xfrm>
        </p:spPr>
        <p:txBody>
          <a:bodyPr/>
          <a:lstStyle/>
          <a:p>
            <a:r>
              <a:rPr lang="en-US" dirty="0"/>
              <a:t>DevOps look</a:t>
            </a:r>
          </a:p>
        </p:txBody>
      </p:sp>
      <p:sp>
        <p:nvSpPr>
          <p:cNvPr id="3" name="Text Placeholder 2">
            <a:extLst>
              <a:ext uri="{FF2B5EF4-FFF2-40B4-BE49-F238E27FC236}">
                <a16:creationId xmlns:a16="http://schemas.microsoft.com/office/drawing/2014/main" id="{EC320E0F-A050-DB71-9F4F-7EFA45312C1D}"/>
              </a:ext>
            </a:extLst>
          </p:cNvPr>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1136393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E2613-0836-2DAC-5D1D-B96DBC06D9F4}"/>
              </a:ext>
            </a:extLst>
          </p:cNvPr>
          <p:cNvSpPr>
            <a:spLocks noGrp="1"/>
          </p:cNvSpPr>
          <p:nvPr>
            <p:ph type="title"/>
          </p:nvPr>
        </p:nvSpPr>
        <p:spPr>
          <a:xfrm>
            <a:off x="252892" y="274641"/>
            <a:ext cx="8652667" cy="230184"/>
          </a:xfrm>
        </p:spPr>
        <p:txBody>
          <a:bodyPr anchor="t">
            <a:normAutofit/>
          </a:bodyPr>
          <a:lstStyle/>
          <a:p>
            <a:pPr>
              <a:lnSpc>
                <a:spcPct val="90000"/>
              </a:lnSpc>
            </a:pPr>
            <a:r>
              <a:rPr lang="en-US" sz="1500" dirty="0"/>
              <a:t>DevOps look</a:t>
            </a:r>
          </a:p>
        </p:txBody>
      </p:sp>
      <p:sp>
        <p:nvSpPr>
          <p:cNvPr id="9" name="Rectangle 8">
            <a:extLst>
              <a:ext uri="{FF2B5EF4-FFF2-40B4-BE49-F238E27FC236}">
                <a16:creationId xmlns:a16="http://schemas.microsoft.com/office/drawing/2014/main" id="{DEB144C6-5D1B-E380-E2A2-AE7C41071219}"/>
              </a:ext>
            </a:extLst>
          </p:cNvPr>
          <p:cNvSpPr/>
          <p:nvPr/>
        </p:nvSpPr>
        <p:spPr bwMode="auto">
          <a:xfrm>
            <a:off x="5082597" y="480989"/>
            <a:ext cx="3896492" cy="52882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37160" rIns="182880" bIns="13716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000" i="1" dirty="0">
                <a:solidFill>
                  <a:schemeClr val="tx1"/>
                </a:solidFill>
                <a:cs typeface="Segoe UI Semilight"/>
              </a:rPr>
              <a:t>"DevOps is the union of people, process, and products to enable continuous delivery of value to end users." </a:t>
            </a:r>
          </a:p>
          <a:p>
            <a:endParaRPr lang="en-US" sz="1000" dirty="0">
              <a:solidFill>
                <a:schemeClr val="tx1"/>
              </a:solidFill>
              <a:cs typeface="Segoe UI Semilight"/>
            </a:endParaRPr>
          </a:p>
          <a:p>
            <a:r>
              <a:rPr lang="en-US" sz="1000" dirty="0">
                <a:solidFill>
                  <a:schemeClr val="tx1"/>
                </a:solidFill>
                <a:cs typeface="Segoe UI Semilight"/>
              </a:rPr>
              <a:t>– Donovan Brown, </a:t>
            </a:r>
            <a:r>
              <a:rPr lang="en-US" sz="1000" dirty="0">
                <a:solidFill>
                  <a:schemeClr val="tx1"/>
                </a:solidFill>
                <a:cs typeface="Segoe UI Semilight"/>
                <a:hlinkClick r:id="rId2"/>
              </a:rPr>
              <a:t>What is DevOps?</a:t>
            </a:r>
            <a:r>
              <a:rPr lang="en-US" sz="1000" dirty="0">
                <a:solidFill>
                  <a:schemeClr val="tx1"/>
                </a:solidFill>
                <a:cs typeface="Segoe UI Semilight"/>
              </a:rPr>
              <a:t> </a:t>
            </a:r>
          </a:p>
        </p:txBody>
      </p:sp>
      <p:sp>
        <p:nvSpPr>
          <p:cNvPr id="11" name="TextBox 10">
            <a:extLst>
              <a:ext uri="{FF2B5EF4-FFF2-40B4-BE49-F238E27FC236}">
                <a16:creationId xmlns:a16="http://schemas.microsoft.com/office/drawing/2014/main" id="{903102BA-4812-4C10-7569-AE84F0DED4B6}"/>
              </a:ext>
            </a:extLst>
          </p:cNvPr>
          <p:cNvSpPr txBox="1"/>
          <p:nvPr/>
        </p:nvSpPr>
        <p:spPr>
          <a:xfrm>
            <a:off x="5082597" y="4360615"/>
            <a:ext cx="3822962" cy="1569660"/>
          </a:xfrm>
          <a:prstGeom prst="rect">
            <a:avLst/>
          </a:prstGeom>
          <a:noFill/>
        </p:spPr>
        <p:txBody>
          <a:bodyPr wrap="square">
            <a:spAutoFit/>
          </a:bodyPr>
          <a:lstStyle/>
          <a:p>
            <a:pPr algn="just"/>
            <a:r>
              <a:rPr lang="en-US" sz="1200" dirty="0"/>
              <a:t>The idea is to  create multidisciplinary teams that now work together with shared and efficient practices and tools.</a:t>
            </a:r>
          </a:p>
          <a:p>
            <a:pPr algn="just"/>
            <a:r>
              <a:rPr lang="en-US" sz="1200" dirty="0"/>
              <a:t> </a:t>
            </a:r>
          </a:p>
          <a:p>
            <a:pPr algn="just"/>
            <a:r>
              <a:rPr lang="en-US" sz="1200" dirty="0"/>
              <a:t>Essential DevOps practices include agile planning, continuous integration, continuous delivery, and monitoring of applications. DevOps is a constant journey</a:t>
            </a:r>
          </a:p>
        </p:txBody>
      </p:sp>
      <p:sp>
        <p:nvSpPr>
          <p:cNvPr id="3" name="Rectangle 2">
            <a:extLst>
              <a:ext uri="{FF2B5EF4-FFF2-40B4-BE49-F238E27FC236}">
                <a16:creationId xmlns:a16="http://schemas.microsoft.com/office/drawing/2014/main" id="{3565BB36-B70C-A672-E0B5-23013B180B0C}"/>
              </a:ext>
            </a:extLst>
          </p:cNvPr>
          <p:cNvSpPr/>
          <p:nvPr/>
        </p:nvSpPr>
        <p:spPr bwMode="auto">
          <a:xfrm>
            <a:off x="252892" y="480990"/>
            <a:ext cx="4648841" cy="588075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37160" rIns="182880" bIns="13716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342900" indent="-342900">
              <a:buFont typeface="Arial" panose="020B0604020202020204" pitchFamily="34" charset="0"/>
              <a:buChar char="•"/>
            </a:pPr>
            <a:r>
              <a:rPr lang="en-US" sz="1000" b="1" dirty="0">
                <a:solidFill>
                  <a:schemeClr val="tx1"/>
                </a:solidFill>
                <a:cs typeface="Segoe UI Semilight"/>
              </a:rPr>
              <a:t>Continuous Integration</a:t>
            </a:r>
          </a:p>
          <a:p>
            <a:pPr marL="800100" lvl="1" indent="-342900">
              <a:buFont typeface="Arial" panose="020B0604020202020204" pitchFamily="34" charset="0"/>
              <a:buChar char="•"/>
            </a:pPr>
            <a:r>
              <a:rPr lang="en-US" sz="1000" b="0" i="0" dirty="0">
                <a:solidFill>
                  <a:srgbClr val="171717"/>
                </a:solidFill>
                <a:effectLst/>
              </a:rPr>
              <a:t>Continuous Integration drives the ongoing merging and testing of code, which leads to finding defects early. </a:t>
            </a:r>
            <a:br>
              <a:rPr lang="en-US" sz="1000" b="0" i="0" dirty="0">
                <a:solidFill>
                  <a:srgbClr val="171717"/>
                </a:solidFill>
                <a:effectLst/>
              </a:rPr>
            </a:br>
            <a:endParaRPr lang="en-US" sz="1000" dirty="0">
              <a:solidFill>
                <a:schemeClr val="tx1"/>
              </a:solidFill>
              <a:cs typeface="Segoe UI Semilight"/>
            </a:endParaRPr>
          </a:p>
          <a:p>
            <a:pPr marL="342900" indent="-342900">
              <a:buFont typeface="Arial" panose="020B0604020202020204" pitchFamily="34" charset="0"/>
              <a:buChar char="•"/>
            </a:pPr>
            <a:r>
              <a:rPr lang="en-US" sz="1000" b="1" dirty="0">
                <a:solidFill>
                  <a:schemeClr val="tx1"/>
                </a:solidFill>
                <a:cs typeface="Segoe UI Semilight"/>
              </a:rPr>
              <a:t>Continuous Delivery</a:t>
            </a:r>
          </a:p>
          <a:p>
            <a:pPr marL="800100" lvl="1" indent="-342900">
              <a:buFont typeface="Arial" panose="020B0604020202020204" pitchFamily="34" charset="0"/>
              <a:buChar char="•"/>
            </a:pPr>
            <a:r>
              <a:rPr lang="en-US" sz="1000" b="0" i="0" dirty="0">
                <a:solidFill>
                  <a:srgbClr val="171717"/>
                </a:solidFill>
                <a:effectLst/>
              </a:rPr>
              <a:t>Continuous Delivery of software solutions to production and testing environments helps organizations quickly fix bugs and respond to ever-changing business requirements.</a:t>
            </a:r>
            <a:endParaRPr lang="en-US" sz="1000" dirty="0">
              <a:solidFill>
                <a:srgbClr val="171717"/>
              </a:solidFill>
            </a:endParaRPr>
          </a:p>
          <a:p>
            <a:pPr marL="342900" indent="-342900">
              <a:buFont typeface="Arial" panose="020B0604020202020204" pitchFamily="34" charset="0"/>
              <a:buChar char="•"/>
            </a:pPr>
            <a:endParaRPr lang="en-US" sz="1000" dirty="0">
              <a:solidFill>
                <a:schemeClr val="tx1"/>
              </a:solidFill>
              <a:cs typeface="Segoe UI Semilight"/>
            </a:endParaRPr>
          </a:p>
          <a:p>
            <a:pPr marL="342900" indent="-342900">
              <a:buFont typeface="Arial" panose="020B0604020202020204" pitchFamily="34" charset="0"/>
              <a:buChar char="•"/>
            </a:pPr>
            <a:r>
              <a:rPr lang="en-US" sz="1000" b="1" dirty="0">
                <a:solidFill>
                  <a:schemeClr val="tx1"/>
                </a:solidFill>
                <a:cs typeface="Segoe UI Semilight"/>
              </a:rPr>
              <a:t>Version Control</a:t>
            </a:r>
          </a:p>
          <a:p>
            <a:pPr marL="800100" lvl="1" indent="-342900">
              <a:buFont typeface="Arial" panose="020B0604020202020204" pitchFamily="34" charset="0"/>
              <a:buChar char="•"/>
            </a:pPr>
            <a:r>
              <a:rPr lang="en-US" sz="1000" dirty="0">
                <a:solidFill>
                  <a:schemeClr val="tx1"/>
                </a:solidFill>
                <a:cs typeface="Segoe UI Semilight"/>
              </a:rPr>
              <a:t>Version Control, usually with a Git-based Repository, enables teams located anywhere in the world to communicate effectively during daily development activities.</a:t>
            </a:r>
          </a:p>
          <a:p>
            <a:pPr lvl="1"/>
            <a:endParaRPr lang="en-US" sz="1000" dirty="0">
              <a:solidFill>
                <a:schemeClr val="tx1"/>
              </a:solidFill>
              <a:cs typeface="Segoe UI Semilight"/>
            </a:endParaRPr>
          </a:p>
          <a:p>
            <a:pPr marL="342900" indent="-342900">
              <a:buFont typeface="Arial" panose="020B0604020202020204" pitchFamily="34" charset="0"/>
              <a:buChar char="•"/>
            </a:pPr>
            <a:r>
              <a:rPr lang="en-US" sz="1000" b="1" dirty="0">
                <a:solidFill>
                  <a:schemeClr val="tx1"/>
                </a:solidFill>
                <a:cs typeface="Segoe UI Semilight"/>
              </a:rPr>
              <a:t>Agile/lean</a:t>
            </a:r>
          </a:p>
          <a:p>
            <a:pPr marL="800100" lvl="1" indent="-342900">
              <a:buFont typeface="Arial" panose="020B0604020202020204" pitchFamily="34" charset="0"/>
              <a:buChar char="•"/>
            </a:pPr>
            <a:r>
              <a:rPr lang="en-US" sz="1000" dirty="0">
                <a:solidFill>
                  <a:schemeClr val="tx1"/>
                </a:solidFill>
                <a:cs typeface="Segoe UI Semilight"/>
              </a:rPr>
              <a:t>Plan and isolate work into sprints.</a:t>
            </a:r>
          </a:p>
          <a:p>
            <a:pPr marL="800100" lvl="1" indent="-342900">
              <a:buFont typeface="Arial" panose="020B0604020202020204" pitchFamily="34" charset="0"/>
              <a:buChar char="•"/>
            </a:pPr>
            <a:r>
              <a:rPr lang="en-US" sz="1000" dirty="0">
                <a:solidFill>
                  <a:schemeClr val="tx1"/>
                </a:solidFill>
                <a:cs typeface="Segoe UI Semilight"/>
              </a:rPr>
              <a:t>Manage team capacity and help teams quickly adapt to changing business needs.</a:t>
            </a:r>
          </a:p>
          <a:p>
            <a:pPr marL="800100" lvl="1" indent="-342900">
              <a:buFont typeface="Arial" panose="020B0604020202020204" pitchFamily="34" charset="0"/>
              <a:buChar char="•"/>
            </a:pPr>
            <a:r>
              <a:rPr lang="en-US" sz="1000" dirty="0">
                <a:solidFill>
                  <a:schemeClr val="tx1"/>
                </a:solidFill>
                <a:cs typeface="Segoe UI Semilight"/>
              </a:rPr>
              <a:t>A DevOps Definition of Done is working software collecting telemetry against the intended business goals.</a:t>
            </a:r>
          </a:p>
          <a:p>
            <a:endParaRPr lang="en-US" sz="1000" dirty="0">
              <a:solidFill>
                <a:schemeClr val="tx1"/>
              </a:solidFill>
              <a:cs typeface="Segoe UI Semilight"/>
            </a:endParaRPr>
          </a:p>
          <a:p>
            <a:pPr marL="342900" indent="-342900">
              <a:buFont typeface="Arial" panose="020B0604020202020204" pitchFamily="34" charset="0"/>
              <a:buChar char="•"/>
            </a:pPr>
            <a:r>
              <a:rPr lang="en-US" sz="1000" b="1" dirty="0">
                <a:solidFill>
                  <a:schemeClr val="tx1"/>
                </a:solidFill>
                <a:cs typeface="Segoe UI Semilight"/>
              </a:rPr>
              <a:t>Infrastructure as Code</a:t>
            </a:r>
            <a:r>
              <a:rPr lang="en-US" sz="1000" dirty="0">
                <a:solidFill>
                  <a:schemeClr val="tx1"/>
                </a:solidFill>
                <a:cs typeface="Segoe UI Semilight"/>
              </a:rPr>
              <a:t> (</a:t>
            </a:r>
            <a:r>
              <a:rPr lang="en-US" sz="1000" dirty="0" err="1">
                <a:solidFill>
                  <a:schemeClr val="tx1"/>
                </a:solidFill>
                <a:cs typeface="Segoe UI Semilight"/>
              </a:rPr>
              <a:t>IaC</a:t>
            </a:r>
            <a:r>
              <a:rPr lang="en-US" sz="1000" dirty="0">
                <a:solidFill>
                  <a:schemeClr val="tx1"/>
                </a:solidFill>
                <a:cs typeface="Segoe UI Semilight"/>
              </a:rPr>
              <a:t>)</a:t>
            </a:r>
          </a:p>
          <a:p>
            <a:pPr marL="800100" lvl="1" indent="-342900">
              <a:buFont typeface="Arial" panose="020B0604020202020204" pitchFamily="34" charset="0"/>
              <a:buChar char="•"/>
            </a:pPr>
            <a:r>
              <a:rPr lang="en-US" sz="1000" dirty="0">
                <a:solidFill>
                  <a:schemeClr val="tx1"/>
                </a:solidFill>
                <a:cs typeface="Segoe UI Semilight"/>
              </a:rPr>
              <a:t>Enables the automation and validation of the creation and teardown of environments to help with delivering secure and stable application hosting platforms.</a:t>
            </a:r>
          </a:p>
          <a:p>
            <a:pPr marL="342900" indent="-342900">
              <a:buFont typeface="Arial" panose="020B0604020202020204" pitchFamily="34" charset="0"/>
              <a:buChar char="•"/>
            </a:pPr>
            <a:endParaRPr lang="en-US" sz="1000" dirty="0">
              <a:solidFill>
                <a:schemeClr val="tx1"/>
              </a:solidFill>
              <a:cs typeface="Segoe UI Semilight"/>
            </a:endParaRPr>
          </a:p>
          <a:p>
            <a:pPr marL="342900" indent="-342900">
              <a:buFont typeface="Arial" panose="020B0604020202020204" pitchFamily="34" charset="0"/>
              <a:buChar char="•"/>
            </a:pPr>
            <a:r>
              <a:rPr lang="en-US" sz="1000" b="1" dirty="0">
                <a:solidFill>
                  <a:schemeClr val="tx1"/>
                </a:solidFill>
                <a:cs typeface="Segoe UI Semilight"/>
              </a:rPr>
              <a:t>Microservices</a:t>
            </a:r>
          </a:p>
          <a:p>
            <a:pPr marL="800100" lvl="1" indent="-342900">
              <a:buFont typeface="Arial" panose="020B0604020202020204" pitchFamily="34" charset="0"/>
              <a:buChar char="•"/>
            </a:pPr>
            <a:r>
              <a:rPr lang="en-US" sz="1000" dirty="0">
                <a:solidFill>
                  <a:schemeClr val="tx1"/>
                </a:solidFill>
                <a:cs typeface="Segoe UI Semilight"/>
              </a:rPr>
              <a:t>Isolate business use cases into small reusable services that communicate via interface contracts.</a:t>
            </a:r>
          </a:p>
          <a:p>
            <a:pPr marL="342900" indent="-342900">
              <a:buFont typeface="Arial" panose="020B0604020202020204" pitchFamily="34" charset="0"/>
              <a:buChar char="•"/>
            </a:pPr>
            <a:endParaRPr lang="en-US" sz="1000" dirty="0">
              <a:solidFill>
                <a:schemeClr val="tx1"/>
              </a:solidFill>
              <a:cs typeface="Segoe UI Semilight"/>
            </a:endParaRPr>
          </a:p>
          <a:p>
            <a:pPr marL="342900" indent="-342900">
              <a:buFont typeface="Arial" panose="020B0604020202020204" pitchFamily="34" charset="0"/>
              <a:buChar char="•"/>
            </a:pPr>
            <a:r>
              <a:rPr lang="en-US" sz="1000" b="1" dirty="0">
                <a:solidFill>
                  <a:schemeClr val="tx1"/>
                </a:solidFill>
                <a:cs typeface="Segoe UI Semilight"/>
              </a:rPr>
              <a:t>Containers</a:t>
            </a:r>
          </a:p>
          <a:p>
            <a:pPr marL="800100" lvl="1" indent="-342900">
              <a:buFont typeface="Arial" panose="020B0604020202020204" pitchFamily="34" charset="0"/>
              <a:buChar char="•"/>
            </a:pPr>
            <a:r>
              <a:rPr lang="en-US" sz="1000" dirty="0">
                <a:solidFill>
                  <a:schemeClr val="tx1"/>
                </a:solidFill>
                <a:cs typeface="Segoe UI Semilight"/>
              </a:rPr>
              <a:t>Containers are the next evolution in virtualization</a:t>
            </a:r>
          </a:p>
        </p:txBody>
      </p:sp>
      <p:pic>
        <p:nvPicPr>
          <p:cNvPr id="7" name="Picture 6">
            <a:extLst>
              <a:ext uri="{FF2B5EF4-FFF2-40B4-BE49-F238E27FC236}">
                <a16:creationId xmlns:a16="http://schemas.microsoft.com/office/drawing/2014/main" id="{97EC8DDC-DE9E-AE82-5C5C-C54061EF2F66}"/>
              </a:ext>
            </a:extLst>
          </p:cNvPr>
          <p:cNvPicPr>
            <a:picLocks noChangeAspect="1"/>
          </p:cNvPicPr>
          <p:nvPr/>
        </p:nvPicPr>
        <p:blipFill>
          <a:blip r:embed="rId3"/>
          <a:stretch>
            <a:fillRect/>
          </a:stretch>
        </p:blipFill>
        <p:spPr>
          <a:xfrm>
            <a:off x="5156127" y="1821387"/>
            <a:ext cx="3822962" cy="2034237"/>
          </a:xfrm>
          <a:prstGeom prst="rect">
            <a:avLst/>
          </a:prstGeom>
        </p:spPr>
      </p:pic>
    </p:spTree>
    <p:extLst>
      <p:ext uri="{BB962C8B-B14F-4D97-AF65-F5344CB8AC3E}">
        <p14:creationId xmlns:p14="http://schemas.microsoft.com/office/powerpoint/2010/main" val="3844763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E2613-0836-2DAC-5D1D-B96DBC06D9F4}"/>
              </a:ext>
            </a:extLst>
          </p:cNvPr>
          <p:cNvSpPr>
            <a:spLocks noGrp="1"/>
          </p:cNvSpPr>
          <p:nvPr>
            <p:ph type="title"/>
          </p:nvPr>
        </p:nvSpPr>
        <p:spPr>
          <a:xfrm>
            <a:off x="252892" y="274641"/>
            <a:ext cx="8652667" cy="230184"/>
          </a:xfrm>
        </p:spPr>
        <p:txBody>
          <a:bodyPr anchor="t">
            <a:normAutofit/>
          </a:bodyPr>
          <a:lstStyle/>
          <a:p>
            <a:pPr>
              <a:lnSpc>
                <a:spcPct val="90000"/>
              </a:lnSpc>
            </a:pPr>
            <a:r>
              <a:rPr lang="en-US" sz="1500" dirty="0"/>
              <a:t>DevOps look</a:t>
            </a:r>
          </a:p>
        </p:txBody>
      </p:sp>
      <p:sp>
        <p:nvSpPr>
          <p:cNvPr id="3" name="Google Shape;618;p60">
            <a:extLst>
              <a:ext uri="{FF2B5EF4-FFF2-40B4-BE49-F238E27FC236}">
                <a16:creationId xmlns:a16="http://schemas.microsoft.com/office/drawing/2014/main" id="{270CEA4D-6623-DE38-D415-100EE4B7ADB5}"/>
              </a:ext>
            </a:extLst>
          </p:cNvPr>
          <p:cNvSpPr txBox="1"/>
          <p:nvPr/>
        </p:nvSpPr>
        <p:spPr>
          <a:xfrm>
            <a:off x="1455833" y="2069870"/>
            <a:ext cx="3476902" cy="1201053"/>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Clr>
                <a:srgbClr val="000000"/>
              </a:buClr>
              <a:buSzPts val="1100"/>
              <a:buFont typeface="Arial"/>
              <a:buNone/>
            </a:pPr>
            <a:r>
              <a:rPr lang="en" sz="1200" b="1" dirty="0">
                <a:solidFill>
                  <a:srgbClr val="4285F4"/>
                </a:solidFill>
                <a:latin typeface="Google Sans"/>
                <a:ea typeface="Google Sans"/>
                <a:cs typeface="Google Sans"/>
                <a:sym typeface="Google Sans"/>
              </a:rPr>
              <a:t>Continuous Integration (CI)</a:t>
            </a:r>
            <a:endParaRPr sz="1200" b="1" dirty="0">
              <a:solidFill>
                <a:srgbClr val="4285F4"/>
              </a:solidFill>
              <a:latin typeface="Google Sans"/>
              <a:ea typeface="Google Sans"/>
              <a:cs typeface="Google Sans"/>
              <a:sym typeface="Google Sans"/>
            </a:endParaRPr>
          </a:p>
          <a:p>
            <a:pPr marL="0" lvl="0" indent="0" algn="ctr" rtl="0">
              <a:lnSpc>
                <a:spcPct val="115000"/>
              </a:lnSpc>
              <a:spcBef>
                <a:spcPts val="0"/>
              </a:spcBef>
              <a:spcAft>
                <a:spcPts val="0"/>
              </a:spcAft>
              <a:buNone/>
            </a:pPr>
            <a:r>
              <a:rPr lang="en" sz="1200" dirty="0">
                <a:solidFill>
                  <a:srgbClr val="202124"/>
                </a:solidFill>
                <a:latin typeface="Google Sans"/>
                <a:ea typeface="Google Sans"/>
                <a:cs typeface="Google Sans"/>
                <a:sym typeface="Google Sans"/>
              </a:rPr>
              <a:t>A software development practice where members of a team </a:t>
            </a:r>
            <a:r>
              <a:rPr lang="en" sz="1200" b="1" dirty="0">
                <a:solidFill>
                  <a:srgbClr val="202124"/>
                </a:solidFill>
                <a:latin typeface="Google Sans"/>
                <a:ea typeface="Google Sans"/>
                <a:cs typeface="Google Sans"/>
                <a:sym typeface="Google Sans"/>
              </a:rPr>
              <a:t>integrate their work frequently</a:t>
            </a:r>
            <a:r>
              <a:rPr lang="en" sz="1200" dirty="0">
                <a:solidFill>
                  <a:srgbClr val="202124"/>
                </a:solidFill>
                <a:latin typeface="Google Sans"/>
                <a:ea typeface="Google Sans"/>
                <a:cs typeface="Google Sans"/>
                <a:sym typeface="Google Sans"/>
              </a:rPr>
              <a:t>. The fundamental goal of CI is to </a:t>
            </a:r>
            <a:r>
              <a:rPr lang="en" sz="1200" b="1" dirty="0">
                <a:solidFill>
                  <a:srgbClr val="202124"/>
                </a:solidFill>
                <a:latin typeface="Google Sans"/>
                <a:ea typeface="Google Sans"/>
                <a:cs typeface="Google Sans"/>
                <a:sym typeface="Google Sans"/>
              </a:rPr>
              <a:t>automatically catch problematic changes</a:t>
            </a:r>
            <a:r>
              <a:rPr lang="en" sz="1200" dirty="0">
                <a:solidFill>
                  <a:srgbClr val="202124"/>
                </a:solidFill>
                <a:latin typeface="Google Sans"/>
                <a:ea typeface="Google Sans"/>
                <a:cs typeface="Google Sans"/>
                <a:sym typeface="Google Sans"/>
              </a:rPr>
              <a:t> as early as possible.</a:t>
            </a:r>
            <a:endParaRPr sz="1200" b="1" dirty="0">
              <a:solidFill>
                <a:srgbClr val="202124"/>
              </a:solidFill>
              <a:latin typeface="Google Sans"/>
              <a:ea typeface="Google Sans"/>
              <a:cs typeface="Google Sans"/>
              <a:sym typeface="Google Sans"/>
            </a:endParaRPr>
          </a:p>
        </p:txBody>
      </p:sp>
      <p:sp>
        <p:nvSpPr>
          <p:cNvPr id="4" name="Google Shape;619;p60">
            <a:extLst>
              <a:ext uri="{FF2B5EF4-FFF2-40B4-BE49-F238E27FC236}">
                <a16:creationId xmlns:a16="http://schemas.microsoft.com/office/drawing/2014/main" id="{6507C08C-A37F-51D6-83E4-88DE91BABA35}"/>
              </a:ext>
            </a:extLst>
          </p:cNvPr>
          <p:cNvSpPr txBox="1"/>
          <p:nvPr/>
        </p:nvSpPr>
        <p:spPr>
          <a:xfrm>
            <a:off x="4872668" y="2052544"/>
            <a:ext cx="3143519" cy="1155615"/>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Clr>
                <a:srgbClr val="000000"/>
              </a:buClr>
              <a:buSzPts val="1100"/>
              <a:buFont typeface="Arial"/>
              <a:buNone/>
            </a:pPr>
            <a:r>
              <a:rPr lang="en" sz="1200" b="1" dirty="0">
                <a:solidFill>
                  <a:schemeClr val="accent4"/>
                </a:solidFill>
                <a:latin typeface="Google Sans"/>
                <a:ea typeface="Google Sans"/>
                <a:cs typeface="Google Sans"/>
                <a:sym typeface="Google Sans"/>
              </a:rPr>
              <a:t>Continuous Delivery (CD)</a:t>
            </a:r>
            <a:endParaRPr sz="1200" b="1" dirty="0">
              <a:solidFill>
                <a:schemeClr val="accent4"/>
              </a:solidFill>
              <a:latin typeface="Google Sans"/>
              <a:ea typeface="Google Sans"/>
              <a:cs typeface="Google Sans"/>
              <a:sym typeface="Google Sans"/>
            </a:endParaRPr>
          </a:p>
          <a:p>
            <a:pPr marL="0" lvl="0" indent="0" algn="ctr" rtl="0">
              <a:lnSpc>
                <a:spcPct val="115000"/>
              </a:lnSpc>
              <a:spcBef>
                <a:spcPts val="0"/>
              </a:spcBef>
              <a:spcAft>
                <a:spcPts val="0"/>
              </a:spcAft>
              <a:buClr>
                <a:srgbClr val="000000"/>
              </a:buClr>
              <a:buSzPts val="1100"/>
              <a:buFont typeface="Arial"/>
              <a:buNone/>
            </a:pPr>
            <a:r>
              <a:rPr lang="en" sz="1200" dirty="0">
                <a:solidFill>
                  <a:srgbClr val="202124"/>
                </a:solidFill>
                <a:latin typeface="Google Sans"/>
                <a:ea typeface="Google Sans"/>
                <a:cs typeface="Google Sans"/>
                <a:sym typeface="Google Sans"/>
              </a:rPr>
              <a:t>A software engineering approach in which </a:t>
            </a:r>
            <a:r>
              <a:rPr lang="en" sz="1200" b="1" dirty="0">
                <a:solidFill>
                  <a:srgbClr val="202124"/>
                </a:solidFill>
                <a:latin typeface="Google Sans"/>
                <a:ea typeface="Google Sans"/>
                <a:cs typeface="Google Sans"/>
                <a:sym typeface="Google Sans"/>
              </a:rPr>
              <a:t>teams produce software in short cycles</a:t>
            </a:r>
            <a:r>
              <a:rPr lang="en" sz="1200" dirty="0">
                <a:solidFill>
                  <a:srgbClr val="202124"/>
                </a:solidFill>
                <a:latin typeface="Google Sans"/>
                <a:ea typeface="Google Sans"/>
                <a:cs typeface="Google Sans"/>
                <a:sym typeface="Google Sans"/>
              </a:rPr>
              <a:t> and </a:t>
            </a:r>
            <a:r>
              <a:rPr lang="en" sz="1200" b="1" dirty="0">
                <a:solidFill>
                  <a:srgbClr val="202124"/>
                </a:solidFill>
                <a:latin typeface="Google Sans"/>
                <a:ea typeface="Google Sans"/>
                <a:cs typeface="Google Sans"/>
                <a:sym typeface="Google Sans"/>
              </a:rPr>
              <a:t>use processes</a:t>
            </a:r>
            <a:r>
              <a:rPr lang="en" sz="1200" dirty="0">
                <a:solidFill>
                  <a:srgbClr val="202124"/>
                </a:solidFill>
                <a:latin typeface="Google Sans"/>
                <a:ea typeface="Google Sans"/>
                <a:cs typeface="Google Sans"/>
                <a:sym typeface="Google Sans"/>
              </a:rPr>
              <a:t> ensuring that the software can be </a:t>
            </a:r>
            <a:r>
              <a:rPr lang="en" sz="1200" b="1" dirty="0">
                <a:solidFill>
                  <a:srgbClr val="202124"/>
                </a:solidFill>
                <a:latin typeface="Google Sans"/>
                <a:ea typeface="Google Sans"/>
                <a:cs typeface="Google Sans"/>
                <a:sym typeface="Google Sans"/>
              </a:rPr>
              <a:t>reliably released to production</a:t>
            </a:r>
            <a:r>
              <a:rPr lang="en" sz="1200" dirty="0">
                <a:solidFill>
                  <a:srgbClr val="202124"/>
                </a:solidFill>
                <a:latin typeface="Google Sans"/>
                <a:ea typeface="Google Sans"/>
                <a:cs typeface="Google Sans"/>
                <a:sym typeface="Google Sans"/>
              </a:rPr>
              <a:t> </a:t>
            </a:r>
            <a:r>
              <a:rPr lang="en" sz="1200" b="1" dirty="0">
                <a:solidFill>
                  <a:srgbClr val="202124"/>
                </a:solidFill>
                <a:latin typeface="Google Sans"/>
                <a:ea typeface="Google Sans"/>
                <a:cs typeface="Google Sans"/>
                <a:sym typeface="Google Sans"/>
              </a:rPr>
              <a:t>at any time</a:t>
            </a:r>
            <a:r>
              <a:rPr lang="en" sz="1200" dirty="0">
                <a:solidFill>
                  <a:srgbClr val="202124"/>
                </a:solidFill>
                <a:latin typeface="Google Sans"/>
                <a:ea typeface="Google Sans"/>
                <a:cs typeface="Google Sans"/>
                <a:sym typeface="Google Sans"/>
              </a:rPr>
              <a:t>.</a:t>
            </a:r>
            <a:endParaRPr sz="1200" dirty="0">
              <a:solidFill>
                <a:srgbClr val="202124"/>
              </a:solidFill>
              <a:latin typeface="Google Sans"/>
              <a:ea typeface="Google Sans"/>
              <a:cs typeface="Google Sans"/>
              <a:sym typeface="Google Sans"/>
            </a:endParaRPr>
          </a:p>
        </p:txBody>
      </p:sp>
      <p:sp>
        <p:nvSpPr>
          <p:cNvPr id="6" name="Google Shape;620;p60">
            <a:extLst>
              <a:ext uri="{FF2B5EF4-FFF2-40B4-BE49-F238E27FC236}">
                <a16:creationId xmlns:a16="http://schemas.microsoft.com/office/drawing/2014/main" id="{866B716B-0790-71AF-0C52-B1D34E426601}"/>
              </a:ext>
            </a:extLst>
          </p:cNvPr>
          <p:cNvSpPr/>
          <p:nvPr/>
        </p:nvSpPr>
        <p:spPr>
          <a:xfrm>
            <a:off x="1301543" y="1236970"/>
            <a:ext cx="1604100" cy="439800"/>
          </a:xfrm>
          <a:prstGeom prst="chevron">
            <a:avLst>
              <a:gd name="adj" fmla="val 50000"/>
            </a:avLst>
          </a:prstGeom>
          <a:solidFill>
            <a:schemeClr val="accent1"/>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rgbClr val="000000"/>
              </a:buClr>
              <a:buSzPts val="1100"/>
              <a:buFont typeface="Arial"/>
              <a:buNone/>
            </a:pPr>
            <a:r>
              <a:rPr lang="en" sz="1000" b="1">
                <a:solidFill>
                  <a:srgbClr val="FFFFFF"/>
                </a:solidFill>
                <a:latin typeface="Google Sans"/>
                <a:ea typeface="Google Sans"/>
                <a:cs typeface="Google Sans"/>
                <a:sym typeface="Google Sans"/>
              </a:rPr>
              <a:t>Code</a:t>
            </a:r>
            <a:endParaRPr sz="1000" b="1">
              <a:solidFill>
                <a:srgbClr val="FFFFFF"/>
              </a:solidFill>
              <a:latin typeface="Google Sans"/>
              <a:ea typeface="Google Sans"/>
              <a:cs typeface="Google Sans"/>
              <a:sym typeface="Google Sans"/>
            </a:endParaRPr>
          </a:p>
        </p:txBody>
      </p:sp>
      <p:sp>
        <p:nvSpPr>
          <p:cNvPr id="7" name="Google Shape;621;p60">
            <a:extLst>
              <a:ext uri="{FF2B5EF4-FFF2-40B4-BE49-F238E27FC236}">
                <a16:creationId xmlns:a16="http://schemas.microsoft.com/office/drawing/2014/main" id="{DB5AB66B-806A-BE2C-CBF3-9E887245C2E0}"/>
              </a:ext>
            </a:extLst>
          </p:cNvPr>
          <p:cNvSpPr/>
          <p:nvPr/>
        </p:nvSpPr>
        <p:spPr>
          <a:xfrm>
            <a:off x="2642264" y="1236970"/>
            <a:ext cx="1509300" cy="439800"/>
          </a:xfrm>
          <a:prstGeom prst="chevron">
            <a:avLst>
              <a:gd name="adj" fmla="val 50000"/>
            </a:avLst>
          </a:prstGeom>
          <a:solidFill>
            <a:schemeClr val="accent1"/>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rgbClr val="000000"/>
              </a:buClr>
              <a:buSzPts val="1100"/>
              <a:buFont typeface="Arial"/>
              <a:buNone/>
            </a:pPr>
            <a:r>
              <a:rPr lang="en" sz="1000" b="1">
                <a:solidFill>
                  <a:srgbClr val="FFFFFF"/>
                </a:solidFill>
                <a:latin typeface="Google Sans"/>
                <a:ea typeface="Google Sans"/>
                <a:cs typeface="Google Sans"/>
                <a:sym typeface="Google Sans"/>
              </a:rPr>
              <a:t>Build</a:t>
            </a:r>
            <a:endParaRPr sz="1000" b="1">
              <a:solidFill>
                <a:srgbClr val="FFFFFF"/>
              </a:solidFill>
              <a:latin typeface="Google Sans"/>
              <a:ea typeface="Google Sans"/>
              <a:cs typeface="Google Sans"/>
              <a:sym typeface="Google Sans"/>
            </a:endParaRPr>
          </a:p>
        </p:txBody>
      </p:sp>
      <p:sp>
        <p:nvSpPr>
          <p:cNvPr id="8" name="Google Shape;622;p60">
            <a:extLst>
              <a:ext uri="{FF2B5EF4-FFF2-40B4-BE49-F238E27FC236}">
                <a16:creationId xmlns:a16="http://schemas.microsoft.com/office/drawing/2014/main" id="{908E3D98-E7A5-AC4C-9890-EF2C0012FAF0}"/>
              </a:ext>
            </a:extLst>
          </p:cNvPr>
          <p:cNvSpPr/>
          <p:nvPr/>
        </p:nvSpPr>
        <p:spPr>
          <a:xfrm>
            <a:off x="5129095" y="1236970"/>
            <a:ext cx="1461000" cy="439800"/>
          </a:xfrm>
          <a:prstGeom prst="chevron">
            <a:avLst>
              <a:gd name="adj" fmla="val 50000"/>
            </a:avLst>
          </a:prstGeom>
          <a:solidFill>
            <a:schemeClr val="accent4"/>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rgbClr val="000000"/>
              </a:buClr>
              <a:buSzPts val="1100"/>
              <a:buFont typeface="Arial"/>
              <a:buNone/>
            </a:pPr>
            <a:r>
              <a:rPr lang="en" sz="1000" b="1" dirty="0">
                <a:solidFill>
                  <a:srgbClr val="FFFFFF"/>
                </a:solidFill>
                <a:latin typeface="Google Sans"/>
                <a:ea typeface="Google Sans"/>
                <a:cs typeface="Google Sans"/>
                <a:sym typeface="Google Sans"/>
              </a:rPr>
              <a:t>Deploy</a:t>
            </a:r>
            <a:endParaRPr sz="1000" b="1" dirty="0">
              <a:solidFill>
                <a:srgbClr val="FFFFFF"/>
              </a:solidFill>
              <a:latin typeface="Google Sans"/>
              <a:ea typeface="Google Sans"/>
              <a:cs typeface="Google Sans"/>
              <a:sym typeface="Google Sans"/>
            </a:endParaRPr>
          </a:p>
        </p:txBody>
      </p:sp>
      <p:sp>
        <p:nvSpPr>
          <p:cNvPr id="10" name="Google Shape;623;p60">
            <a:extLst>
              <a:ext uri="{FF2B5EF4-FFF2-40B4-BE49-F238E27FC236}">
                <a16:creationId xmlns:a16="http://schemas.microsoft.com/office/drawing/2014/main" id="{2CF09605-A087-DC3B-AA82-52F3983B326A}"/>
              </a:ext>
            </a:extLst>
          </p:cNvPr>
          <p:cNvSpPr/>
          <p:nvPr/>
        </p:nvSpPr>
        <p:spPr>
          <a:xfrm>
            <a:off x="254596" y="1240752"/>
            <a:ext cx="1298100" cy="432300"/>
          </a:xfrm>
          <a:prstGeom prst="homePlate">
            <a:avLst>
              <a:gd name="adj" fmla="val 50000"/>
            </a:avLst>
          </a:prstGeom>
          <a:solidFill>
            <a:srgbClr val="9E9E9E"/>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rgbClr val="000000"/>
              </a:buClr>
              <a:buSzPts val="1100"/>
              <a:buFont typeface="Arial"/>
              <a:buNone/>
            </a:pPr>
            <a:r>
              <a:rPr lang="en" sz="1000" b="1">
                <a:solidFill>
                  <a:srgbClr val="FFFFFF"/>
                </a:solidFill>
                <a:latin typeface="Google Sans"/>
                <a:ea typeface="Google Sans"/>
                <a:cs typeface="Google Sans"/>
                <a:sym typeface="Google Sans"/>
              </a:rPr>
              <a:t>Plan</a:t>
            </a:r>
            <a:endParaRPr sz="1000" b="1">
              <a:solidFill>
                <a:srgbClr val="FFFFFF"/>
              </a:solidFill>
              <a:latin typeface="Google Sans"/>
              <a:ea typeface="Google Sans"/>
              <a:cs typeface="Google Sans"/>
              <a:sym typeface="Google Sans"/>
            </a:endParaRPr>
          </a:p>
        </p:txBody>
      </p:sp>
      <p:sp>
        <p:nvSpPr>
          <p:cNvPr id="13" name="Google Shape;624;p60">
            <a:extLst>
              <a:ext uri="{FF2B5EF4-FFF2-40B4-BE49-F238E27FC236}">
                <a16:creationId xmlns:a16="http://schemas.microsoft.com/office/drawing/2014/main" id="{23D4DA6A-B979-721C-8E86-310B8D5AAA77}"/>
              </a:ext>
            </a:extLst>
          </p:cNvPr>
          <p:cNvSpPr/>
          <p:nvPr/>
        </p:nvSpPr>
        <p:spPr>
          <a:xfrm>
            <a:off x="7567600" y="1236970"/>
            <a:ext cx="1461000" cy="439800"/>
          </a:xfrm>
          <a:prstGeom prst="chevron">
            <a:avLst>
              <a:gd name="adj" fmla="val 50000"/>
            </a:avLst>
          </a:prstGeom>
          <a:solidFill>
            <a:srgbClr val="9E9E9E"/>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rgbClr val="000000"/>
              </a:buClr>
              <a:buSzPts val="1100"/>
              <a:buFont typeface="Arial"/>
              <a:buNone/>
            </a:pPr>
            <a:r>
              <a:rPr lang="en" sz="1000" b="1">
                <a:solidFill>
                  <a:srgbClr val="FFFFFF"/>
                </a:solidFill>
                <a:latin typeface="Google Sans"/>
                <a:ea typeface="Google Sans"/>
                <a:cs typeface="Google Sans"/>
                <a:sym typeface="Google Sans"/>
              </a:rPr>
              <a:t>Operate</a:t>
            </a:r>
            <a:endParaRPr sz="1000" b="1">
              <a:solidFill>
                <a:srgbClr val="FFFFFF"/>
              </a:solidFill>
              <a:latin typeface="Google Sans"/>
              <a:ea typeface="Google Sans"/>
              <a:cs typeface="Google Sans"/>
              <a:sym typeface="Google Sans"/>
            </a:endParaRPr>
          </a:p>
        </p:txBody>
      </p:sp>
      <p:sp>
        <p:nvSpPr>
          <p:cNvPr id="14" name="Google Shape;625;p60">
            <a:extLst>
              <a:ext uri="{FF2B5EF4-FFF2-40B4-BE49-F238E27FC236}">
                <a16:creationId xmlns:a16="http://schemas.microsoft.com/office/drawing/2014/main" id="{903FDE9D-A855-CD9E-E7C3-4BDD8E170307}"/>
              </a:ext>
            </a:extLst>
          </p:cNvPr>
          <p:cNvSpPr/>
          <p:nvPr/>
        </p:nvSpPr>
        <p:spPr>
          <a:xfrm>
            <a:off x="3885386" y="1236970"/>
            <a:ext cx="1509300" cy="439800"/>
          </a:xfrm>
          <a:prstGeom prst="chevron">
            <a:avLst>
              <a:gd name="adj" fmla="val 50000"/>
            </a:avLst>
          </a:prstGeom>
          <a:solidFill>
            <a:schemeClr val="accent1"/>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rgbClr val="000000"/>
              </a:buClr>
              <a:buSzPts val="1100"/>
              <a:buFont typeface="Arial"/>
              <a:buNone/>
            </a:pPr>
            <a:r>
              <a:rPr lang="en" sz="1000" b="1" dirty="0">
                <a:solidFill>
                  <a:srgbClr val="FFFFFF"/>
                </a:solidFill>
                <a:latin typeface="Google Sans"/>
                <a:ea typeface="Google Sans"/>
                <a:cs typeface="Google Sans"/>
                <a:sym typeface="Google Sans"/>
              </a:rPr>
              <a:t>Test</a:t>
            </a:r>
            <a:endParaRPr sz="1000" b="1" dirty="0">
              <a:solidFill>
                <a:srgbClr val="FFFFFF"/>
              </a:solidFill>
              <a:latin typeface="Google Sans"/>
              <a:ea typeface="Google Sans"/>
              <a:cs typeface="Google Sans"/>
              <a:sym typeface="Google Sans"/>
            </a:endParaRPr>
          </a:p>
        </p:txBody>
      </p:sp>
      <p:sp>
        <p:nvSpPr>
          <p:cNvPr id="15" name="Google Shape;626;p60">
            <a:extLst>
              <a:ext uri="{FF2B5EF4-FFF2-40B4-BE49-F238E27FC236}">
                <a16:creationId xmlns:a16="http://schemas.microsoft.com/office/drawing/2014/main" id="{EBCBDC97-AB62-EE90-44FA-F5BFD94B4325}"/>
              </a:ext>
            </a:extLst>
          </p:cNvPr>
          <p:cNvSpPr/>
          <p:nvPr/>
        </p:nvSpPr>
        <p:spPr>
          <a:xfrm>
            <a:off x="6319629" y="1236970"/>
            <a:ext cx="1509300" cy="439800"/>
          </a:xfrm>
          <a:prstGeom prst="chevron">
            <a:avLst>
              <a:gd name="adj" fmla="val 50000"/>
            </a:avLst>
          </a:prstGeom>
          <a:solidFill>
            <a:schemeClr val="accent4"/>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rgbClr val="000000"/>
              </a:buClr>
              <a:buSzPts val="1100"/>
              <a:buFont typeface="Arial"/>
              <a:buNone/>
            </a:pPr>
            <a:r>
              <a:rPr lang="en" sz="1000" b="1" dirty="0">
                <a:solidFill>
                  <a:srgbClr val="FFFFFF"/>
                </a:solidFill>
                <a:latin typeface="Google Sans"/>
                <a:ea typeface="Google Sans"/>
                <a:cs typeface="Google Sans"/>
                <a:sym typeface="Google Sans"/>
              </a:rPr>
              <a:t>Run</a:t>
            </a:r>
            <a:endParaRPr sz="1000" b="1" dirty="0">
              <a:solidFill>
                <a:srgbClr val="FFFFFF"/>
              </a:solidFill>
              <a:latin typeface="Google Sans"/>
              <a:ea typeface="Google Sans"/>
              <a:cs typeface="Google Sans"/>
              <a:sym typeface="Google Sans"/>
            </a:endParaRPr>
          </a:p>
        </p:txBody>
      </p:sp>
      <p:sp>
        <p:nvSpPr>
          <p:cNvPr id="16" name="Google Shape;627;p60">
            <a:extLst>
              <a:ext uri="{FF2B5EF4-FFF2-40B4-BE49-F238E27FC236}">
                <a16:creationId xmlns:a16="http://schemas.microsoft.com/office/drawing/2014/main" id="{CCF2981F-29A8-3D3D-9DDB-39D1C2C32493}"/>
              </a:ext>
            </a:extLst>
          </p:cNvPr>
          <p:cNvSpPr/>
          <p:nvPr/>
        </p:nvSpPr>
        <p:spPr>
          <a:xfrm rot="-5400000">
            <a:off x="3063259" y="23070"/>
            <a:ext cx="357300" cy="3700500"/>
          </a:xfrm>
          <a:prstGeom prst="leftBrace">
            <a:avLst>
              <a:gd name="adj1" fmla="val 50000"/>
              <a:gd name="adj2" fmla="val 5031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28;p60">
            <a:extLst>
              <a:ext uri="{FF2B5EF4-FFF2-40B4-BE49-F238E27FC236}">
                <a16:creationId xmlns:a16="http://schemas.microsoft.com/office/drawing/2014/main" id="{77FE3B05-9806-1FCF-761C-3F1515CD1AC9}"/>
              </a:ext>
            </a:extLst>
          </p:cNvPr>
          <p:cNvSpPr/>
          <p:nvPr/>
        </p:nvSpPr>
        <p:spPr>
          <a:xfrm rot="-5400000">
            <a:off x="6173309" y="698070"/>
            <a:ext cx="357300" cy="2350500"/>
          </a:xfrm>
          <a:prstGeom prst="leftBrace">
            <a:avLst>
              <a:gd name="adj1" fmla="val 50000"/>
              <a:gd name="adj2" fmla="val 50098"/>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29;p60">
            <a:extLst>
              <a:ext uri="{FF2B5EF4-FFF2-40B4-BE49-F238E27FC236}">
                <a16:creationId xmlns:a16="http://schemas.microsoft.com/office/drawing/2014/main" id="{3CF687FA-972B-24CD-79DC-CFC7E5509DFA}"/>
              </a:ext>
            </a:extLst>
          </p:cNvPr>
          <p:cNvSpPr/>
          <p:nvPr/>
        </p:nvSpPr>
        <p:spPr>
          <a:xfrm rot="-5400000">
            <a:off x="4368609" y="-2781030"/>
            <a:ext cx="168000" cy="7451400"/>
          </a:xfrm>
          <a:prstGeom prst="rightBracket">
            <a:avLst>
              <a:gd name="adj" fmla="val 140380"/>
            </a:avLst>
          </a:prstGeom>
          <a:noFill/>
          <a:ln w="9525" cap="flat" cmpd="sng">
            <a:solidFill>
              <a:srgbClr val="9E9E9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30;p60">
            <a:extLst>
              <a:ext uri="{FF2B5EF4-FFF2-40B4-BE49-F238E27FC236}">
                <a16:creationId xmlns:a16="http://schemas.microsoft.com/office/drawing/2014/main" id="{F4FC213F-4E74-7B05-FFE4-76D3DE06FBA2}"/>
              </a:ext>
            </a:extLst>
          </p:cNvPr>
          <p:cNvSpPr txBox="1"/>
          <p:nvPr/>
        </p:nvSpPr>
        <p:spPr>
          <a:xfrm>
            <a:off x="2723546" y="503745"/>
            <a:ext cx="3734400" cy="396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200" b="1" dirty="0">
                <a:solidFill>
                  <a:srgbClr val="202124"/>
                </a:solidFill>
                <a:latin typeface="Google Sans"/>
                <a:ea typeface="Google Sans"/>
                <a:cs typeface="Google Sans"/>
                <a:sym typeface="Google Sans"/>
              </a:rPr>
              <a:t> Continuous Monitoring and Feedback</a:t>
            </a:r>
            <a:endParaRPr sz="1200" dirty="0">
              <a:solidFill>
                <a:srgbClr val="202124"/>
              </a:solidFill>
              <a:latin typeface="Google Sans"/>
              <a:ea typeface="Google Sans"/>
              <a:cs typeface="Google Sans"/>
              <a:sym typeface="Google Sans"/>
            </a:endParaRPr>
          </a:p>
        </p:txBody>
      </p:sp>
      <p:sp>
        <p:nvSpPr>
          <p:cNvPr id="20" name="TextBox 19">
            <a:extLst>
              <a:ext uri="{FF2B5EF4-FFF2-40B4-BE49-F238E27FC236}">
                <a16:creationId xmlns:a16="http://schemas.microsoft.com/office/drawing/2014/main" id="{6DD5DE83-96E7-1A03-E91D-98CD3A50DE79}"/>
              </a:ext>
            </a:extLst>
          </p:cNvPr>
          <p:cNvSpPr txBox="1"/>
          <p:nvPr/>
        </p:nvSpPr>
        <p:spPr>
          <a:xfrm>
            <a:off x="164237" y="549524"/>
            <a:ext cx="2237119" cy="276999"/>
          </a:xfrm>
          <a:prstGeom prst="rect">
            <a:avLst/>
          </a:prstGeom>
          <a:noFill/>
        </p:spPr>
        <p:txBody>
          <a:bodyPr wrap="square">
            <a:spAutoFit/>
          </a:bodyPr>
          <a:lstStyle/>
          <a:p>
            <a:r>
              <a:rPr lang="en-US" sz="1200" dirty="0"/>
              <a:t>CI/CD:</a:t>
            </a:r>
          </a:p>
        </p:txBody>
      </p:sp>
      <p:pic>
        <p:nvPicPr>
          <p:cNvPr id="9" name="Obraz 8">
            <a:extLst>
              <a:ext uri="{FF2B5EF4-FFF2-40B4-BE49-F238E27FC236}">
                <a16:creationId xmlns:a16="http://schemas.microsoft.com/office/drawing/2014/main" id="{BE749A57-5355-A6C6-560C-142725596B33}"/>
              </a:ext>
            </a:extLst>
          </p:cNvPr>
          <p:cNvPicPr>
            <a:picLocks noChangeAspect="1"/>
          </p:cNvPicPr>
          <p:nvPr/>
        </p:nvPicPr>
        <p:blipFill>
          <a:blip r:embed="rId2"/>
          <a:stretch>
            <a:fillRect/>
          </a:stretch>
        </p:blipFill>
        <p:spPr>
          <a:xfrm>
            <a:off x="1467382" y="3649842"/>
            <a:ext cx="6457665" cy="2733492"/>
          </a:xfrm>
          <a:prstGeom prst="rect">
            <a:avLst/>
          </a:prstGeom>
        </p:spPr>
      </p:pic>
    </p:spTree>
    <p:extLst>
      <p:ext uri="{BB962C8B-B14F-4D97-AF65-F5344CB8AC3E}">
        <p14:creationId xmlns:p14="http://schemas.microsoft.com/office/powerpoint/2010/main" val="537614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E2613-0836-2DAC-5D1D-B96DBC06D9F4}"/>
              </a:ext>
            </a:extLst>
          </p:cNvPr>
          <p:cNvSpPr>
            <a:spLocks noGrp="1"/>
          </p:cNvSpPr>
          <p:nvPr>
            <p:ph type="title"/>
          </p:nvPr>
        </p:nvSpPr>
        <p:spPr>
          <a:xfrm>
            <a:off x="252892" y="274641"/>
            <a:ext cx="8652667" cy="230184"/>
          </a:xfrm>
        </p:spPr>
        <p:txBody>
          <a:bodyPr anchor="t">
            <a:normAutofit/>
          </a:bodyPr>
          <a:lstStyle/>
          <a:p>
            <a:pPr>
              <a:lnSpc>
                <a:spcPct val="90000"/>
              </a:lnSpc>
            </a:pPr>
            <a:r>
              <a:rPr lang="en-US" sz="1500" dirty="0"/>
              <a:t>DevOps look</a:t>
            </a:r>
          </a:p>
        </p:txBody>
      </p:sp>
      <p:pic>
        <p:nvPicPr>
          <p:cNvPr id="3" name="Picture 2" descr="Diagram, venn diagram&#10;&#10;Description automatically generated">
            <a:extLst>
              <a:ext uri="{FF2B5EF4-FFF2-40B4-BE49-F238E27FC236}">
                <a16:creationId xmlns:a16="http://schemas.microsoft.com/office/drawing/2014/main" id="{B8CC0AE6-954D-480F-9FE1-F6510C2C3B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489" y="992454"/>
            <a:ext cx="3457023" cy="2088618"/>
          </a:xfrm>
          <a:prstGeom prst="rect">
            <a:avLst/>
          </a:prstGeom>
        </p:spPr>
      </p:pic>
      <p:sp>
        <p:nvSpPr>
          <p:cNvPr id="6" name="TextBox 5">
            <a:extLst>
              <a:ext uri="{FF2B5EF4-FFF2-40B4-BE49-F238E27FC236}">
                <a16:creationId xmlns:a16="http://schemas.microsoft.com/office/drawing/2014/main" id="{2AEA33D0-56DB-27D6-54D6-F2DD1273C113}"/>
              </a:ext>
            </a:extLst>
          </p:cNvPr>
          <p:cNvSpPr txBox="1"/>
          <p:nvPr/>
        </p:nvSpPr>
        <p:spPr>
          <a:xfrm>
            <a:off x="152822" y="610140"/>
            <a:ext cx="4356358" cy="276999"/>
          </a:xfrm>
          <a:prstGeom prst="rect">
            <a:avLst/>
          </a:prstGeom>
          <a:noFill/>
        </p:spPr>
        <p:txBody>
          <a:bodyPr wrap="square">
            <a:spAutoFit/>
          </a:bodyPr>
          <a:lstStyle/>
          <a:p>
            <a:r>
              <a:rPr lang="en-US" sz="1200" dirty="0">
                <a:solidFill>
                  <a:schemeClr val="tx1"/>
                </a:solidFill>
              </a:rPr>
              <a:t>Secure DevOps is also sometimes referred to as </a:t>
            </a:r>
            <a:r>
              <a:rPr lang="en-US" sz="1200" i="1" dirty="0" err="1">
                <a:solidFill>
                  <a:schemeClr val="tx1"/>
                </a:solidFill>
              </a:rPr>
              <a:t>DevSecOps</a:t>
            </a:r>
            <a:endParaRPr lang="en-US" sz="1200" dirty="0"/>
          </a:p>
        </p:txBody>
      </p:sp>
      <p:pic>
        <p:nvPicPr>
          <p:cNvPr id="7" name="Picture 6" descr="A diagram representing the Rugged DevOps pipeline has ten circles arranged in a larger circle. The ten inner circles are labeled OSS Management service, package manager, version control, build and CI agent, source scanner, release pipeline with testing, dynamic scanner, deployment, monitoring, and devops team. Two additional circles outside the larger circle are labeled external package feeds and approval process. External package feeds points to OSS management service, which points to approval process, which points to package manager">
            <a:extLst>
              <a:ext uri="{FF2B5EF4-FFF2-40B4-BE49-F238E27FC236}">
                <a16:creationId xmlns:a16="http://schemas.microsoft.com/office/drawing/2014/main" id="{75621671-64B3-46B6-BC66-F2B09385B30F}"/>
              </a:ext>
            </a:extLst>
          </p:cNvPr>
          <p:cNvPicPr>
            <a:picLocks noChangeAspect="1"/>
          </p:cNvPicPr>
          <p:nvPr/>
        </p:nvPicPr>
        <p:blipFill rotWithShape="1">
          <a:blip r:embed="rId3"/>
          <a:srcRect l="-4308" t="-2980" r="-4065" b="-2980"/>
          <a:stretch/>
        </p:blipFill>
        <p:spPr>
          <a:xfrm>
            <a:off x="5512139" y="274641"/>
            <a:ext cx="3378969" cy="3067773"/>
          </a:xfrm>
          <a:prstGeom prst="rect">
            <a:avLst/>
          </a:prstGeom>
          <a:noFill/>
          <a:ln w="19050">
            <a:solidFill>
              <a:schemeClr val="tx2"/>
            </a:solidFill>
            <a:headEnd type="none" w="med" len="med"/>
            <a:tailEnd type="none" w="med" len="med"/>
          </a:ln>
          <a:effectLst/>
        </p:spPr>
      </p:pic>
      <p:pic>
        <p:nvPicPr>
          <p:cNvPr id="8" name="Obraz 7">
            <a:extLst>
              <a:ext uri="{FF2B5EF4-FFF2-40B4-BE49-F238E27FC236}">
                <a16:creationId xmlns:a16="http://schemas.microsoft.com/office/drawing/2014/main" id="{35813791-9E6A-91E2-B0C3-2F2142EBC130}"/>
              </a:ext>
            </a:extLst>
          </p:cNvPr>
          <p:cNvPicPr>
            <a:picLocks noChangeAspect="1"/>
          </p:cNvPicPr>
          <p:nvPr/>
        </p:nvPicPr>
        <p:blipFill>
          <a:blip r:embed="rId4"/>
          <a:stretch>
            <a:fillRect/>
          </a:stretch>
        </p:blipFill>
        <p:spPr>
          <a:xfrm>
            <a:off x="2331001" y="3534530"/>
            <a:ext cx="6623713" cy="2812015"/>
          </a:xfrm>
          <a:prstGeom prst="rect">
            <a:avLst/>
          </a:prstGeom>
        </p:spPr>
      </p:pic>
    </p:spTree>
    <p:extLst>
      <p:ext uri="{BB962C8B-B14F-4D97-AF65-F5344CB8AC3E}">
        <p14:creationId xmlns:p14="http://schemas.microsoft.com/office/powerpoint/2010/main" val="2849723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E2613-0836-2DAC-5D1D-B96DBC06D9F4}"/>
              </a:ext>
            </a:extLst>
          </p:cNvPr>
          <p:cNvSpPr>
            <a:spLocks noGrp="1"/>
          </p:cNvSpPr>
          <p:nvPr>
            <p:ph type="title"/>
          </p:nvPr>
        </p:nvSpPr>
        <p:spPr>
          <a:xfrm>
            <a:off x="252892" y="274641"/>
            <a:ext cx="8652667" cy="230184"/>
          </a:xfrm>
        </p:spPr>
        <p:txBody>
          <a:bodyPr anchor="t">
            <a:normAutofit/>
          </a:bodyPr>
          <a:lstStyle/>
          <a:p>
            <a:pPr>
              <a:lnSpc>
                <a:spcPct val="90000"/>
              </a:lnSpc>
            </a:pPr>
            <a:r>
              <a:rPr lang="en-US" sz="1500" dirty="0"/>
              <a:t>DevOps look: </a:t>
            </a:r>
            <a:r>
              <a:rPr lang="en-US" sz="1500" dirty="0" err="1"/>
              <a:t>IaC</a:t>
            </a:r>
            <a:endParaRPr lang="en-US" sz="1500" dirty="0"/>
          </a:p>
        </p:txBody>
      </p:sp>
      <p:sp>
        <p:nvSpPr>
          <p:cNvPr id="8" name="TextBox 7">
            <a:extLst>
              <a:ext uri="{FF2B5EF4-FFF2-40B4-BE49-F238E27FC236}">
                <a16:creationId xmlns:a16="http://schemas.microsoft.com/office/drawing/2014/main" id="{7D372308-CF52-D326-70B0-C556C0727C60}"/>
              </a:ext>
            </a:extLst>
          </p:cNvPr>
          <p:cNvSpPr txBox="1"/>
          <p:nvPr/>
        </p:nvSpPr>
        <p:spPr>
          <a:xfrm>
            <a:off x="6390663" y="995493"/>
            <a:ext cx="2782625" cy="246221"/>
          </a:xfrm>
          <a:prstGeom prst="rect">
            <a:avLst/>
          </a:prstGeom>
          <a:noFill/>
        </p:spPr>
        <p:txBody>
          <a:bodyPr wrap="square">
            <a:spAutoFit/>
          </a:bodyPr>
          <a:lstStyle/>
          <a:p>
            <a:r>
              <a:rPr lang="en-US" sz="1000" dirty="0">
                <a:hlinkClick r:id="rId2"/>
              </a:rPr>
              <a:t>DevOps is NOT for Infrastructure? | LinkedIn</a:t>
            </a:r>
            <a:endParaRPr lang="en-US" sz="1000" dirty="0"/>
          </a:p>
        </p:txBody>
      </p:sp>
      <p:sp>
        <p:nvSpPr>
          <p:cNvPr id="10" name="TextBox 9">
            <a:extLst>
              <a:ext uri="{FF2B5EF4-FFF2-40B4-BE49-F238E27FC236}">
                <a16:creationId xmlns:a16="http://schemas.microsoft.com/office/drawing/2014/main" id="{7DCFB05A-40FE-5B9F-C30D-C59DCA62B86F}"/>
              </a:ext>
            </a:extLst>
          </p:cNvPr>
          <p:cNvSpPr txBox="1"/>
          <p:nvPr/>
        </p:nvSpPr>
        <p:spPr>
          <a:xfrm>
            <a:off x="210857" y="487679"/>
            <a:ext cx="8820492" cy="553998"/>
          </a:xfrm>
          <a:prstGeom prst="rect">
            <a:avLst/>
          </a:prstGeom>
          <a:noFill/>
        </p:spPr>
        <p:txBody>
          <a:bodyPr wrap="square">
            <a:spAutoFit/>
          </a:bodyPr>
          <a:lstStyle/>
          <a:p>
            <a:pPr algn="just"/>
            <a:r>
              <a:rPr lang="en-US" sz="1000" dirty="0"/>
              <a:t>“…, more than ever now is the time for the infrastructure teams to adopt DevOps. However, few things need to be tweaked to apply DevOps framework for infrastructure teams. It is a journey which begins with a mindset change to do things differently with a continuous improvement and feedback process ultimately creating success for the company.”</a:t>
            </a:r>
          </a:p>
        </p:txBody>
      </p:sp>
      <p:sp>
        <p:nvSpPr>
          <p:cNvPr id="11" name="TextBox 10">
            <a:extLst>
              <a:ext uri="{FF2B5EF4-FFF2-40B4-BE49-F238E27FC236}">
                <a16:creationId xmlns:a16="http://schemas.microsoft.com/office/drawing/2014/main" id="{E9D4AA62-5802-E74D-DD2B-2A5CE5DE081D}"/>
              </a:ext>
            </a:extLst>
          </p:cNvPr>
          <p:cNvSpPr txBox="1"/>
          <p:nvPr/>
        </p:nvSpPr>
        <p:spPr>
          <a:xfrm>
            <a:off x="166987" y="5435994"/>
            <a:ext cx="4683168" cy="1015663"/>
          </a:xfrm>
          <a:prstGeom prst="rect">
            <a:avLst/>
          </a:prstGeom>
          <a:noFill/>
        </p:spPr>
        <p:txBody>
          <a:bodyPr wrap="square">
            <a:spAutoFit/>
          </a:bodyPr>
          <a:lstStyle/>
          <a:p>
            <a:r>
              <a:rPr lang="en-US" sz="1200" dirty="0"/>
              <a:t>C</a:t>
            </a:r>
            <a:r>
              <a:rPr lang="en-US" sz="1200" dirty="0">
                <a:solidFill>
                  <a:schemeClr val="tx1"/>
                </a:solidFill>
              </a:rPr>
              <a:t>omparison to application development using DevOps approach:</a:t>
            </a:r>
          </a:p>
          <a:p>
            <a:pPr marL="171450" indent="-171450">
              <a:buFont typeface="Arial" panose="020B0604020202020204" pitchFamily="34" charset="0"/>
              <a:buChar char="•"/>
            </a:pPr>
            <a:r>
              <a:rPr lang="en-US" sz="1200" dirty="0"/>
              <a:t>More stable requirements</a:t>
            </a:r>
          </a:p>
          <a:p>
            <a:pPr marL="171450" indent="-171450">
              <a:buFont typeface="Arial" panose="020B0604020202020204" pitchFamily="34" charset="0"/>
              <a:buChar char="•"/>
            </a:pPr>
            <a:r>
              <a:rPr lang="en-US" sz="1200" dirty="0"/>
              <a:t>Less dynamic changes due to feature management</a:t>
            </a:r>
          </a:p>
          <a:p>
            <a:pPr marL="171450" indent="-171450">
              <a:buFont typeface="Arial" panose="020B0604020202020204" pitchFamily="34" charset="0"/>
              <a:buChar char="•"/>
            </a:pPr>
            <a:r>
              <a:rPr lang="en-US" sz="1200" dirty="0"/>
              <a:t>Canary on Dev/Test</a:t>
            </a:r>
          </a:p>
          <a:p>
            <a:pPr marL="171450" indent="-171450">
              <a:buFont typeface="Arial" panose="020B0604020202020204" pitchFamily="34" charset="0"/>
              <a:buChar char="•"/>
            </a:pPr>
            <a:r>
              <a:rPr lang="en-US" sz="1200" dirty="0"/>
              <a:t>Avoiding big-bang. Small changes in iterative way</a:t>
            </a:r>
          </a:p>
        </p:txBody>
      </p:sp>
      <p:sp>
        <p:nvSpPr>
          <p:cNvPr id="3" name="Google Shape;620;p60">
            <a:extLst>
              <a:ext uri="{FF2B5EF4-FFF2-40B4-BE49-F238E27FC236}">
                <a16:creationId xmlns:a16="http://schemas.microsoft.com/office/drawing/2014/main" id="{5EAD2A7B-82BD-6A85-10ED-9D6C9C0CCFAF}"/>
              </a:ext>
            </a:extLst>
          </p:cNvPr>
          <p:cNvSpPr/>
          <p:nvPr/>
        </p:nvSpPr>
        <p:spPr>
          <a:xfrm>
            <a:off x="1304292" y="2087199"/>
            <a:ext cx="1604100" cy="439800"/>
          </a:xfrm>
          <a:prstGeom prst="chevron">
            <a:avLst>
              <a:gd name="adj" fmla="val 50000"/>
            </a:avLst>
          </a:prstGeom>
          <a:solidFill>
            <a:schemeClr val="accent1"/>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rgbClr val="000000"/>
              </a:buClr>
              <a:buSzPts val="1100"/>
              <a:buFont typeface="Arial"/>
              <a:buNone/>
            </a:pPr>
            <a:r>
              <a:rPr lang="en" sz="1000" b="1">
                <a:solidFill>
                  <a:srgbClr val="FFFFFF"/>
                </a:solidFill>
                <a:latin typeface="Google Sans"/>
                <a:ea typeface="Google Sans"/>
                <a:cs typeface="Google Sans"/>
                <a:sym typeface="Google Sans"/>
              </a:rPr>
              <a:t>Code</a:t>
            </a:r>
            <a:endParaRPr sz="1000" b="1">
              <a:solidFill>
                <a:srgbClr val="FFFFFF"/>
              </a:solidFill>
              <a:latin typeface="Google Sans"/>
              <a:ea typeface="Google Sans"/>
              <a:cs typeface="Google Sans"/>
              <a:sym typeface="Google Sans"/>
            </a:endParaRPr>
          </a:p>
        </p:txBody>
      </p:sp>
      <p:sp>
        <p:nvSpPr>
          <p:cNvPr id="4" name="Google Shape;621;p60">
            <a:extLst>
              <a:ext uri="{FF2B5EF4-FFF2-40B4-BE49-F238E27FC236}">
                <a16:creationId xmlns:a16="http://schemas.microsoft.com/office/drawing/2014/main" id="{BAF3279C-5D96-F38F-39BC-657D91E9A2BA}"/>
              </a:ext>
            </a:extLst>
          </p:cNvPr>
          <p:cNvSpPr/>
          <p:nvPr/>
        </p:nvSpPr>
        <p:spPr>
          <a:xfrm>
            <a:off x="2645013" y="2087199"/>
            <a:ext cx="1509300" cy="439800"/>
          </a:xfrm>
          <a:prstGeom prst="chevron">
            <a:avLst>
              <a:gd name="adj" fmla="val 50000"/>
            </a:avLst>
          </a:prstGeom>
          <a:solidFill>
            <a:schemeClr val="accent1"/>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rgbClr val="000000"/>
              </a:buClr>
              <a:buSzPts val="1100"/>
              <a:buFont typeface="Arial"/>
              <a:buNone/>
            </a:pPr>
            <a:r>
              <a:rPr lang="en" sz="1000" b="1">
                <a:solidFill>
                  <a:srgbClr val="FFFFFF"/>
                </a:solidFill>
                <a:latin typeface="Google Sans"/>
                <a:ea typeface="Google Sans"/>
                <a:cs typeface="Google Sans"/>
                <a:sym typeface="Google Sans"/>
              </a:rPr>
              <a:t>Build</a:t>
            </a:r>
            <a:endParaRPr sz="1000" b="1">
              <a:solidFill>
                <a:srgbClr val="FFFFFF"/>
              </a:solidFill>
              <a:latin typeface="Google Sans"/>
              <a:ea typeface="Google Sans"/>
              <a:cs typeface="Google Sans"/>
              <a:sym typeface="Google Sans"/>
            </a:endParaRPr>
          </a:p>
        </p:txBody>
      </p:sp>
      <p:sp>
        <p:nvSpPr>
          <p:cNvPr id="5" name="Google Shape;622;p60">
            <a:extLst>
              <a:ext uri="{FF2B5EF4-FFF2-40B4-BE49-F238E27FC236}">
                <a16:creationId xmlns:a16="http://schemas.microsoft.com/office/drawing/2014/main" id="{1EF8E7E8-4A88-8D04-5CBD-C1231979543A}"/>
              </a:ext>
            </a:extLst>
          </p:cNvPr>
          <p:cNvSpPr/>
          <p:nvPr/>
        </p:nvSpPr>
        <p:spPr>
          <a:xfrm>
            <a:off x="5131844" y="2087199"/>
            <a:ext cx="1461000" cy="439800"/>
          </a:xfrm>
          <a:prstGeom prst="chevron">
            <a:avLst>
              <a:gd name="adj" fmla="val 50000"/>
            </a:avLst>
          </a:prstGeom>
          <a:solidFill>
            <a:schemeClr val="accent4"/>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rgbClr val="000000"/>
              </a:buClr>
              <a:buSzPts val="1100"/>
              <a:buFont typeface="Arial"/>
              <a:buNone/>
            </a:pPr>
            <a:r>
              <a:rPr lang="en" sz="1000" b="1" dirty="0">
                <a:solidFill>
                  <a:srgbClr val="FFFFFF"/>
                </a:solidFill>
                <a:latin typeface="Google Sans"/>
                <a:ea typeface="Google Sans"/>
                <a:cs typeface="Google Sans"/>
                <a:sym typeface="Google Sans"/>
              </a:rPr>
              <a:t>Deploy</a:t>
            </a:r>
            <a:endParaRPr sz="1000" b="1" dirty="0">
              <a:solidFill>
                <a:srgbClr val="FFFFFF"/>
              </a:solidFill>
              <a:latin typeface="Google Sans"/>
              <a:ea typeface="Google Sans"/>
              <a:cs typeface="Google Sans"/>
              <a:sym typeface="Google Sans"/>
            </a:endParaRPr>
          </a:p>
        </p:txBody>
      </p:sp>
      <p:sp>
        <p:nvSpPr>
          <p:cNvPr id="7" name="Google Shape;623;p60">
            <a:extLst>
              <a:ext uri="{FF2B5EF4-FFF2-40B4-BE49-F238E27FC236}">
                <a16:creationId xmlns:a16="http://schemas.microsoft.com/office/drawing/2014/main" id="{BFC0B6FF-E8E6-D988-2B80-949B0EB9129C}"/>
              </a:ext>
            </a:extLst>
          </p:cNvPr>
          <p:cNvSpPr/>
          <p:nvPr/>
        </p:nvSpPr>
        <p:spPr>
          <a:xfrm>
            <a:off x="257345" y="2090981"/>
            <a:ext cx="1298100" cy="432300"/>
          </a:xfrm>
          <a:prstGeom prst="homePlate">
            <a:avLst>
              <a:gd name="adj" fmla="val 50000"/>
            </a:avLst>
          </a:prstGeom>
          <a:solidFill>
            <a:srgbClr val="9E9E9E"/>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rgbClr val="000000"/>
              </a:buClr>
              <a:buSzPts val="1100"/>
              <a:buFont typeface="Arial"/>
              <a:buNone/>
            </a:pPr>
            <a:r>
              <a:rPr lang="en" sz="1000" b="1">
                <a:solidFill>
                  <a:srgbClr val="FFFFFF"/>
                </a:solidFill>
                <a:latin typeface="Google Sans"/>
                <a:ea typeface="Google Sans"/>
                <a:cs typeface="Google Sans"/>
                <a:sym typeface="Google Sans"/>
              </a:rPr>
              <a:t>Plan</a:t>
            </a:r>
            <a:endParaRPr sz="1000" b="1">
              <a:solidFill>
                <a:srgbClr val="FFFFFF"/>
              </a:solidFill>
              <a:latin typeface="Google Sans"/>
              <a:ea typeface="Google Sans"/>
              <a:cs typeface="Google Sans"/>
              <a:sym typeface="Google Sans"/>
            </a:endParaRPr>
          </a:p>
        </p:txBody>
      </p:sp>
      <p:sp>
        <p:nvSpPr>
          <p:cNvPr id="9" name="Google Shape;624;p60">
            <a:extLst>
              <a:ext uri="{FF2B5EF4-FFF2-40B4-BE49-F238E27FC236}">
                <a16:creationId xmlns:a16="http://schemas.microsoft.com/office/drawing/2014/main" id="{34BDD178-2B12-F2AA-82A0-DD8D7EDDEB4B}"/>
              </a:ext>
            </a:extLst>
          </p:cNvPr>
          <p:cNvSpPr/>
          <p:nvPr/>
        </p:nvSpPr>
        <p:spPr>
          <a:xfrm>
            <a:off x="7570349" y="2087199"/>
            <a:ext cx="1461000" cy="439800"/>
          </a:xfrm>
          <a:prstGeom prst="chevron">
            <a:avLst>
              <a:gd name="adj" fmla="val 50000"/>
            </a:avLst>
          </a:prstGeom>
          <a:solidFill>
            <a:srgbClr val="9E9E9E"/>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rgbClr val="000000"/>
              </a:buClr>
              <a:buSzPts val="1100"/>
              <a:buFont typeface="Arial"/>
              <a:buNone/>
            </a:pPr>
            <a:r>
              <a:rPr lang="en" sz="1000" b="1">
                <a:solidFill>
                  <a:srgbClr val="FFFFFF"/>
                </a:solidFill>
                <a:latin typeface="Google Sans"/>
                <a:ea typeface="Google Sans"/>
                <a:cs typeface="Google Sans"/>
                <a:sym typeface="Google Sans"/>
              </a:rPr>
              <a:t>Operate</a:t>
            </a:r>
            <a:endParaRPr sz="1000" b="1">
              <a:solidFill>
                <a:srgbClr val="FFFFFF"/>
              </a:solidFill>
              <a:latin typeface="Google Sans"/>
              <a:ea typeface="Google Sans"/>
              <a:cs typeface="Google Sans"/>
              <a:sym typeface="Google Sans"/>
            </a:endParaRPr>
          </a:p>
        </p:txBody>
      </p:sp>
      <p:sp>
        <p:nvSpPr>
          <p:cNvPr id="12" name="Google Shape;625;p60">
            <a:extLst>
              <a:ext uri="{FF2B5EF4-FFF2-40B4-BE49-F238E27FC236}">
                <a16:creationId xmlns:a16="http://schemas.microsoft.com/office/drawing/2014/main" id="{F118E43A-F333-45F0-6172-18C0008D8E54}"/>
              </a:ext>
            </a:extLst>
          </p:cNvPr>
          <p:cNvSpPr/>
          <p:nvPr/>
        </p:nvSpPr>
        <p:spPr>
          <a:xfrm>
            <a:off x="3888135" y="2087199"/>
            <a:ext cx="1509300" cy="439800"/>
          </a:xfrm>
          <a:prstGeom prst="chevron">
            <a:avLst>
              <a:gd name="adj" fmla="val 50000"/>
            </a:avLst>
          </a:prstGeom>
          <a:solidFill>
            <a:schemeClr val="accent1"/>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rgbClr val="000000"/>
              </a:buClr>
              <a:buSzPts val="1100"/>
              <a:buFont typeface="Arial"/>
              <a:buNone/>
            </a:pPr>
            <a:r>
              <a:rPr lang="en" sz="1000" b="1" dirty="0">
                <a:solidFill>
                  <a:srgbClr val="FFFFFF"/>
                </a:solidFill>
                <a:latin typeface="Google Sans"/>
                <a:ea typeface="Google Sans"/>
                <a:cs typeface="Google Sans"/>
                <a:sym typeface="Google Sans"/>
              </a:rPr>
              <a:t>Test</a:t>
            </a:r>
            <a:endParaRPr sz="1000" b="1" dirty="0">
              <a:solidFill>
                <a:srgbClr val="FFFFFF"/>
              </a:solidFill>
              <a:latin typeface="Google Sans"/>
              <a:ea typeface="Google Sans"/>
              <a:cs typeface="Google Sans"/>
              <a:sym typeface="Google Sans"/>
            </a:endParaRPr>
          </a:p>
        </p:txBody>
      </p:sp>
      <p:sp>
        <p:nvSpPr>
          <p:cNvPr id="13" name="Google Shape;626;p60">
            <a:extLst>
              <a:ext uri="{FF2B5EF4-FFF2-40B4-BE49-F238E27FC236}">
                <a16:creationId xmlns:a16="http://schemas.microsoft.com/office/drawing/2014/main" id="{36827F7A-0855-FC25-9F6B-BA9958339DE1}"/>
              </a:ext>
            </a:extLst>
          </p:cNvPr>
          <p:cNvSpPr/>
          <p:nvPr/>
        </p:nvSpPr>
        <p:spPr>
          <a:xfrm>
            <a:off x="6322378" y="2087199"/>
            <a:ext cx="1509300" cy="439800"/>
          </a:xfrm>
          <a:prstGeom prst="chevron">
            <a:avLst>
              <a:gd name="adj" fmla="val 50000"/>
            </a:avLst>
          </a:prstGeom>
          <a:solidFill>
            <a:schemeClr val="accent4"/>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rgbClr val="000000"/>
              </a:buClr>
              <a:buSzPts val="1100"/>
              <a:buFont typeface="Arial"/>
              <a:buNone/>
            </a:pPr>
            <a:r>
              <a:rPr lang="en" sz="1000" b="1" dirty="0">
                <a:solidFill>
                  <a:srgbClr val="FFFFFF"/>
                </a:solidFill>
                <a:latin typeface="Google Sans"/>
                <a:ea typeface="Google Sans"/>
                <a:cs typeface="Google Sans"/>
                <a:sym typeface="Google Sans"/>
              </a:rPr>
              <a:t>Run</a:t>
            </a:r>
            <a:endParaRPr sz="1000" b="1" dirty="0">
              <a:solidFill>
                <a:srgbClr val="FFFFFF"/>
              </a:solidFill>
              <a:latin typeface="Google Sans"/>
              <a:ea typeface="Google Sans"/>
              <a:cs typeface="Google Sans"/>
              <a:sym typeface="Google Sans"/>
            </a:endParaRPr>
          </a:p>
        </p:txBody>
      </p:sp>
      <p:sp>
        <p:nvSpPr>
          <p:cNvPr id="16" name="Google Shape;629;p60">
            <a:extLst>
              <a:ext uri="{FF2B5EF4-FFF2-40B4-BE49-F238E27FC236}">
                <a16:creationId xmlns:a16="http://schemas.microsoft.com/office/drawing/2014/main" id="{76BE78A5-17A5-37C9-F0D9-827188FC8DE9}"/>
              </a:ext>
            </a:extLst>
          </p:cNvPr>
          <p:cNvSpPr/>
          <p:nvPr/>
        </p:nvSpPr>
        <p:spPr>
          <a:xfrm rot="-5400000">
            <a:off x="4371358" y="-1930801"/>
            <a:ext cx="168000" cy="7451400"/>
          </a:xfrm>
          <a:prstGeom prst="rightBracket">
            <a:avLst>
              <a:gd name="adj" fmla="val 140380"/>
            </a:avLst>
          </a:prstGeom>
          <a:noFill/>
          <a:ln w="9525" cap="flat" cmpd="sng">
            <a:solidFill>
              <a:srgbClr val="9E9E9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30;p60">
            <a:extLst>
              <a:ext uri="{FF2B5EF4-FFF2-40B4-BE49-F238E27FC236}">
                <a16:creationId xmlns:a16="http://schemas.microsoft.com/office/drawing/2014/main" id="{6D6D510C-846A-F8AD-9164-F496FD3BC68D}"/>
              </a:ext>
            </a:extLst>
          </p:cNvPr>
          <p:cNvSpPr txBox="1"/>
          <p:nvPr/>
        </p:nvSpPr>
        <p:spPr>
          <a:xfrm>
            <a:off x="2726295" y="1353974"/>
            <a:ext cx="3734400" cy="396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200" b="1" dirty="0">
                <a:solidFill>
                  <a:srgbClr val="202124"/>
                </a:solidFill>
                <a:latin typeface="Google Sans"/>
                <a:ea typeface="Google Sans"/>
                <a:cs typeface="Google Sans"/>
                <a:sym typeface="Google Sans"/>
              </a:rPr>
              <a:t> Continuous Monitoring and Feedback</a:t>
            </a:r>
            <a:endParaRPr sz="1200" dirty="0">
              <a:solidFill>
                <a:srgbClr val="202124"/>
              </a:solidFill>
              <a:latin typeface="Google Sans"/>
              <a:ea typeface="Google Sans"/>
              <a:cs typeface="Google Sans"/>
              <a:sym typeface="Google Sans"/>
            </a:endParaRPr>
          </a:p>
        </p:txBody>
      </p:sp>
      <p:sp>
        <p:nvSpPr>
          <p:cNvPr id="18" name="TextBox 17">
            <a:extLst>
              <a:ext uri="{FF2B5EF4-FFF2-40B4-BE49-F238E27FC236}">
                <a16:creationId xmlns:a16="http://schemas.microsoft.com/office/drawing/2014/main" id="{C1DD4407-CC2A-4A6F-7145-6963E0427F17}"/>
              </a:ext>
            </a:extLst>
          </p:cNvPr>
          <p:cNvSpPr txBox="1"/>
          <p:nvPr/>
        </p:nvSpPr>
        <p:spPr>
          <a:xfrm>
            <a:off x="166987" y="1418803"/>
            <a:ext cx="1137306" cy="276999"/>
          </a:xfrm>
          <a:prstGeom prst="rect">
            <a:avLst/>
          </a:prstGeom>
          <a:noFill/>
        </p:spPr>
        <p:txBody>
          <a:bodyPr wrap="square">
            <a:spAutoFit/>
          </a:bodyPr>
          <a:lstStyle/>
          <a:p>
            <a:r>
              <a:rPr lang="en-US" sz="1200" dirty="0"/>
              <a:t>App CI/CD:</a:t>
            </a:r>
          </a:p>
        </p:txBody>
      </p:sp>
      <p:sp>
        <p:nvSpPr>
          <p:cNvPr id="19" name="Google Shape;620;p60">
            <a:extLst>
              <a:ext uri="{FF2B5EF4-FFF2-40B4-BE49-F238E27FC236}">
                <a16:creationId xmlns:a16="http://schemas.microsoft.com/office/drawing/2014/main" id="{0C645BD6-A6D0-836B-9DF2-5F51A6CE5DF2}"/>
              </a:ext>
            </a:extLst>
          </p:cNvPr>
          <p:cNvSpPr/>
          <p:nvPr/>
        </p:nvSpPr>
        <p:spPr>
          <a:xfrm>
            <a:off x="1319587" y="4261769"/>
            <a:ext cx="1604100" cy="439800"/>
          </a:xfrm>
          <a:prstGeom prst="chevron">
            <a:avLst>
              <a:gd name="adj" fmla="val 50000"/>
            </a:avLst>
          </a:prstGeom>
          <a:solidFill>
            <a:schemeClr val="accent1"/>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rgbClr val="000000"/>
              </a:buClr>
              <a:buSzPts val="1100"/>
              <a:buFont typeface="Arial"/>
              <a:buNone/>
            </a:pPr>
            <a:r>
              <a:rPr lang="en" sz="1000" b="1" dirty="0">
                <a:solidFill>
                  <a:srgbClr val="FFFFFF"/>
                </a:solidFill>
                <a:latin typeface="Google Sans"/>
                <a:ea typeface="Google Sans"/>
                <a:cs typeface="Google Sans"/>
                <a:sym typeface="Google Sans"/>
              </a:rPr>
              <a:t>Code</a:t>
            </a:r>
            <a:endParaRPr sz="1000" b="1" dirty="0">
              <a:solidFill>
                <a:srgbClr val="FFFFFF"/>
              </a:solidFill>
              <a:latin typeface="Google Sans"/>
              <a:ea typeface="Google Sans"/>
              <a:cs typeface="Google Sans"/>
              <a:sym typeface="Google Sans"/>
            </a:endParaRPr>
          </a:p>
        </p:txBody>
      </p:sp>
      <p:sp>
        <p:nvSpPr>
          <p:cNvPr id="20" name="Google Shape;621;p60">
            <a:extLst>
              <a:ext uri="{FF2B5EF4-FFF2-40B4-BE49-F238E27FC236}">
                <a16:creationId xmlns:a16="http://schemas.microsoft.com/office/drawing/2014/main" id="{8D386955-3810-67A7-BB54-4F27CB340606}"/>
              </a:ext>
            </a:extLst>
          </p:cNvPr>
          <p:cNvSpPr/>
          <p:nvPr/>
        </p:nvSpPr>
        <p:spPr>
          <a:xfrm>
            <a:off x="2660308" y="4261769"/>
            <a:ext cx="1509300" cy="439800"/>
          </a:xfrm>
          <a:prstGeom prst="chevron">
            <a:avLst>
              <a:gd name="adj" fmla="val 50000"/>
            </a:avLst>
          </a:prstGeom>
          <a:solidFill>
            <a:schemeClr val="accent1"/>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rgbClr val="000000"/>
              </a:buClr>
              <a:buSzPts val="1100"/>
              <a:buFont typeface="Arial"/>
              <a:buNone/>
            </a:pPr>
            <a:r>
              <a:rPr lang="en" sz="1000" b="1" dirty="0">
                <a:solidFill>
                  <a:srgbClr val="FFFFFF"/>
                </a:solidFill>
                <a:latin typeface="Google Sans"/>
                <a:ea typeface="Google Sans"/>
                <a:cs typeface="Google Sans"/>
                <a:sym typeface="Google Sans"/>
              </a:rPr>
              <a:t>Orchestrate</a:t>
            </a:r>
            <a:endParaRPr sz="1000" b="1" dirty="0">
              <a:solidFill>
                <a:srgbClr val="FFFFFF"/>
              </a:solidFill>
              <a:latin typeface="Google Sans"/>
              <a:ea typeface="Google Sans"/>
              <a:cs typeface="Google Sans"/>
              <a:sym typeface="Google Sans"/>
            </a:endParaRPr>
          </a:p>
        </p:txBody>
      </p:sp>
      <p:sp>
        <p:nvSpPr>
          <p:cNvPr id="22" name="Google Shape;623;p60">
            <a:extLst>
              <a:ext uri="{FF2B5EF4-FFF2-40B4-BE49-F238E27FC236}">
                <a16:creationId xmlns:a16="http://schemas.microsoft.com/office/drawing/2014/main" id="{D7C0BBDD-77DA-4924-2C2F-32080898C17C}"/>
              </a:ext>
            </a:extLst>
          </p:cNvPr>
          <p:cNvSpPr/>
          <p:nvPr/>
        </p:nvSpPr>
        <p:spPr>
          <a:xfrm>
            <a:off x="272640" y="4265551"/>
            <a:ext cx="1298100" cy="432300"/>
          </a:xfrm>
          <a:prstGeom prst="homePlate">
            <a:avLst>
              <a:gd name="adj" fmla="val 50000"/>
            </a:avLst>
          </a:prstGeom>
          <a:solidFill>
            <a:srgbClr val="9E9E9E"/>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rgbClr val="000000"/>
              </a:buClr>
              <a:buSzPts val="1100"/>
              <a:buFont typeface="Arial"/>
              <a:buNone/>
            </a:pPr>
            <a:r>
              <a:rPr lang="en" sz="1000" b="1">
                <a:solidFill>
                  <a:srgbClr val="FFFFFF"/>
                </a:solidFill>
                <a:latin typeface="Google Sans"/>
                <a:ea typeface="Google Sans"/>
                <a:cs typeface="Google Sans"/>
                <a:sym typeface="Google Sans"/>
              </a:rPr>
              <a:t>Plan</a:t>
            </a:r>
            <a:endParaRPr sz="1000" b="1">
              <a:solidFill>
                <a:srgbClr val="FFFFFF"/>
              </a:solidFill>
              <a:latin typeface="Google Sans"/>
              <a:ea typeface="Google Sans"/>
              <a:cs typeface="Google Sans"/>
              <a:sym typeface="Google Sans"/>
            </a:endParaRPr>
          </a:p>
        </p:txBody>
      </p:sp>
      <p:sp>
        <p:nvSpPr>
          <p:cNvPr id="23" name="Google Shape;624;p60">
            <a:extLst>
              <a:ext uri="{FF2B5EF4-FFF2-40B4-BE49-F238E27FC236}">
                <a16:creationId xmlns:a16="http://schemas.microsoft.com/office/drawing/2014/main" id="{B388E371-BC4B-1DE2-D9E7-B9DF802C8E17}"/>
              </a:ext>
            </a:extLst>
          </p:cNvPr>
          <p:cNvSpPr/>
          <p:nvPr/>
        </p:nvSpPr>
        <p:spPr>
          <a:xfrm>
            <a:off x="7585644" y="4261769"/>
            <a:ext cx="1461000" cy="439800"/>
          </a:xfrm>
          <a:prstGeom prst="chevron">
            <a:avLst>
              <a:gd name="adj" fmla="val 50000"/>
            </a:avLst>
          </a:prstGeom>
          <a:solidFill>
            <a:srgbClr val="9E9E9E"/>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rgbClr val="000000"/>
              </a:buClr>
              <a:buSzPts val="1100"/>
              <a:buFont typeface="Arial"/>
              <a:buNone/>
            </a:pPr>
            <a:r>
              <a:rPr lang="en" sz="1000" b="1">
                <a:solidFill>
                  <a:srgbClr val="FFFFFF"/>
                </a:solidFill>
                <a:latin typeface="Google Sans"/>
                <a:ea typeface="Google Sans"/>
                <a:cs typeface="Google Sans"/>
                <a:sym typeface="Google Sans"/>
              </a:rPr>
              <a:t>Operate</a:t>
            </a:r>
            <a:endParaRPr sz="1000" b="1">
              <a:solidFill>
                <a:srgbClr val="FFFFFF"/>
              </a:solidFill>
              <a:latin typeface="Google Sans"/>
              <a:ea typeface="Google Sans"/>
              <a:cs typeface="Google Sans"/>
              <a:sym typeface="Google Sans"/>
            </a:endParaRPr>
          </a:p>
        </p:txBody>
      </p:sp>
      <p:sp>
        <p:nvSpPr>
          <p:cNvPr id="24" name="Google Shape;625;p60">
            <a:extLst>
              <a:ext uri="{FF2B5EF4-FFF2-40B4-BE49-F238E27FC236}">
                <a16:creationId xmlns:a16="http://schemas.microsoft.com/office/drawing/2014/main" id="{0F8BDDE3-1646-B94B-32BE-2B3427D5778E}"/>
              </a:ext>
            </a:extLst>
          </p:cNvPr>
          <p:cNvSpPr/>
          <p:nvPr/>
        </p:nvSpPr>
        <p:spPr>
          <a:xfrm>
            <a:off x="3903430" y="4261769"/>
            <a:ext cx="1509300" cy="439800"/>
          </a:xfrm>
          <a:prstGeom prst="chevron">
            <a:avLst>
              <a:gd name="adj" fmla="val 50000"/>
            </a:avLst>
          </a:prstGeom>
          <a:solidFill>
            <a:schemeClr val="accent1"/>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rgbClr val="000000"/>
              </a:buClr>
              <a:buSzPts val="1100"/>
              <a:buFont typeface="Arial"/>
              <a:buNone/>
            </a:pPr>
            <a:r>
              <a:rPr lang="en" sz="1000" b="1" dirty="0">
                <a:solidFill>
                  <a:srgbClr val="FFFFFF"/>
                </a:solidFill>
                <a:latin typeface="Google Sans"/>
                <a:ea typeface="Google Sans"/>
                <a:cs typeface="Google Sans"/>
                <a:sym typeface="Google Sans"/>
              </a:rPr>
              <a:t>Test</a:t>
            </a:r>
            <a:endParaRPr sz="1000" b="1" dirty="0">
              <a:solidFill>
                <a:srgbClr val="FFFFFF"/>
              </a:solidFill>
              <a:latin typeface="Google Sans"/>
              <a:ea typeface="Google Sans"/>
              <a:cs typeface="Google Sans"/>
              <a:sym typeface="Google Sans"/>
            </a:endParaRPr>
          </a:p>
        </p:txBody>
      </p:sp>
      <p:sp>
        <p:nvSpPr>
          <p:cNvPr id="25" name="Google Shape;626;p60">
            <a:extLst>
              <a:ext uri="{FF2B5EF4-FFF2-40B4-BE49-F238E27FC236}">
                <a16:creationId xmlns:a16="http://schemas.microsoft.com/office/drawing/2014/main" id="{A697DAB6-240E-71C6-7C74-C9CFC81B43C6}"/>
              </a:ext>
            </a:extLst>
          </p:cNvPr>
          <p:cNvSpPr/>
          <p:nvPr/>
        </p:nvSpPr>
        <p:spPr>
          <a:xfrm>
            <a:off x="5149351" y="4261769"/>
            <a:ext cx="2697622" cy="439800"/>
          </a:xfrm>
          <a:prstGeom prst="chevron">
            <a:avLst>
              <a:gd name="adj" fmla="val 50000"/>
            </a:avLst>
          </a:prstGeom>
          <a:solidFill>
            <a:schemeClr val="accent4"/>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rgbClr val="000000"/>
              </a:buClr>
              <a:buSzPts val="1100"/>
              <a:buFont typeface="Arial"/>
              <a:buNone/>
            </a:pPr>
            <a:r>
              <a:rPr lang="en" sz="1000" b="1" dirty="0">
                <a:solidFill>
                  <a:srgbClr val="FFFFFF"/>
                </a:solidFill>
                <a:latin typeface="Google Sans"/>
                <a:ea typeface="Google Sans"/>
                <a:cs typeface="Google Sans"/>
                <a:sym typeface="Google Sans"/>
              </a:rPr>
              <a:t>Provision</a:t>
            </a:r>
            <a:endParaRPr sz="1000" b="1" dirty="0">
              <a:solidFill>
                <a:srgbClr val="FFFFFF"/>
              </a:solidFill>
              <a:latin typeface="Google Sans"/>
              <a:ea typeface="Google Sans"/>
              <a:cs typeface="Google Sans"/>
              <a:sym typeface="Google Sans"/>
            </a:endParaRPr>
          </a:p>
        </p:txBody>
      </p:sp>
      <p:sp>
        <p:nvSpPr>
          <p:cNvPr id="28" name="Google Shape;629;p60">
            <a:extLst>
              <a:ext uri="{FF2B5EF4-FFF2-40B4-BE49-F238E27FC236}">
                <a16:creationId xmlns:a16="http://schemas.microsoft.com/office/drawing/2014/main" id="{CC86E034-C650-159C-2F46-0FE70BCF0338}"/>
              </a:ext>
            </a:extLst>
          </p:cNvPr>
          <p:cNvSpPr/>
          <p:nvPr/>
        </p:nvSpPr>
        <p:spPr>
          <a:xfrm rot="-5400000">
            <a:off x="4386653" y="243769"/>
            <a:ext cx="168000" cy="7451400"/>
          </a:xfrm>
          <a:prstGeom prst="rightBracket">
            <a:avLst>
              <a:gd name="adj" fmla="val 140380"/>
            </a:avLst>
          </a:prstGeom>
          <a:noFill/>
          <a:ln w="9525" cap="flat" cmpd="sng">
            <a:solidFill>
              <a:srgbClr val="9E9E9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30;p60">
            <a:extLst>
              <a:ext uri="{FF2B5EF4-FFF2-40B4-BE49-F238E27FC236}">
                <a16:creationId xmlns:a16="http://schemas.microsoft.com/office/drawing/2014/main" id="{0C6CE4FB-FDA8-B1C1-A9A1-6A42C8644A08}"/>
              </a:ext>
            </a:extLst>
          </p:cNvPr>
          <p:cNvSpPr txBox="1"/>
          <p:nvPr/>
        </p:nvSpPr>
        <p:spPr>
          <a:xfrm>
            <a:off x="2741590" y="3528544"/>
            <a:ext cx="3734400" cy="396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200" b="1" dirty="0">
                <a:solidFill>
                  <a:srgbClr val="202124"/>
                </a:solidFill>
                <a:latin typeface="Google Sans"/>
                <a:ea typeface="Google Sans"/>
                <a:cs typeface="Google Sans"/>
                <a:sym typeface="Google Sans"/>
              </a:rPr>
              <a:t> Continuous Monitoring and Feedback</a:t>
            </a:r>
            <a:endParaRPr sz="1200" dirty="0">
              <a:solidFill>
                <a:srgbClr val="202124"/>
              </a:solidFill>
              <a:latin typeface="Google Sans"/>
              <a:ea typeface="Google Sans"/>
              <a:cs typeface="Google Sans"/>
              <a:sym typeface="Google Sans"/>
            </a:endParaRPr>
          </a:p>
        </p:txBody>
      </p:sp>
      <p:sp>
        <p:nvSpPr>
          <p:cNvPr id="30" name="TextBox 29">
            <a:extLst>
              <a:ext uri="{FF2B5EF4-FFF2-40B4-BE49-F238E27FC236}">
                <a16:creationId xmlns:a16="http://schemas.microsoft.com/office/drawing/2014/main" id="{FC11608E-19E2-2724-3A74-87DE1A096E05}"/>
              </a:ext>
            </a:extLst>
          </p:cNvPr>
          <p:cNvSpPr txBox="1"/>
          <p:nvPr/>
        </p:nvSpPr>
        <p:spPr>
          <a:xfrm>
            <a:off x="210857" y="3621948"/>
            <a:ext cx="1137306" cy="276999"/>
          </a:xfrm>
          <a:prstGeom prst="rect">
            <a:avLst/>
          </a:prstGeom>
          <a:noFill/>
        </p:spPr>
        <p:txBody>
          <a:bodyPr wrap="square">
            <a:spAutoFit/>
          </a:bodyPr>
          <a:lstStyle/>
          <a:p>
            <a:r>
              <a:rPr lang="en-US" sz="1200" dirty="0" err="1"/>
              <a:t>IaC</a:t>
            </a:r>
            <a:r>
              <a:rPr lang="en-US" sz="1200" dirty="0"/>
              <a:t> CI/CD:</a:t>
            </a:r>
          </a:p>
        </p:txBody>
      </p:sp>
      <p:sp>
        <p:nvSpPr>
          <p:cNvPr id="31" name="Google Shape;618;p60">
            <a:extLst>
              <a:ext uri="{FF2B5EF4-FFF2-40B4-BE49-F238E27FC236}">
                <a16:creationId xmlns:a16="http://schemas.microsoft.com/office/drawing/2014/main" id="{0EF4FE1E-42A7-7690-84EA-B46273209405}"/>
              </a:ext>
            </a:extLst>
          </p:cNvPr>
          <p:cNvSpPr txBox="1"/>
          <p:nvPr/>
        </p:nvSpPr>
        <p:spPr>
          <a:xfrm>
            <a:off x="1560608" y="2884724"/>
            <a:ext cx="3476902" cy="336489"/>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Clr>
                <a:srgbClr val="000000"/>
              </a:buClr>
              <a:buSzPts val="1100"/>
              <a:buFont typeface="Arial"/>
              <a:buNone/>
            </a:pPr>
            <a:r>
              <a:rPr lang="en" sz="1200" b="1" dirty="0">
                <a:solidFill>
                  <a:srgbClr val="4285F4"/>
                </a:solidFill>
                <a:latin typeface="Google Sans"/>
                <a:ea typeface="Google Sans"/>
                <a:cs typeface="Google Sans"/>
                <a:sym typeface="Google Sans"/>
              </a:rPr>
              <a:t>Continuous Integration (CI)</a:t>
            </a:r>
            <a:endParaRPr sz="1200" b="1" dirty="0">
              <a:solidFill>
                <a:srgbClr val="4285F4"/>
              </a:solidFill>
              <a:latin typeface="Google Sans"/>
              <a:ea typeface="Google Sans"/>
              <a:cs typeface="Google Sans"/>
              <a:sym typeface="Google Sans"/>
            </a:endParaRPr>
          </a:p>
        </p:txBody>
      </p:sp>
      <p:sp>
        <p:nvSpPr>
          <p:cNvPr id="33" name="Google Shape;627;p60">
            <a:extLst>
              <a:ext uri="{FF2B5EF4-FFF2-40B4-BE49-F238E27FC236}">
                <a16:creationId xmlns:a16="http://schemas.microsoft.com/office/drawing/2014/main" id="{4B859E20-9084-FF6A-8635-AAACFCC48DF1}"/>
              </a:ext>
            </a:extLst>
          </p:cNvPr>
          <p:cNvSpPr/>
          <p:nvPr/>
        </p:nvSpPr>
        <p:spPr>
          <a:xfrm rot="-5400000">
            <a:off x="3120409" y="880320"/>
            <a:ext cx="357300" cy="3700500"/>
          </a:xfrm>
          <a:prstGeom prst="leftBrace">
            <a:avLst>
              <a:gd name="adj1" fmla="val 50000"/>
              <a:gd name="adj2" fmla="val 5031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28;p60">
            <a:extLst>
              <a:ext uri="{FF2B5EF4-FFF2-40B4-BE49-F238E27FC236}">
                <a16:creationId xmlns:a16="http://schemas.microsoft.com/office/drawing/2014/main" id="{C76FAC3A-8137-F7F2-F72E-CD1EE7F69B74}"/>
              </a:ext>
            </a:extLst>
          </p:cNvPr>
          <p:cNvSpPr/>
          <p:nvPr/>
        </p:nvSpPr>
        <p:spPr>
          <a:xfrm rot="-5400000">
            <a:off x="6230459" y="1555320"/>
            <a:ext cx="357300" cy="2350500"/>
          </a:xfrm>
          <a:prstGeom prst="leftBrace">
            <a:avLst>
              <a:gd name="adj1" fmla="val 50000"/>
              <a:gd name="adj2" fmla="val 50098"/>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18;p60">
            <a:extLst>
              <a:ext uri="{FF2B5EF4-FFF2-40B4-BE49-F238E27FC236}">
                <a16:creationId xmlns:a16="http://schemas.microsoft.com/office/drawing/2014/main" id="{AF7404CE-F159-B29E-113F-69FDEE945DC2}"/>
              </a:ext>
            </a:extLst>
          </p:cNvPr>
          <p:cNvSpPr txBox="1"/>
          <p:nvPr/>
        </p:nvSpPr>
        <p:spPr>
          <a:xfrm>
            <a:off x="1512983" y="5065949"/>
            <a:ext cx="3476902" cy="336489"/>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Clr>
                <a:srgbClr val="000000"/>
              </a:buClr>
              <a:buSzPts val="1100"/>
              <a:buFont typeface="Arial"/>
              <a:buNone/>
            </a:pPr>
            <a:r>
              <a:rPr lang="en" sz="1200" b="1" dirty="0">
                <a:solidFill>
                  <a:srgbClr val="4285F4"/>
                </a:solidFill>
                <a:latin typeface="Google Sans"/>
                <a:ea typeface="Google Sans"/>
                <a:cs typeface="Google Sans"/>
                <a:sym typeface="Google Sans"/>
              </a:rPr>
              <a:t>Continuous Integration (CI)</a:t>
            </a:r>
            <a:endParaRPr sz="1200" b="1" dirty="0">
              <a:solidFill>
                <a:srgbClr val="4285F4"/>
              </a:solidFill>
              <a:latin typeface="Google Sans"/>
              <a:ea typeface="Google Sans"/>
              <a:cs typeface="Google Sans"/>
              <a:sym typeface="Google Sans"/>
            </a:endParaRPr>
          </a:p>
        </p:txBody>
      </p:sp>
      <p:sp>
        <p:nvSpPr>
          <p:cNvPr id="40" name="Google Shape;619;p60">
            <a:extLst>
              <a:ext uri="{FF2B5EF4-FFF2-40B4-BE49-F238E27FC236}">
                <a16:creationId xmlns:a16="http://schemas.microsoft.com/office/drawing/2014/main" id="{16831B46-F573-7658-F04A-A0686297782E}"/>
              </a:ext>
            </a:extLst>
          </p:cNvPr>
          <p:cNvSpPr txBox="1"/>
          <p:nvPr/>
        </p:nvSpPr>
        <p:spPr>
          <a:xfrm>
            <a:off x="4929818" y="5052919"/>
            <a:ext cx="3143519" cy="349519"/>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Clr>
                <a:srgbClr val="000000"/>
              </a:buClr>
              <a:buSzPts val="1100"/>
              <a:buFont typeface="Arial"/>
              <a:buNone/>
            </a:pPr>
            <a:r>
              <a:rPr lang="en" sz="1200" b="1" dirty="0">
                <a:solidFill>
                  <a:schemeClr val="accent4"/>
                </a:solidFill>
                <a:latin typeface="Google Sans"/>
                <a:ea typeface="Google Sans"/>
                <a:cs typeface="Google Sans"/>
                <a:sym typeface="Google Sans"/>
              </a:rPr>
              <a:t>Continuous Delivery (CD)</a:t>
            </a:r>
            <a:endParaRPr sz="1200" b="1" dirty="0">
              <a:solidFill>
                <a:schemeClr val="accent4"/>
              </a:solidFill>
              <a:latin typeface="Google Sans"/>
              <a:ea typeface="Google Sans"/>
              <a:cs typeface="Google Sans"/>
              <a:sym typeface="Google Sans"/>
            </a:endParaRPr>
          </a:p>
        </p:txBody>
      </p:sp>
      <p:sp>
        <p:nvSpPr>
          <p:cNvPr id="41" name="Google Shape;627;p60">
            <a:extLst>
              <a:ext uri="{FF2B5EF4-FFF2-40B4-BE49-F238E27FC236}">
                <a16:creationId xmlns:a16="http://schemas.microsoft.com/office/drawing/2014/main" id="{F0E2388C-C3F4-3321-48F7-7B57C33380B7}"/>
              </a:ext>
            </a:extLst>
          </p:cNvPr>
          <p:cNvSpPr/>
          <p:nvPr/>
        </p:nvSpPr>
        <p:spPr>
          <a:xfrm rot="-5400000">
            <a:off x="3072784" y="3061545"/>
            <a:ext cx="357300" cy="3700500"/>
          </a:xfrm>
          <a:prstGeom prst="leftBrace">
            <a:avLst>
              <a:gd name="adj1" fmla="val 50000"/>
              <a:gd name="adj2" fmla="val 5031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28;p60">
            <a:extLst>
              <a:ext uri="{FF2B5EF4-FFF2-40B4-BE49-F238E27FC236}">
                <a16:creationId xmlns:a16="http://schemas.microsoft.com/office/drawing/2014/main" id="{B55D11D7-B26F-527A-7DB7-1AFD872FCE52}"/>
              </a:ext>
            </a:extLst>
          </p:cNvPr>
          <p:cNvSpPr/>
          <p:nvPr/>
        </p:nvSpPr>
        <p:spPr>
          <a:xfrm rot="-5400000">
            <a:off x="6182834" y="3736545"/>
            <a:ext cx="357300" cy="2350500"/>
          </a:xfrm>
          <a:prstGeom prst="leftBrace">
            <a:avLst>
              <a:gd name="adj1" fmla="val 50000"/>
              <a:gd name="adj2" fmla="val 50098"/>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19;p60">
            <a:extLst>
              <a:ext uri="{FF2B5EF4-FFF2-40B4-BE49-F238E27FC236}">
                <a16:creationId xmlns:a16="http://schemas.microsoft.com/office/drawing/2014/main" id="{9B6044F9-FF56-63DE-AB03-55EF4BA9DBB4}"/>
              </a:ext>
            </a:extLst>
          </p:cNvPr>
          <p:cNvSpPr txBox="1"/>
          <p:nvPr/>
        </p:nvSpPr>
        <p:spPr>
          <a:xfrm>
            <a:off x="4977443" y="2871694"/>
            <a:ext cx="3143519" cy="349519"/>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Clr>
                <a:srgbClr val="000000"/>
              </a:buClr>
              <a:buSzPts val="1100"/>
              <a:buFont typeface="Arial"/>
              <a:buNone/>
            </a:pPr>
            <a:r>
              <a:rPr lang="en" sz="1200" b="1" dirty="0">
                <a:solidFill>
                  <a:schemeClr val="accent4"/>
                </a:solidFill>
                <a:latin typeface="Google Sans"/>
                <a:ea typeface="Google Sans"/>
                <a:cs typeface="Google Sans"/>
                <a:sym typeface="Google Sans"/>
              </a:rPr>
              <a:t>Continuous Delivery (CD)</a:t>
            </a:r>
            <a:endParaRPr sz="1200" b="1" dirty="0">
              <a:solidFill>
                <a:schemeClr val="accent4"/>
              </a:solidFill>
              <a:latin typeface="Google Sans"/>
              <a:ea typeface="Google Sans"/>
              <a:cs typeface="Google Sans"/>
              <a:sym typeface="Google Sans"/>
            </a:endParaRPr>
          </a:p>
        </p:txBody>
      </p:sp>
    </p:spTree>
    <p:extLst>
      <p:ext uri="{BB962C8B-B14F-4D97-AF65-F5344CB8AC3E}">
        <p14:creationId xmlns:p14="http://schemas.microsoft.com/office/powerpoint/2010/main" val="3740632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1EE6CD-9684-2ADB-1A52-FE10415CA3E4}"/>
              </a:ext>
            </a:extLst>
          </p:cNvPr>
          <p:cNvSpPr>
            <a:spLocks noGrp="1"/>
          </p:cNvSpPr>
          <p:nvPr>
            <p:ph type="body" sz="quarter" idx="11"/>
          </p:nvPr>
        </p:nvSpPr>
        <p:spPr>
          <a:xfrm>
            <a:off x="1297204" y="980861"/>
            <a:ext cx="6814830" cy="1233830"/>
          </a:xfrm>
        </p:spPr>
        <p:txBody>
          <a:bodyPr/>
          <a:lstStyle/>
          <a:p>
            <a:r>
              <a:rPr lang="en-US" dirty="0" err="1"/>
              <a:t>IaC</a:t>
            </a:r>
            <a:r>
              <a:rPr lang="en-US" dirty="0"/>
              <a:t> approaches</a:t>
            </a:r>
          </a:p>
        </p:txBody>
      </p:sp>
      <p:sp>
        <p:nvSpPr>
          <p:cNvPr id="3" name="Text Placeholder 2">
            <a:extLst>
              <a:ext uri="{FF2B5EF4-FFF2-40B4-BE49-F238E27FC236}">
                <a16:creationId xmlns:a16="http://schemas.microsoft.com/office/drawing/2014/main" id="{EC320E0F-A050-DB71-9F4F-7EFA45312C1D}"/>
              </a:ext>
            </a:extLst>
          </p:cNvPr>
          <p:cNvSpPr>
            <a:spLocks noGrp="1"/>
          </p:cNvSpPr>
          <p:nvPr>
            <p:ph type="body" sz="quarter" idx="12"/>
          </p:nvPr>
        </p:nvSpPr>
        <p:spPr/>
        <p:txBody>
          <a:bodyPr/>
          <a:lstStyle/>
          <a:p>
            <a:r>
              <a:rPr lang="en-US" dirty="0"/>
              <a:t>2</a:t>
            </a:r>
          </a:p>
        </p:txBody>
      </p:sp>
    </p:spTree>
    <p:extLst>
      <p:ext uri="{BB962C8B-B14F-4D97-AF65-F5344CB8AC3E}">
        <p14:creationId xmlns:p14="http://schemas.microsoft.com/office/powerpoint/2010/main" val="3328299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E2613-0836-2DAC-5D1D-B96DBC06D9F4}"/>
              </a:ext>
            </a:extLst>
          </p:cNvPr>
          <p:cNvSpPr>
            <a:spLocks noGrp="1"/>
          </p:cNvSpPr>
          <p:nvPr>
            <p:ph type="title"/>
          </p:nvPr>
        </p:nvSpPr>
        <p:spPr>
          <a:xfrm>
            <a:off x="252892" y="274641"/>
            <a:ext cx="8652667" cy="230184"/>
          </a:xfrm>
        </p:spPr>
        <p:txBody>
          <a:bodyPr anchor="t">
            <a:normAutofit/>
          </a:bodyPr>
          <a:lstStyle/>
          <a:p>
            <a:pPr>
              <a:lnSpc>
                <a:spcPct val="90000"/>
              </a:lnSpc>
            </a:pPr>
            <a:r>
              <a:rPr lang="en-US" sz="1500" dirty="0" err="1"/>
              <a:t>IaC</a:t>
            </a:r>
            <a:r>
              <a:rPr lang="en-US" sz="1500" dirty="0"/>
              <a:t> approaches: enterprise vs. solution centric</a:t>
            </a:r>
          </a:p>
        </p:txBody>
      </p:sp>
      <p:sp>
        <p:nvSpPr>
          <p:cNvPr id="3" name="Google Shape;410;p43">
            <a:extLst>
              <a:ext uri="{FF2B5EF4-FFF2-40B4-BE49-F238E27FC236}">
                <a16:creationId xmlns:a16="http://schemas.microsoft.com/office/drawing/2014/main" id="{2D431A56-3DA2-DF2C-6221-4B59C08F1690}"/>
              </a:ext>
            </a:extLst>
          </p:cNvPr>
          <p:cNvSpPr txBox="1"/>
          <p:nvPr/>
        </p:nvSpPr>
        <p:spPr>
          <a:xfrm>
            <a:off x="1117887" y="1485350"/>
            <a:ext cx="3001200" cy="2445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dirty="0">
                <a:solidFill>
                  <a:srgbClr val="202124"/>
                </a:solidFill>
                <a:latin typeface="Google Sans"/>
                <a:ea typeface="Google Sans"/>
                <a:cs typeface="Google Sans"/>
                <a:sym typeface="Google Sans"/>
              </a:rPr>
              <a:t>Enterprise automation</a:t>
            </a:r>
            <a:endParaRPr sz="1200" b="1" dirty="0">
              <a:solidFill>
                <a:srgbClr val="202124"/>
              </a:solidFill>
              <a:latin typeface="Google Sans"/>
              <a:ea typeface="Google Sans"/>
              <a:cs typeface="Google Sans"/>
              <a:sym typeface="Google Sans"/>
            </a:endParaRPr>
          </a:p>
          <a:p>
            <a:pPr marL="274320" lvl="0" indent="-213359" algn="l" rtl="0">
              <a:lnSpc>
                <a:spcPct val="115000"/>
              </a:lnSpc>
              <a:spcBef>
                <a:spcPts val="1200"/>
              </a:spcBef>
              <a:spcAft>
                <a:spcPts val="0"/>
              </a:spcAft>
              <a:buClr>
                <a:srgbClr val="202124"/>
              </a:buClr>
              <a:buSzPts val="1200"/>
              <a:buFont typeface="Google Sans"/>
              <a:buChar char="●"/>
            </a:pPr>
            <a:r>
              <a:rPr lang="en" sz="1200" dirty="0">
                <a:solidFill>
                  <a:srgbClr val="FF0000"/>
                </a:solidFill>
                <a:latin typeface="Google Sans"/>
                <a:ea typeface="Google Sans"/>
                <a:cs typeface="Google Sans"/>
                <a:sym typeface="Google Sans"/>
              </a:rPr>
              <a:t>whole infrastructure</a:t>
            </a:r>
            <a:r>
              <a:rPr lang="en" sz="1200" dirty="0">
                <a:solidFill>
                  <a:srgbClr val="6E6E6E"/>
                </a:solidFill>
                <a:latin typeface="Google Sans"/>
                <a:ea typeface="Google Sans"/>
                <a:cs typeface="Google Sans"/>
                <a:sym typeface="Google Sans"/>
              </a:rPr>
              <a:t> </a:t>
            </a:r>
            <a:r>
              <a:rPr lang="en" sz="1200" dirty="0">
                <a:solidFill>
                  <a:srgbClr val="202124"/>
                </a:solidFill>
                <a:latin typeface="Google Sans"/>
                <a:ea typeface="Google Sans"/>
                <a:cs typeface="Google Sans"/>
                <a:sym typeface="Google Sans"/>
              </a:rPr>
              <a:t>automation</a:t>
            </a:r>
            <a:endParaRPr sz="1200" dirty="0">
              <a:solidFill>
                <a:srgbClr val="202124"/>
              </a:solidFill>
              <a:latin typeface="Google Sans"/>
              <a:ea typeface="Google Sans"/>
              <a:cs typeface="Google Sans"/>
              <a:sym typeface="Google Sans"/>
            </a:endParaRPr>
          </a:p>
          <a:p>
            <a:pPr marL="274320" lvl="0" indent="-213359" algn="l" rtl="0">
              <a:lnSpc>
                <a:spcPct val="115000"/>
              </a:lnSpc>
              <a:spcBef>
                <a:spcPts val="600"/>
              </a:spcBef>
              <a:spcAft>
                <a:spcPts val="0"/>
              </a:spcAft>
              <a:buClr>
                <a:srgbClr val="202124"/>
              </a:buClr>
              <a:buSzPts val="1200"/>
              <a:buFont typeface="Google Sans"/>
              <a:buChar char="●"/>
            </a:pPr>
            <a:r>
              <a:rPr lang="en" sz="1200" dirty="0">
                <a:solidFill>
                  <a:srgbClr val="202124"/>
                </a:solidFill>
                <a:latin typeface="Google Sans"/>
                <a:ea typeface="Google Sans"/>
                <a:cs typeface="Google Sans"/>
                <a:sym typeface="Google Sans"/>
              </a:rPr>
              <a:t>prefer</a:t>
            </a:r>
            <a:r>
              <a:rPr lang="en" sz="1200" dirty="0">
                <a:solidFill>
                  <a:srgbClr val="6E6E6E"/>
                </a:solidFill>
                <a:latin typeface="Google Sans"/>
                <a:ea typeface="Google Sans"/>
                <a:cs typeface="Google Sans"/>
                <a:sym typeface="Google Sans"/>
              </a:rPr>
              <a:t> </a:t>
            </a:r>
            <a:r>
              <a:rPr lang="en" sz="1200" dirty="0">
                <a:solidFill>
                  <a:srgbClr val="FF0000"/>
                </a:solidFill>
                <a:latin typeface="Google Sans"/>
                <a:ea typeface="Google Sans"/>
                <a:cs typeface="Google Sans"/>
                <a:sym typeface="Google Sans"/>
              </a:rPr>
              <a:t>owning Terraform code</a:t>
            </a:r>
            <a:r>
              <a:rPr lang="en" sz="1200" dirty="0">
                <a:solidFill>
                  <a:srgbClr val="202124"/>
                </a:solidFill>
                <a:latin typeface="Google Sans"/>
                <a:ea typeface="Google Sans"/>
                <a:cs typeface="Google Sans"/>
                <a:sym typeface="Google Sans"/>
              </a:rPr>
              <a:t>, third-party modules forked</a:t>
            </a:r>
            <a:endParaRPr sz="1200" dirty="0">
              <a:solidFill>
                <a:srgbClr val="202124"/>
              </a:solidFill>
              <a:latin typeface="Google Sans"/>
              <a:ea typeface="Google Sans"/>
              <a:cs typeface="Google Sans"/>
              <a:sym typeface="Google Sans"/>
            </a:endParaRPr>
          </a:p>
          <a:p>
            <a:pPr marL="274320" lvl="0" indent="-213359" algn="l" rtl="0">
              <a:lnSpc>
                <a:spcPct val="115000"/>
              </a:lnSpc>
              <a:spcBef>
                <a:spcPts val="600"/>
              </a:spcBef>
              <a:spcAft>
                <a:spcPts val="0"/>
              </a:spcAft>
              <a:buClr>
                <a:srgbClr val="202124"/>
              </a:buClr>
              <a:buSzPts val="1200"/>
              <a:buFont typeface="Google Sans"/>
              <a:buChar char="●"/>
            </a:pPr>
            <a:r>
              <a:rPr lang="en" sz="1200" dirty="0">
                <a:solidFill>
                  <a:srgbClr val="FF0000"/>
                </a:solidFill>
                <a:latin typeface="Google Sans"/>
                <a:ea typeface="Google Sans"/>
                <a:cs typeface="Google Sans"/>
                <a:sym typeface="Google Sans"/>
              </a:rPr>
              <a:t>environments</a:t>
            </a:r>
            <a:r>
              <a:rPr lang="en" sz="1200" dirty="0">
                <a:solidFill>
                  <a:srgbClr val="6E6E6E"/>
                </a:solidFill>
                <a:latin typeface="Google Sans"/>
                <a:ea typeface="Google Sans"/>
                <a:cs typeface="Google Sans"/>
                <a:sym typeface="Google Sans"/>
              </a:rPr>
              <a:t> </a:t>
            </a:r>
            <a:r>
              <a:rPr lang="en" sz="1200" dirty="0">
                <a:solidFill>
                  <a:srgbClr val="202124"/>
                </a:solidFill>
                <a:latin typeface="Google Sans"/>
                <a:ea typeface="Google Sans"/>
                <a:cs typeface="Google Sans"/>
                <a:sym typeface="Google Sans"/>
              </a:rPr>
              <a:t>(prod, dev, etc.) as the main unit of work</a:t>
            </a:r>
            <a:endParaRPr sz="1200" dirty="0">
              <a:solidFill>
                <a:srgbClr val="202124"/>
              </a:solidFill>
              <a:latin typeface="Google Sans"/>
              <a:ea typeface="Google Sans"/>
              <a:cs typeface="Google Sans"/>
              <a:sym typeface="Google Sans"/>
            </a:endParaRPr>
          </a:p>
          <a:p>
            <a:pPr marL="274320" lvl="0" indent="-213359" algn="l" rtl="0">
              <a:lnSpc>
                <a:spcPct val="115000"/>
              </a:lnSpc>
              <a:spcBef>
                <a:spcPts val="600"/>
              </a:spcBef>
              <a:spcAft>
                <a:spcPts val="600"/>
              </a:spcAft>
              <a:buClr>
                <a:srgbClr val="202124"/>
              </a:buClr>
              <a:buSzPts val="1200"/>
              <a:buFont typeface="Google Sans"/>
              <a:buChar char="●"/>
            </a:pPr>
            <a:r>
              <a:rPr lang="en" sz="1200" dirty="0">
                <a:solidFill>
                  <a:srgbClr val="202124"/>
                </a:solidFill>
                <a:latin typeface="Google Sans"/>
                <a:ea typeface="Google Sans"/>
                <a:cs typeface="Google Sans"/>
                <a:sym typeface="Google Sans"/>
              </a:rPr>
              <a:t>IaC</a:t>
            </a:r>
            <a:r>
              <a:rPr lang="en" sz="1200" dirty="0">
                <a:solidFill>
                  <a:srgbClr val="6E6E6E"/>
                </a:solidFill>
                <a:latin typeface="Google Sans"/>
                <a:ea typeface="Google Sans"/>
                <a:cs typeface="Google Sans"/>
                <a:sym typeface="Google Sans"/>
              </a:rPr>
              <a:t> </a:t>
            </a:r>
            <a:r>
              <a:rPr lang="en" sz="1200" dirty="0">
                <a:solidFill>
                  <a:srgbClr val="FF0000"/>
                </a:solidFill>
                <a:latin typeface="Google Sans"/>
                <a:ea typeface="Google Sans"/>
                <a:cs typeface="Google Sans"/>
                <a:sym typeface="Google Sans"/>
              </a:rPr>
              <a:t>lifecycle</a:t>
            </a:r>
            <a:r>
              <a:rPr lang="en" sz="1200" dirty="0">
                <a:solidFill>
                  <a:srgbClr val="6E6E6E"/>
                </a:solidFill>
                <a:latin typeface="Google Sans"/>
                <a:ea typeface="Google Sans"/>
                <a:cs typeface="Google Sans"/>
                <a:sym typeface="Google Sans"/>
              </a:rPr>
              <a:t> </a:t>
            </a:r>
            <a:r>
              <a:rPr lang="en" sz="1200" dirty="0">
                <a:solidFill>
                  <a:srgbClr val="202124"/>
                </a:solidFill>
                <a:latin typeface="Google Sans"/>
                <a:ea typeface="Google Sans"/>
                <a:cs typeface="Google Sans"/>
                <a:sym typeface="Google Sans"/>
              </a:rPr>
              <a:t>similar to application code lifecycle</a:t>
            </a:r>
            <a:endParaRPr sz="1200" dirty="0">
              <a:solidFill>
                <a:srgbClr val="202124"/>
              </a:solidFill>
              <a:latin typeface="Google Sans"/>
              <a:ea typeface="Google Sans"/>
              <a:cs typeface="Google Sans"/>
              <a:sym typeface="Google Sans"/>
            </a:endParaRPr>
          </a:p>
        </p:txBody>
      </p:sp>
      <p:cxnSp>
        <p:nvCxnSpPr>
          <p:cNvPr id="4" name="Google Shape;411;p43">
            <a:extLst>
              <a:ext uri="{FF2B5EF4-FFF2-40B4-BE49-F238E27FC236}">
                <a16:creationId xmlns:a16="http://schemas.microsoft.com/office/drawing/2014/main" id="{435DF4A1-5D8F-071E-C30B-A899530984F8}"/>
              </a:ext>
            </a:extLst>
          </p:cNvPr>
          <p:cNvCxnSpPr/>
          <p:nvPr/>
        </p:nvCxnSpPr>
        <p:spPr>
          <a:xfrm>
            <a:off x="4401725" y="1485350"/>
            <a:ext cx="0" cy="2536500"/>
          </a:xfrm>
          <a:prstGeom prst="straightConnector1">
            <a:avLst/>
          </a:prstGeom>
          <a:noFill/>
          <a:ln w="9525" cap="flat" cmpd="sng">
            <a:solidFill>
              <a:srgbClr val="BFBFBF"/>
            </a:solidFill>
            <a:prstDash val="solid"/>
            <a:round/>
            <a:headEnd type="none" w="med" len="med"/>
            <a:tailEnd type="none" w="med" len="med"/>
          </a:ln>
        </p:spPr>
      </p:cxnSp>
      <p:sp>
        <p:nvSpPr>
          <p:cNvPr id="5" name="Google Shape;412;p43">
            <a:extLst>
              <a:ext uri="{FF2B5EF4-FFF2-40B4-BE49-F238E27FC236}">
                <a16:creationId xmlns:a16="http://schemas.microsoft.com/office/drawing/2014/main" id="{0ECEDF04-0B87-6D75-90D3-856E6F07F5F2}"/>
              </a:ext>
            </a:extLst>
          </p:cNvPr>
          <p:cNvSpPr txBox="1"/>
          <p:nvPr/>
        </p:nvSpPr>
        <p:spPr>
          <a:xfrm>
            <a:off x="4867100" y="1485350"/>
            <a:ext cx="3159000" cy="2637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202124"/>
                </a:solidFill>
                <a:latin typeface="Google Sans"/>
                <a:ea typeface="Google Sans"/>
                <a:cs typeface="Google Sans"/>
                <a:sym typeface="Google Sans"/>
              </a:rPr>
              <a:t>Solution automation</a:t>
            </a:r>
            <a:endParaRPr sz="1200" b="1">
              <a:solidFill>
                <a:srgbClr val="202124"/>
              </a:solidFill>
              <a:latin typeface="Google Sans"/>
              <a:ea typeface="Google Sans"/>
              <a:cs typeface="Google Sans"/>
              <a:sym typeface="Google Sans"/>
            </a:endParaRPr>
          </a:p>
          <a:p>
            <a:pPr marL="274320" lvl="0" indent="-213359" algn="l" rtl="0">
              <a:lnSpc>
                <a:spcPct val="115000"/>
              </a:lnSpc>
              <a:spcBef>
                <a:spcPts val="600"/>
              </a:spcBef>
              <a:spcAft>
                <a:spcPts val="0"/>
              </a:spcAft>
              <a:buClr>
                <a:srgbClr val="202124"/>
              </a:buClr>
              <a:buSzPts val="1200"/>
              <a:buFont typeface="Google Sans"/>
              <a:buChar char="●"/>
            </a:pPr>
            <a:r>
              <a:rPr lang="en" sz="1200">
                <a:solidFill>
                  <a:srgbClr val="FF0000"/>
                </a:solidFill>
                <a:latin typeface="Google Sans"/>
                <a:ea typeface="Google Sans"/>
                <a:cs typeface="Google Sans"/>
                <a:sym typeface="Google Sans"/>
              </a:rPr>
              <a:t>single product</a:t>
            </a:r>
            <a:r>
              <a:rPr lang="en" sz="1200">
                <a:solidFill>
                  <a:srgbClr val="6E6E6E"/>
                </a:solidFill>
                <a:latin typeface="Google Sans"/>
                <a:ea typeface="Google Sans"/>
                <a:cs typeface="Google Sans"/>
                <a:sym typeface="Google Sans"/>
              </a:rPr>
              <a:t> </a:t>
            </a:r>
            <a:r>
              <a:rPr lang="en" sz="1200">
                <a:solidFill>
                  <a:srgbClr val="202124"/>
                </a:solidFill>
                <a:latin typeface="Google Sans"/>
                <a:ea typeface="Google Sans"/>
                <a:cs typeface="Google Sans"/>
                <a:sym typeface="Google Sans"/>
              </a:rPr>
              <a:t>/ solution automation</a:t>
            </a:r>
            <a:endParaRPr sz="1200">
              <a:solidFill>
                <a:srgbClr val="202124"/>
              </a:solidFill>
              <a:latin typeface="Google Sans"/>
              <a:ea typeface="Google Sans"/>
              <a:cs typeface="Google Sans"/>
              <a:sym typeface="Google Sans"/>
            </a:endParaRPr>
          </a:p>
          <a:p>
            <a:pPr marL="274320" lvl="0" indent="-213359" algn="l" rtl="0">
              <a:lnSpc>
                <a:spcPct val="115000"/>
              </a:lnSpc>
              <a:spcBef>
                <a:spcPts val="1000"/>
              </a:spcBef>
              <a:spcAft>
                <a:spcPts val="0"/>
              </a:spcAft>
              <a:buClr>
                <a:srgbClr val="202124"/>
              </a:buClr>
              <a:buSzPts val="1200"/>
              <a:buFont typeface="Google Sans"/>
              <a:buChar char="●"/>
            </a:pPr>
            <a:r>
              <a:rPr lang="en" sz="1200">
                <a:solidFill>
                  <a:srgbClr val="FF0000"/>
                </a:solidFill>
                <a:latin typeface="Google Sans"/>
                <a:ea typeface="Google Sans"/>
                <a:cs typeface="Google Sans"/>
                <a:sym typeface="Google Sans"/>
              </a:rPr>
              <a:t>limited capability to own</a:t>
            </a:r>
            <a:r>
              <a:rPr lang="en" sz="1200">
                <a:solidFill>
                  <a:srgbClr val="6E6E6E"/>
                </a:solidFill>
                <a:latin typeface="Google Sans"/>
                <a:ea typeface="Google Sans"/>
                <a:cs typeface="Google Sans"/>
                <a:sym typeface="Google Sans"/>
              </a:rPr>
              <a:t> </a:t>
            </a:r>
            <a:r>
              <a:rPr lang="en" sz="1200">
                <a:solidFill>
                  <a:srgbClr val="202124"/>
                </a:solidFill>
                <a:latin typeface="Google Sans"/>
                <a:ea typeface="Google Sans"/>
                <a:cs typeface="Google Sans"/>
                <a:sym typeface="Google Sans"/>
              </a:rPr>
              <a:t>Terraform code, third-party modules referenced from registry</a:t>
            </a:r>
            <a:endParaRPr sz="1200">
              <a:solidFill>
                <a:srgbClr val="202124"/>
              </a:solidFill>
              <a:latin typeface="Google Sans"/>
              <a:ea typeface="Google Sans"/>
              <a:cs typeface="Google Sans"/>
              <a:sym typeface="Google Sans"/>
            </a:endParaRPr>
          </a:p>
          <a:p>
            <a:pPr marL="274320" lvl="0" indent="-213359" algn="l" rtl="0">
              <a:lnSpc>
                <a:spcPct val="115000"/>
              </a:lnSpc>
              <a:spcBef>
                <a:spcPts val="1000"/>
              </a:spcBef>
              <a:spcAft>
                <a:spcPts val="0"/>
              </a:spcAft>
              <a:buClr>
                <a:srgbClr val="202124"/>
              </a:buClr>
              <a:buSzPts val="1200"/>
              <a:buFont typeface="Google Sans"/>
              <a:buChar char="●"/>
            </a:pPr>
            <a:r>
              <a:rPr lang="en" sz="1200">
                <a:solidFill>
                  <a:srgbClr val="6E6E6E"/>
                </a:solidFill>
                <a:latin typeface="Google Sans"/>
                <a:ea typeface="Google Sans"/>
                <a:cs typeface="Google Sans"/>
                <a:sym typeface="Google Sans"/>
              </a:rPr>
              <a:t>"</a:t>
            </a:r>
            <a:r>
              <a:rPr lang="en" sz="1200">
                <a:solidFill>
                  <a:srgbClr val="FF0000"/>
                </a:solidFill>
                <a:latin typeface="Google Sans"/>
                <a:ea typeface="Google Sans"/>
                <a:cs typeface="Google Sans"/>
                <a:sym typeface="Google Sans"/>
              </a:rPr>
              <a:t>solution factory</a:t>
            </a:r>
            <a:r>
              <a:rPr lang="en" sz="1200">
                <a:solidFill>
                  <a:srgbClr val="202124"/>
                </a:solidFill>
                <a:latin typeface="Google Sans"/>
                <a:ea typeface="Google Sans"/>
                <a:cs typeface="Google Sans"/>
                <a:sym typeface="Google Sans"/>
              </a:rPr>
              <a:t>" where IaC is often embedded in an internal user facing application</a:t>
            </a:r>
            <a:endParaRPr sz="1200">
              <a:solidFill>
                <a:srgbClr val="202124"/>
              </a:solidFill>
              <a:latin typeface="Google Sans"/>
              <a:ea typeface="Google Sans"/>
              <a:cs typeface="Google Sans"/>
              <a:sym typeface="Google Sans"/>
            </a:endParaRPr>
          </a:p>
        </p:txBody>
      </p:sp>
      <p:pic>
        <p:nvPicPr>
          <p:cNvPr id="7" name="Picture 6">
            <a:extLst>
              <a:ext uri="{FF2B5EF4-FFF2-40B4-BE49-F238E27FC236}">
                <a16:creationId xmlns:a16="http://schemas.microsoft.com/office/drawing/2014/main" id="{77B6442C-4834-1D38-0242-810B0CC2C68D}"/>
              </a:ext>
            </a:extLst>
          </p:cNvPr>
          <p:cNvPicPr>
            <a:picLocks noChangeAspect="1"/>
          </p:cNvPicPr>
          <p:nvPr/>
        </p:nvPicPr>
        <p:blipFill>
          <a:blip r:embed="rId2"/>
          <a:stretch>
            <a:fillRect/>
          </a:stretch>
        </p:blipFill>
        <p:spPr>
          <a:xfrm>
            <a:off x="1145810" y="4523522"/>
            <a:ext cx="2973277" cy="1402627"/>
          </a:xfrm>
          <a:prstGeom prst="rect">
            <a:avLst/>
          </a:prstGeom>
        </p:spPr>
      </p:pic>
      <p:pic>
        <p:nvPicPr>
          <p:cNvPr id="10" name="Picture 9">
            <a:extLst>
              <a:ext uri="{FF2B5EF4-FFF2-40B4-BE49-F238E27FC236}">
                <a16:creationId xmlns:a16="http://schemas.microsoft.com/office/drawing/2014/main" id="{408FC6EA-34E1-7CE4-1EB5-AE9A85E9A86B}"/>
              </a:ext>
            </a:extLst>
          </p:cNvPr>
          <p:cNvPicPr>
            <a:picLocks noChangeAspect="1"/>
          </p:cNvPicPr>
          <p:nvPr/>
        </p:nvPicPr>
        <p:blipFill>
          <a:blip r:embed="rId3"/>
          <a:stretch>
            <a:fillRect/>
          </a:stretch>
        </p:blipFill>
        <p:spPr>
          <a:xfrm>
            <a:off x="4803833" y="4534247"/>
            <a:ext cx="2973277" cy="1391902"/>
          </a:xfrm>
          <a:prstGeom prst="rect">
            <a:avLst/>
          </a:prstGeom>
        </p:spPr>
      </p:pic>
      <p:sp>
        <p:nvSpPr>
          <p:cNvPr id="13" name="TextBox 12">
            <a:extLst>
              <a:ext uri="{FF2B5EF4-FFF2-40B4-BE49-F238E27FC236}">
                <a16:creationId xmlns:a16="http://schemas.microsoft.com/office/drawing/2014/main" id="{1D400DAB-5D0D-BB3D-7A7E-641D916AD86D}"/>
              </a:ext>
            </a:extLst>
          </p:cNvPr>
          <p:cNvSpPr txBox="1"/>
          <p:nvPr/>
        </p:nvSpPr>
        <p:spPr>
          <a:xfrm>
            <a:off x="1117887" y="6023352"/>
            <a:ext cx="2765777" cy="276999"/>
          </a:xfrm>
          <a:prstGeom prst="rect">
            <a:avLst/>
          </a:prstGeom>
          <a:noFill/>
        </p:spPr>
        <p:txBody>
          <a:bodyPr wrap="square">
            <a:spAutoFit/>
          </a:bodyPr>
          <a:lstStyle/>
          <a:p>
            <a:r>
              <a:rPr lang="en-US" sz="1200" dirty="0"/>
              <a:t>Example: </a:t>
            </a:r>
            <a:r>
              <a:rPr lang="pt-BR" sz="1200" dirty="0">
                <a:hlinkClick r:id="rId4"/>
              </a:rPr>
              <a:t>main.tf - Repos (azure.com)</a:t>
            </a:r>
            <a:r>
              <a:rPr lang="en-US" sz="1200" dirty="0"/>
              <a:t> </a:t>
            </a:r>
          </a:p>
        </p:txBody>
      </p:sp>
      <p:sp>
        <p:nvSpPr>
          <p:cNvPr id="14" name="TextBox 13">
            <a:extLst>
              <a:ext uri="{FF2B5EF4-FFF2-40B4-BE49-F238E27FC236}">
                <a16:creationId xmlns:a16="http://schemas.microsoft.com/office/drawing/2014/main" id="{15D6233F-E777-D4DC-C49D-2C68BD77877F}"/>
              </a:ext>
            </a:extLst>
          </p:cNvPr>
          <p:cNvSpPr txBox="1"/>
          <p:nvPr/>
        </p:nvSpPr>
        <p:spPr>
          <a:xfrm>
            <a:off x="4729103" y="6030281"/>
            <a:ext cx="2594047" cy="276999"/>
          </a:xfrm>
          <a:prstGeom prst="rect">
            <a:avLst/>
          </a:prstGeom>
          <a:noFill/>
        </p:spPr>
        <p:txBody>
          <a:bodyPr wrap="square">
            <a:spAutoFit/>
          </a:bodyPr>
          <a:lstStyle/>
          <a:p>
            <a:r>
              <a:rPr lang="en-US" sz="1200" dirty="0"/>
              <a:t>Example: </a:t>
            </a:r>
            <a:r>
              <a:rPr lang="pt-BR" sz="1200" dirty="0">
                <a:hlinkClick r:id="rId5"/>
              </a:rPr>
              <a:t>kv.tf - Repos (azure.com)</a:t>
            </a:r>
            <a:endParaRPr lang="en-US" sz="1200" dirty="0"/>
          </a:p>
        </p:txBody>
      </p:sp>
    </p:spTree>
    <p:extLst>
      <p:ext uri="{BB962C8B-B14F-4D97-AF65-F5344CB8AC3E}">
        <p14:creationId xmlns:p14="http://schemas.microsoft.com/office/powerpoint/2010/main" val="2250878291"/>
      </p:ext>
    </p:extLst>
  </p:cSld>
  <p:clrMapOvr>
    <a:masterClrMapping/>
  </p:clrMapOvr>
</p:sld>
</file>

<file path=ppt/theme/theme1.xml><?xml version="1.0" encoding="utf-8"?>
<a:theme xmlns:a="http://schemas.openxmlformats.org/drawingml/2006/main" name="DUFRY_PPT Template_4-3_151021">
  <a:themeElements>
    <a:clrScheme name="DUFRY">
      <a:dk1>
        <a:srgbClr val="3D3935"/>
      </a:dk1>
      <a:lt1>
        <a:srgbClr val="FFFFFF"/>
      </a:lt1>
      <a:dk2>
        <a:srgbClr val="E40046"/>
      </a:dk2>
      <a:lt2>
        <a:srgbClr val="FFFFFF"/>
      </a:lt2>
      <a:accent1>
        <a:srgbClr val="E40046"/>
      </a:accent1>
      <a:accent2>
        <a:srgbClr val="F9FBB1"/>
      </a:accent2>
      <a:accent3>
        <a:srgbClr val="FEB16A"/>
      </a:accent3>
      <a:accent4>
        <a:srgbClr val="BDDCA5"/>
      </a:accent4>
      <a:accent5>
        <a:srgbClr val="4DC8F3"/>
      </a:accent5>
      <a:accent6>
        <a:srgbClr val="FFFFFF"/>
      </a:accent6>
      <a:hlink>
        <a:srgbClr val="1F3935"/>
      </a:hlink>
      <a:folHlink>
        <a:srgbClr val="E40046"/>
      </a:folHlink>
    </a:clrScheme>
    <a:fontScheme name="Clásico de Office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hapter cover">
  <a:themeElements>
    <a:clrScheme name="Personalizar 1">
      <a:dk1>
        <a:srgbClr val="3D3935"/>
      </a:dk1>
      <a:lt1>
        <a:srgbClr val="FFFFFF"/>
      </a:lt1>
      <a:dk2>
        <a:srgbClr val="E40046"/>
      </a:dk2>
      <a:lt2>
        <a:srgbClr val="FFFFFF"/>
      </a:lt2>
      <a:accent1>
        <a:srgbClr val="E40046"/>
      </a:accent1>
      <a:accent2>
        <a:srgbClr val="3D3935"/>
      </a:accent2>
      <a:accent3>
        <a:srgbClr val="FFFFFF"/>
      </a:accent3>
      <a:accent4>
        <a:srgbClr val="E40046"/>
      </a:accent4>
      <a:accent5>
        <a:srgbClr val="3D3935"/>
      </a:accent5>
      <a:accent6>
        <a:srgbClr val="FFFFFF"/>
      </a:accent6>
      <a:hlink>
        <a:srgbClr val="1F3935"/>
      </a:hlink>
      <a:folHlink>
        <a:srgbClr val="E40046"/>
      </a:folHlink>
    </a:clrScheme>
    <a:fontScheme name="Clásico de Office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Sub-chapter cover">
  <a:themeElements>
    <a:clrScheme name="Personalizar 1">
      <a:dk1>
        <a:srgbClr val="3D3935"/>
      </a:dk1>
      <a:lt1>
        <a:srgbClr val="FFFFFF"/>
      </a:lt1>
      <a:dk2>
        <a:srgbClr val="E40046"/>
      </a:dk2>
      <a:lt2>
        <a:srgbClr val="FFFFFF"/>
      </a:lt2>
      <a:accent1>
        <a:srgbClr val="E40046"/>
      </a:accent1>
      <a:accent2>
        <a:srgbClr val="3D3935"/>
      </a:accent2>
      <a:accent3>
        <a:srgbClr val="FFFFFF"/>
      </a:accent3>
      <a:accent4>
        <a:srgbClr val="E40046"/>
      </a:accent4>
      <a:accent5>
        <a:srgbClr val="3D3935"/>
      </a:accent5>
      <a:accent6>
        <a:srgbClr val="FFFFFF"/>
      </a:accent6>
      <a:hlink>
        <a:srgbClr val="1F3935"/>
      </a:hlink>
      <a:folHlink>
        <a:srgbClr val="E40046"/>
      </a:folHlink>
    </a:clrScheme>
    <a:fontScheme name="Clásico de Office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Idea">
  <a:themeElements>
    <a:clrScheme name="Dufry new red">
      <a:dk1>
        <a:srgbClr val="3D3935"/>
      </a:dk1>
      <a:lt1>
        <a:srgbClr val="FFFFFF"/>
      </a:lt1>
      <a:dk2>
        <a:srgbClr val="DF021B"/>
      </a:dk2>
      <a:lt2>
        <a:srgbClr val="FFFFFF"/>
      </a:lt2>
      <a:accent1>
        <a:srgbClr val="DF021B"/>
      </a:accent1>
      <a:accent2>
        <a:srgbClr val="3D3935"/>
      </a:accent2>
      <a:accent3>
        <a:srgbClr val="FFFFFF"/>
      </a:accent3>
      <a:accent4>
        <a:srgbClr val="DF021B"/>
      </a:accent4>
      <a:accent5>
        <a:srgbClr val="3D3935"/>
      </a:accent5>
      <a:accent6>
        <a:srgbClr val="FFFFFF"/>
      </a:accent6>
      <a:hlink>
        <a:srgbClr val="1F3935"/>
      </a:hlink>
      <a:folHlink>
        <a:srgbClr val="DF021B"/>
      </a:folHlink>
    </a:clrScheme>
    <a:fontScheme name="Clásico de Office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Text standar">
  <a:themeElements>
    <a:clrScheme name="Personalizar 6">
      <a:dk1>
        <a:srgbClr val="3D3935"/>
      </a:dk1>
      <a:lt1>
        <a:sysClr val="window" lastClr="FFFFFF"/>
      </a:lt1>
      <a:dk2>
        <a:srgbClr val="E40046"/>
      </a:dk2>
      <a:lt2>
        <a:srgbClr val="FFFFFF"/>
      </a:lt2>
      <a:accent1>
        <a:srgbClr val="E40046"/>
      </a:accent1>
      <a:accent2>
        <a:srgbClr val="FFE164"/>
      </a:accent2>
      <a:accent3>
        <a:srgbClr val="FFC373"/>
      </a:accent3>
      <a:accent4>
        <a:srgbClr val="91D291"/>
      </a:accent4>
      <a:accent5>
        <a:srgbClr val="73C8F0"/>
      </a:accent5>
      <a:accent6>
        <a:srgbClr val="FFFFFF"/>
      </a:accent6>
      <a:hlink>
        <a:srgbClr val="0000FF"/>
      </a:hlink>
      <a:folHlink>
        <a:srgbClr val="800080"/>
      </a:folHlink>
    </a:clrScheme>
    <a:fontScheme name="Clásico de Office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Backcover">
  <a:themeElements>
    <a:clrScheme name="Personalizar 1">
      <a:dk1>
        <a:srgbClr val="3D3935"/>
      </a:dk1>
      <a:lt1>
        <a:srgbClr val="FFFFFF"/>
      </a:lt1>
      <a:dk2>
        <a:srgbClr val="E40046"/>
      </a:dk2>
      <a:lt2>
        <a:srgbClr val="FFFFFF"/>
      </a:lt2>
      <a:accent1>
        <a:srgbClr val="E40046"/>
      </a:accent1>
      <a:accent2>
        <a:srgbClr val="3D3935"/>
      </a:accent2>
      <a:accent3>
        <a:srgbClr val="FFFFFF"/>
      </a:accent3>
      <a:accent4>
        <a:srgbClr val="E40046"/>
      </a:accent4>
      <a:accent5>
        <a:srgbClr val="3D3935"/>
      </a:accent5>
      <a:accent6>
        <a:srgbClr val="FFFFFF"/>
      </a:accent6>
      <a:hlink>
        <a:srgbClr val="1F3935"/>
      </a:hlink>
      <a:folHlink>
        <a:srgbClr val="E40046"/>
      </a:folHlink>
    </a:clrScheme>
    <a:fontScheme name="Clásico de Office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Metadata/LabelInfo.xml><?xml version="1.0" encoding="utf-8"?>
<clbl:labelList xmlns:clbl="http://schemas.microsoft.com/office/2020/mipLabelMetadata">
  <clbl:label id="{f260df36-bc43-424c-8f44-c85226657b01}" enabled="0" method="" siteId="{f260df36-bc43-424c-8f44-c85226657b01}" removed="1"/>
</clbl:labelList>
</file>

<file path=docProps/app.xml><?xml version="1.0" encoding="utf-8"?>
<Properties xmlns="http://schemas.openxmlformats.org/officeDocument/2006/extended-properties" xmlns:vt="http://schemas.openxmlformats.org/officeDocument/2006/docPropsVTypes">
  <Template>DUFRY_PPT Template_4-3_151021</Template>
  <TotalTime>11459</TotalTime>
  <Words>1735</Words>
  <Application>Microsoft Office PowerPoint</Application>
  <PresentationFormat>On-screen Show (4:3)</PresentationFormat>
  <Paragraphs>273</Paragraphs>
  <Slides>26</Slides>
  <Notes>1</Notes>
  <HiddenSlides>0</HiddenSlides>
  <MMClips>0</MMClips>
  <ScaleCrop>false</ScaleCrop>
  <HeadingPairs>
    <vt:vector size="6" baseType="variant">
      <vt:variant>
        <vt:lpstr>Fonts Used</vt:lpstr>
      </vt:variant>
      <vt:variant>
        <vt:i4>5</vt:i4>
      </vt:variant>
      <vt:variant>
        <vt:lpstr>Theme</vt:lpstr>
      </vt:variant>
      <vt:variant>
        <vt:i4>6</vt:i4>
      </vt:variant>
      <vt:variant>
        <vt:lpstr>Slide Titles</vt:lpstr>
      </vt:variant>
      <vt:variant>
        <vt:i4>26</vt:i4>
      </vt:variant>
    </vt:vector>
  </HeadingPairs>
  <TitlesOfParts>
    <vt:vector size="37" baseType="lpstr">
      <vt:lpstr>Arial</vt:lpstr>
      <vt:lpstr>Calibri</vt:lpstr>
      <vt:lpstr>Google Sans</vt:lpstr>
      <vt:lpstr>Roboto</vt:lpstr>
      <vt:lpstr>Wingdings</vt:lpstr>
      <vt:lpstr>DUFRY_PPT Template_4-3_151021</vt:lpstr>
      <vt:lpstr>Chapter cover</vt:lpstr>
      <vt:lpstr>Sub-chapter cover</vt:lpstr>
      <vt:lpstr>Idea</vt:lpstr>
      <vt:lpstr>Text standar</vt:lpstr>
      <vt:lpstr>Backcover</vt:lpstr>
      <vt:lpstr>PowerPoint Presentation</vt:lpstr>
      <vt:lpstr>PowerPoint Presentation</vt:lpstr>
      <vt:lpstr>PowerPoint Presentation</vt:lpstr>
      <vt:lpstr>DevOps look</vt:lpstr>
      <vt:lpstr>DevOps look</vt:lpstr>
      <vt:lpstr>DevOps look</vt:lpstr>
      <vt:lpstr>DevOps look: IaC</vt:lpstr>
      <vt:lpstr>PowerPoint Presentation</vt:lpstr>
      <vt:lpstr>IaC approaches: enterprise vs. solution centric</vt:lpstr>
      <vt:lpstr>IaC approaches: Terraform in Organization</vt:lpstr>
      <vt:lpstr>IaC approaches: Repository design</vt:lpstr>
      <vt:lpstr>IaC approaches: Code ownership</vt:lpstr>
      <vt:lpstr>IaC approaches: Readability</vt:lpstr>
      <vt:lpstr>IaC approaches: Modular approach</vt:lpstr>
      <vt:lpstr>PowerPoint Presentation</vt:lpstr>
      <vt:lpstr>Responsibility</vt:lpstr>
      <vt:lpstr>Responsibility: Configuration items ownership of Infra Team (projects)</vt:lpstr>
      <vt:lpstr>Responsibility: Configuration items ownership of Infra Team (templates)</vt:lpstr>
      <vt:lpstr>Responsibility: Configuration items ownership of Infra Team (IAM)</vt:lpstr>
      <vt:lpstr>PowerPoint Presentation</vt:lpstr>
      <vt:lpstr>Governance: Changes and improvements</vt:lpstr>
      <vt:lpstr>Governance: Lifecycle management</vt:lpstr>
      <vt:lpstr>Governance: Lifecycle management</vt:lpstr>
      <vt:lpstr>PowerPoint Presentation</vt:lpstr>
      <vt:lpstr>Issues / gaps / challenges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Useful tips</dc:title>
  <dc:creator>Windows User</dc:creator>
  <cp:lastModifiedBy>Wojciech.Pazdzierkiewicz</cp:lastModifiedBy>
  <cp:revision>345</cp:revision>
  <cp:lastPrinted>2015-10-09T10:43:36Z</cp:lastPrinted>
  <dcterms:created xsi:type="dcterms:W3CDTF">2015-10-21T13:34:31Z</dcterms:created>
  <dcterms:modified xsi:type="dcterms:W3CDTF">2022-11-04T12:09:10Z</dcterms:modified>
</cp:coreProperties>
</file>