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4215" r:id="rId1"/>
  </p:sldMasterIdLst>
  <p:notesMasterIdLst>
    <p:notesMasterId r:id="rId3"/>
  </p:notesMasterIdLst>
  <p:sldIdLst>
    <p:sldId id="389" r:id="rId2"/>
  </p:sldIdLst>
  <p:sldSz cx="12192000" cy="6858000"/>
  <p:notesSz cx="6858000" cy="9144000"/>
  <p:embeddedFontLst>
    <p:embeddedFont>
      <p:font typeface="Georgia" panose="02040502050405020303" pitchFamily="18" charset="0"/>
      <p:regular r:id="rId4"/>
      <p:bold r:id="rId5"/>
      <p:italic r:id="rId6"/>
      <p:boldItalic r:id="rId7"/>
    </p:embeddedFont>
    <p:embeddedFont>
      <p:font typeface="Helvetica Neue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38">
          <p15:clr>
            <a:srgbClr val="747775"/>
          </p15:clr>
        </p15:guide>
        <p15:guide id="2" orient="horz" pos="1667">
          <p15:clr>
            <a:srgbClr val="747775"/>
          </p15:clr>
        </p15:guide>
        <p15:guide id="3" pos="279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456"/>
      </p:cViewPr>
      <p:guideLst>
        <p:guide orient="horz" pos="2438"/>
        <p:guide orient="horz" pos="1667"/>
        <p:guide pos="2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6" name="Google Shape;9346;g3053fdc4e9b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9347" name="Google Shape;9347;g3053fdc4e9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Light">
  <p:cSld name="Thank You Light">
    <p:bg>
      <p:bgPr>
        <a:solidFill>
          <a:schemeClr val="lt1"/>
        </a:solidFill>
        <a:effectLst/>
      </p:bgPr>
    </p:bg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91"/>
          <p:cNvSpPr/>
          <p:nvPr/>
        </p:nvSpPr>
        <p:spPr>
          <a:xfrm>
            <a:off x="0" y="4940855"/>
            <a:ext cx="12192000" cy="19173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91"/>
          <p:cNvSpPr txBox="1">
            <a:spLocks noGrp="1"/>
          </p:cNvSpPr>
          <p:nvPr>
            <p:ph type="ctrTitle"/>
          </p:nvPr>
        </p:nvSpPr>
        <p:spPr>
          <a:xfrm>
            <a:off x="442913" y="1964947"/>
            <a:ext cx="54741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Georgia"/>
              <a:buNone/>
              <a:defRPr sz="59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87" name="Google Shape;1387;p91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91"/>
          <p:cNvSpPr txBox="1">
            <a:spLocks noGrp="1"/>
          </p:cNvSpPr>
          <p:nvPr>
            <p:ph type="body" idx="1"/>
          </p:nvPr>
        </p:nvSpPr>
        <p:spPr>
          <a:xfrm>
            <a:off x="442912" y="5259600"/>
            <a:ext cx="11306100" cy="14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9" name="Google Shape;1389;p91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p91"/>
          <p:cNvSpPr txBox="1"/>
          <p:nvPr/>
        </p:nvSpPr>
        <p:spPr>
          <a:xfrm>
            <a:off x="442913" y="4400548"/>
            <a:ext cx="5474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pwc.com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">
  <p:cSld name="Title Slide Lines">
    <p:bg>
      <p:bgPr>
        <a:solidFill>
          <a:srgbClr val="DEDEDE"/>
        </a:solidFill>
        <a:effectLst/>
      </p:bgPr>
    </p:bg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10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1439" name="Google Shape;1439;p100"/>
          <p:cNvGrpSpPr/>
          <p:nvPr/>
        </p:nvGrpSpPr>
        <p:grpSpPr>
          <a:xfrm>
            <a:off x="-1" y="-1"/>
            <a:ext cx="12191893" cy="6857975"/>
            <a:chOff x="-1" y="-1"/>
            <a:chExt cx="12191893" cy="6857975"/>
          </a:xfrm>
        </p:grpSpPr>
        <p:grpSp>
          <p:nvGrpSpPr>
            <p:cNvPr id="1440" name="Google Shape;1440;p100"/>
            <p:cNvGrpSpPr/>
            <p:nvPr/>
          </p:nvGrpSpPr>
          <p:grpSpPr>
            <a:xfrm>
              <a:off x="-1" y="-1"/>
              <a:ext cx="12191893" cy="6857975"/>
              <a:chOff x="152400" y="152400"/>
              <a:chExt cx="12196772" cy="6862779"/>
            </a:xfrm>
          </p:grpSpPr>
          <p:sp>
            <p:nvSpPr>
              <p:cNvPr id="1441" name="Google Shape;1441;p100"/>
              <p:cNvSpPr/>
              <p:nvPr/>
            </p:nvSpPr>
            <p:spPr>
              <a:xfrm>
                <a:off x="152400" y="3775075"/>
                <a:ext cx="9142419" cy="777876"/>
              </a:xfrm>
              <a:custGeom>
                <a:avLst/>
                <a:gdLst/>
                <a:ahLst/>
                <a:cxnLst/>
                <a:rect l="l" t="t" r="r" b="b"/>
                <a:pathLst>
                  <a:path w="7908" h="1632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7908" y="0"/>
                    </a:lnTo>
                    <a:lnTo>
                      <a:pt x="7908" y="1632"/>
                    </a:lnTo>
                    <a:lnTo>
                      <a:pt x="0" y="16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4A0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p100"/>
              <p:cNvSpPr/>
              <p:nvPr/>
            </p:nvSpPr>
            <p:spPr>
              <a:xfrm>
                <a:off x="152400" y="152400"/>
                <a:ext cx="12196772" cy="6862779"/>
              </a:xfrm>
              <a:custGeom>
                <a:avLst/>
                <a:gdLst/>
                <a:ahLst/>
                <a:cxnLst/>
                <a:rect l="l" t="t" r="r" b="b"/>
                <a:pathLst>
                  <a:path w="25599" h="14399" extrusionOk="0">
                    <a:moveTo>
                      <a:pt x="19187" y="0"/>
                    </a:moveTo>
                    <a:lnTo>
                      <a:pt x="19187" y="0"/>
                    </a:lnTo>
                    <a:lnTo>
                      <a:pt x="19187" y="6949"/>
                    </a:lnTo>
                    <a:lnTo>
                      <a:pt x="0" y="6949"/>
                    </a:lnTo>
                    <a:lnTo>
                      <a:pt x="0" y="7602"/>
                    </a:lnTo>
                    <a:lnTo>
                      <a:pt x="19187" y="7602"/>
                    </a:lnTo>
                    <a:lnTo>
                      <a:pt x="19187" y="9234"/>
                    </a:lnTo>
                    <a:lnTo>
                      <a:pt x="0" y="9234"/>
                    </a:lnTo>
                    <a:lnTo>
                      <a:pt x="0" y="9887"/>
                    </a:lnTo>
                    <a:lnTo>
                      <a:pt x="19187" y="9887"/>
                    </a:lnTo>
                    <a:lnTo>
                      <a:pt x="19187" y="14399"/>
                    </a:lnTo>
                    <a:lnTo>
                      <a:pt x="19839" y="14399"/>
                    </a:lnTo>
                    <a:lnTo>
                      <a:pt x="19839" y="9887"/>
                    </a:lnTo>
                    <a:lnTo>
                      <a:pt x="25599" y="9887"/>
                    </a:lnTo>
                    <a:lnTo>
                      <a:pt x="25599" y="9234"/>
                    </a:lnTo>
                    <a:lnTo>
                      <a:pt x="19839" y="9234"/>
                    </a:lnTo>
                    <a:lnTo>
                      <a:pt x="19839" y="7602"/>
                    </a:lnTo>
                    <a:lnTo>
                      <a:pt x="25599" y="7602"/>
                    </a:lnTo>
                    <a:lnTo>
                      <a:pt x="25599" y="6949"/>
                    </a:lnTo>
                    <a:lnTo>
                      <a:pt x="19839" y="6949"/>
                    </a:lnTo>
                    <a:lnTo>
                      <a:pt x="19839" y="0"/>
                    </a:lnTo>
                    <a:lnTo>
                      <a:pt x="191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443" name="Google Shape;1443;p10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5" cy="13511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4" name="Google Shape;1444;p100"/>
          <p:cNvSpPr txBox="1">
            <a:spLocks noGrp="1"/>
          </p:cNvSpPr>
          <p:nvPr>
            <p:ph type="subTitle" idx="1"/>
          </p:nvPr>
        </p:nvSpPr>
        <p:spPr>
          <a:xfrm>
            <a:off x="442913" y="3713607"/>
            <a:ext cx="54741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45" name="Google Shape;1445;p100"/>
          <p:cNvSpPr txBox="1">
            <a:spLocks noGrp="1"/>
          </p:cNvSpPr>
          <p:nvPr>
            <p:ph type="ctrTitle"/>
          </p:nvPr>
        </p:nvSpPr>
        <p:spPr>
          <a:xfrm>
            <a:off x="442913" y="428624"/>
            <a:ext cx="7418400" cy="18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Georgia"/>
              <a:buNone/>
              <a:defRPr sz="45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 2">
  <p:cSld name="Title Slide Lines 2">
    <p:bg>
      <p:bgPr>
        <a:solidFill>
          <a:srgbClr val="DEDEDE"/>
        </a:solidFill>
        <a:effectLst/>
      </p:bgPr>
    </p:bg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0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1448" name="Google Shape;1448;p10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49" name="Google Shape;1449;p101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9144000" y="0"/>
                  </a:moveTo>
                  <a:lnTo>
                    <a:pt x="9450000" y="0"/>
                  </a:lnTo>
                  <a:lnTo>
                    <a:pt x="9450000" y="3309692"/>
                  </a:lnTo>
                  <a:lnTo>
                    <a:pt x="12192000" y="3309692"/>
                  </a:lnTo>
                  <a:lnTo>
                    <a:pt x="12192000" y="3615692"/>
                  </a:lnTo>
                  <a:lnTo>
                    <a:pt x="9450000" y="3615692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lnTo>
                    <a:pt x="9144000" y="3615692"/>
                  </a:lnTo>
                  <a:lnTo>
                    <a:pt x="0" y="3615692"/>
                  </a:lnTo>
                  <a:lnTo>
                    <a:pt x="0" y="3309692"/>
                  </a:lnTo>
                  <a:lnTo>
                    <a:pt x="9144000" y="33096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50" name="Google Shape;1450;p10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5" cy="13511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1" name="Google Shape;1451;p101"/>
          <p:cNvSpPr txBox="1">
            <a:spLocks noGrp="1"/>
          </p:cNvSpPr>
          <p:nvPr>
            <p:ph type="subTitle" idx="1"/>
          </p:nvPr>
        </p:nvSpPr>
        <p:spPr>
          <a:xfrm>
            <a:off x="442913" y="3713607"/>
            <a:ext cx="54741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452" name="Google Shape;1452;p101"/>
          <p:cNvSpPr txBox="1">
            <a:spLocks noGrp="1"/>
          </p:cNvSpPr>
          <p:nvPr>
            <p:ph type="ctrTitle"/>
          </p:nvPr>
        </p:nvSpPr>
        <p:spPr>
          <a:xfrm>
            <a:off x="442912" y="428624"/>
            <a:ext cx="7418400" cy="18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Georgia"/>
              <a:buNone/>
              <a:defRPr sz="45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 3">
  <p:cSld name="Title Slide Lines 3">
    <p:bg>
      <p:bgPr>
        <a:solidFill>
          <a:srgbClr val="D04A02"/>
        </a:solidFill>
        <a:effectLst/>
      </p:bgPr>
    </p:bg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102"/>
          <p:cNvSpPr>
            <a:spLocks noGrp="1"/>
          </p:cNvSpPr>
          <p:nvPr>
            <p:ph type="pic" idx="2"/>
          </p:nvPr>
        </p:nvSpPr>
        <p:spPr>
          <a:xfrm>
            <a:off x="9450000" y="0"/>
            <a:ext cx="2742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1455" name="Google Shape;1455;p10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56" name="Google Shape;1456;p102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9144000" y="0"/>
                  </a:moveTo>
                  <a:lnTo>
                    <a:pt x="9450000" y="0"/>
                  </a:lnTo>
                  <a:lnTo>
                    <a:pt x="9450000" y="1022986"/>
                  </a:lnTo>
                  <a:lnTo>
                    <a:pt x="12192000" y="1022986"/>
                  </a:lnTo>
                  <a:lnTo>
                    <a:pt x="12192000" y="1328986"/>
                  </a:lnTo>
                  <a:lnTo>
                    <a:pt x="9450000" y="1328986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57" name="Google Shape;1457;p10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5" cy="13511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8" name="Google Shape;1458;p102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400" cy="27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59" name="Google Shape;1459;p102"/>
          <p:cNvSpPr txBox="1">
            <a:spLocks noGrp="1"/>
          </p:cNvSpPr>
          <p:nvPr>
            <p:ph type="subTitle" idx="1"/>
          </p:nvPr>
        </p:nvSpPr>
        <p:spPr>
          <a:xfrm>
            <a:off x="442913" y="3394709"/>
            <a:ext cx="54741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ines 3 Grey">
  <p:cSld name="Title Slide Lines 3 Grey">
    <p:bg>
      <p:bgPr>
        <a:solidFill>
          <a:srgbClr val="464646"/>
        </a:solidFill>
        <a:effectLst/>
      </p:bgPr>
    </p:bg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103"/>
          <p:cNvSpPr>
            <a:spLocks noGrp="1"/>
          </p:cNvSpPr>
          <p:nvPr>
            <p:ph type="pic" idx="2"/>
          </p:nvPr>
        </p:nvSpPr>
        <p:spPr>
          <a:xfrm>
            <a:off x="9450000" y="0"/>
            <a:ext cx="2742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1462" name="Google Shape;1462;p10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63" name="Google Shape;1463;p10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9144000" y="0"/>
                  </a:moveTo>
                  <a:lnTo>
                    <a:pt x="9450000" y="0"/>
                  </a:lnTo>
                  <a:lnTo>
                    <a:pt x="9450000" y="1022986"/>
                  </a:lnTo>
                  <a:lnTo>
                    <a:pt x="12192000" y="1022986"/>
                  </a:lnTo>
                  <a:lnTo>
                    <a:pt x="12192000" y="1328986"/>
                  </a:lnTo>
                  <a:lnTo>
                    <a:pt x="9450000" y="1328986"/>
                  </a:lnTo>
                  <a:lnTo>
                    <a:pt x="9450000" y="4394836"/>
                  </a:lnTo>
                  <a:lnTo>
                    <a:pt x="12192000" y="4394836"/>
                  </a:lnTo>
                  <a:lnTo>
                    <a:pt x="12192000" y="4700836"/>
                  </a:lnTo>
                  <a:lnTo>
                    <a:pt x="9450000" y="4700836"/>
                  </a:lnTo>
                  <a:lnTo>
                    <a:pt x="9450000" y="6858000"/>
                  </a:lnTo>
                  <a:lnTo>
                    <a:pt x="9144000" y="6858000"/>
                  </a:lnTo>
                  <a:lnTo>
                    <a:pt x="9144000" y="4700836"/>
                  </a:lnTo>
                  <a:lnTo>
                    <a:pt x="0" y="4700836"/>
                  </a:lnTo>
                  <a:lnTo>
                    <a:pt x="0" y="4394836"/>
                  </a:lnTo>
                  <a:lnTo>
                    <a:pt x="9144000" y="43948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64" name="Google Shape;1464;p10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5" cy="13511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5" name="Google Shape;1465;p103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400" cy="27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66" name="Google Shape;1466;p103"/>
          <p:cNvSpPr txBox="1">
            <a:spLocks noGrp="1"/>
          </p:cNvSpPr>
          <p:nvPr>
            <p:ph type="subTitle" idx="1"/>
          </p:nvPr>
        </p:nvSpPr>
        <p:spPr>
          <a:xfrm>
            <a:off x="442913" y="3394709"/>
            <a:ext cx="54741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Shape Orange">
  <p:cSld name="Title Slide Logo Shape Orange"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104"/>
          <p:cNvSpPr>
            <a:spLocks noGrp="1"/>
          </p:cNvSpPr>
          <p:nvPr>
            <p:ph type="pic" idx="2"/>
          </p:nvPr>
        </p:nvSpPr>
        <p:spPr>
          <a:xfrm>
            <a:off x="5103159" y="-1"/>
            <a:ext cx="70887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1469" name="Google Shape;1469;p104"/>
          <p:cNvGrpSpPr/>
          <p:nvPr/>
        </p:nvGrpSpPr>
        <p:grpSpPr>
          <a:xfrm>
            <a:off x="0" y="0"/>
            <a:ext cx="8914102" cy="6858001"/>
            <a:chOff x="0" y="0"/>
            <a:chExt cx="8914102" cy="6858001"/>
          </a:xfrm>
        </p:grpSpPr>
        <p:sp>
          <p:nvSpPr>
            <p:cNvPr id="1470" name="Google Shape;1470;p104"/>
            <p:cNvSpPr/>
            <p:nvPr/>
          </p:nvSpPr>
          <p:spPr>
            <a:xfrm>
              <a:off x="0" y="0"/>
              <a:ext cx="8914102" cy="6858001"/>
            </a:xfrm>
            <a:custGeom>
              <a:avLst/>
              <a:gdLst/>
              <a:ahLst/>
              <a:cxnLst/>
              <a:rect l="l" t="t" r="r" b="b"/>
              <a:pathLst>
                <a:path w="8914102" h="6858001" extrusionOk="0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D04A0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71" name="Google Shape;1471;p10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5" cy="13511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2" name="Google Shape;1472;p104"/>
          <p:cNvSpPr txBox="1">
            <a:spLocks noGrp="1"/>
          </p:cNvSpPr>
          <p:nvPr>
            <p:ph type="ctrTitle"/>
          </p:nvPr>
        </p:nvSpPr>
        <p:spPr>
          <a:xfrm>
            <a:off x="442913" y="1003611"/>
            <a:ext cx="5258700" cy="24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Georgia"/>
              <a:buNone/>
              <a:defRPr sz="5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73" name="Google Shape;1473;p104"/>
          <p:cNvSpPr txBox="1">
            <a:spLocks noGrp="1"/>
          </p:cNvSpPr>
          <p:nvPr>
            <p:ph type="subTitle" idx="1"/>
          </p:nvPr>
        </p:nvSpPr>
        <p:spPr>
          <a:xfrm>
            <a:off x="442913" y="3764283"/>
            <a:ext cx="52587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Shape Red">
  <p:cSld name="Title Slide Logo Shape Red"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105"/>
          <p:cNvSpPr>
            <a:spLocks noGrp="1"/>
          </p:cNvSpPr>
          <p:nvPr>
            <p:ph type="pic" idx="2"/>
          </p:nvPr>
        </p:nvSpPr>
        <p:spPr>
          <a:xfrm>
            <a:off x="5103159" y="0"/>
            <a:ext cx="70887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1476" name="Google Shape;1476;p105"/>
          <p:cNvGrpSpPr/>
          <p:nvPr/>
        </p:nvGrpSpPr>
        <p:grpSpPr>
          <a:xfrm>
            <a:off x="0" y="0"/>
            <a:ext cx="8914102" cy="6858001"/>
            <a:chOff x="0" y="0"/>
            <a:chExt cx="8914102" cy="6858001"/>
          </a:xfrm>
        </p:grpSpPr>
        <p:sp>
          <p:nvSpPr>
            <p:cNvPr id="1477" name="Google Shape;1477;p105"/>
            <p:cNvSpPr/>
            <p:nvPr/>
          </p:nvSpPr>
          <p:spPr>
            <a:xfrm>
              <a:off x="0" y="0"/>
              <a:ext cx="8914102" cy="6858001"/>
            </a:xfrm>
            <a:custGeom>
              <a:avLst/>
              <a:gdLst/>
              <a:ahLst/>
              <a:cxnLst/>
              <a:rect l="l" t="t" r="r" b="b"/>
              <a:pathLst>
                <a:path w="8914102" h="6858001" extrusionOk="0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E030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78" name="Google Shape;1478;p10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5" cy="13511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9" name="Google Shape;1479;p105"/>
          <p:cNvSpPr txBox="1">
            <a:spLocks noGrp="1"/>
          </p:cNvSpPr>
          <p:nvPr>
            <p:ph type="ctrTitle"/>
          </p:nvPr>
        </p:nvSpPr>
        <p:spPr>
          <a:xfrm>
            <a:off x="442913" y="1003611"/>
            <a:ext cx="5258700" cy="24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Georgia"/>
              <a:buNone/>
              <a:defRPr sz="5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80" name="Google Shape;1480;p105"/>
          <p:cNvSpPr txBox="1">
            <a:spLocks noGrp="1"/>
          </p:cNvSpPr>
          <p:nvPr>
            <p:ph type="subTitle" idx="1"/>
          </p:nvPr>
        </p:nvSpPr>
        <p:spPr>
          <a:xfrm>
            <a:off x="442913" y="3764283"/>
            <a:ext cx="52587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Shape Rose">
  <p:cSld name="Title Slide Logo Shape Rose"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06"/>
          <p:cNvSpPr>
            <a:spLocks noGrp="1"/>
          </p:cNvSpPr>
          <p:nvPr>
            <p:ph type="pic" idx="2"/>
          </p:nvPr>
        </p:nvSpPr>
        <p:spPr>
          <a:xfrm>
            <a:off x="5103159" y="0"/>
            <a:ext cx="70887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1483" name="Google Shape;1483;p106"/>
          <p:cNvGrpSpPr/>
          <p:nvPr/>
        </p:nvGrpSpPr>
        <p:grpSpPr>
          <a:xfrm>
            <a:off x="0" y="0"/>
            <a:ext cx="8914102" cy="6858001"/>
            <a:chOff x="0" y="0"/>
            <a:chExt cx="8914102" cy="6858001"/>
          </a:xfrm>
        </p:grpSpPr>
        <p:sp>
          <p:nvSpPr>
            <p:cNvPr id="1484" name="Google Shape;1484;p106"/>
            <p:cNvSpPr/>
            <p:nvPr/>
          </p:nvSpPr>
          <p:spPr>
            <a:xfrm>
              <a:off x="0" y="0"/>
              <a:ext cx="8914102" cy="6858001"/>
            </a:xfrm>
            <a:custGeom>
              <a:avLst/>
              <a:gdLst/>
              <a:ahLst/>
              <a:cxnLst/>
              <a:rect l="l" t="t" r="r" b="b"/>
              <a:pathLst>
                <a:path w="8914102" h="6858001" extrusionOk="0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DB53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85" name="Google Shape;1485;p10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5" cy="13511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6" name="Google Shape;1486;p106"/>
          <p:cNvSpPr txBox="1">
            <a:spLocks noGrp="1"/>
          </p:cNvSpPr>
          <p:nvPr>
            <p:ph type="ctrTitle"/>
          </p:nvPr>
        </p:nvSpPr>
        <p:spPr>
          <a:xfrm>
            <a:off x="442913" y="1009185"/>
            <a:ext cx="5258700" cy="2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Georgia"/>
              <a:buNone/>
              <a:defRPr sz="5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87" name="Google Shape;1487;p106"/>
          <p:cNvSpPr txBox="1">
            <a:spLocks noGrp="1"/>
          </p:cNvSpPr>
          <p:nvPr>
            <p:ph type="subTitle" idx="1"/>
          </p:nvPr>
        </p:nvSpPr>
        <p:spPr>
          <a:xfrm>
            <a:off x="442913" y="3764283"/>
            <a:ext cx="52587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Logo Shape Grey">
  <p:cSld name="Title Slide Logo Shape Grey"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107"/>
          <p:cNvSpPr>
            <a:spLocks noGrp="1"/>
          </p:cNvSpPr>
          <p:nvPr>
            <p:ph type="pic" idx="2"/>
          </p:nvPr>
        </p:nvSpPr>
        <p:spPr>
          <a:xfrm>
            <a:off x="5103159" y="0"/>
            <a:ext cx="70887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grpSp>
        <p:nvGrpSpPr>
          <p:cNvPr id="1490" name="Google Shape;1490;p107"/>
          <p:cNvGrpSpPr/>
          <p:nvPr/>
        </p:nvGrpSpPr>
        <p:grpSpPr>
          <a:xfrm>
            <a:off x="0" y="0"/>
            <a:ext cx="8914102" cy="6858001"/>
            <a:chOff x="0" y="0"/>
            <a:chExt cx="8914102" cy="6858001"/>
          </a:xfrm>
        </p:grpSpPr>
        <p:sp>
          <p:nvSpPr>
            <p:cNvPr id="1491" name="Google Shape;1491;p107"/>
            <p:cNvSpPr/>
            <p:nvPr/>
          </p:nvSpPr>
          <p:spPr>
            <a:xfrm>
              <a:off x="0" y="0"/>
              <a:ext cx="8914102" cy="6858001"/>
            </a:xfrm>
            <a:custGeom>
              <a:avLst/>
              <a:gdLst/>
              <a:ahLst/>
              <a:cxnLst/>
              <a:rect l="l" t="t" r="r" b="b"/>
              <a:pathLst>
                <a:path w="8914102" h="6858001" extrusionOk="0">
                  <a:moveTo>
                    <a:pt x="1260764" y="0"/>
                  </a:moveTo>
                  <a:lnTo>
                    <a:pt x="5169189" y="0"/>
                  </a:lnTo>
                  <a:lnTo>
                    <a:pt x="5169189" y="765175"/>
                  </a:lnTo>
                  <a:lnTo>
                    <a:pt x="5937540" y="765175"/>
                  </a:lnTo>
                  <a:lnTo>
                    <a:pt x="5937540" y="1957388"/>
                  </a:lnTo>
                  <a:lnTo>
                    <a:pt x="7920327" y="1957388"/>
                  </a:lnTo>
                  <a:lnTo>
                    <a:pt x="7920327" y="4899025"/>
                  </a:lnTo>
                  <a:lnTo>
                    <a:pt x="8914102" y="4899025"/>
                  </a:lnTo>
                  <a:lnTo>
                    <a:pt x="8914102" y="6858000"/>
                  </a:lnTo>
                  <a:lnTo>
                    <a:pt x="7920327" y="6858000"/>
                  </a:lnTo>
                  <a:lnTo>
                    <a:pt x="5937540" y="6858000"/>
                  </a:lnTo>
                  <a:lnTo>
                    <a:pt x="5169189" y="6858000"/>
                  </a:lnTo>
                  <a:lnTo>
                    <a:pt x="3705515" y="6858000"/>
                  </a:lnTo>
                  <a:lnTo>
                    <a:pt x="1260764" y="6858000"/>
                  </a:lnTo>
                  <a:lnTo>
                    <a:pt x="1260764" y="6858001"/>
                  </a:lnTo>
                  <a:lnTo>
                    <a:pt x="0" y="6858001"/>
                  </a:lnTo>
                  <a:lnTo>
                    <a:pt x="0" y="1"/>
                  </a:lnTo>
                  <a:lnTo>
                    <a:pt x="1260764" y="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92" name="Google Shape;1492;p10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139" y="5330952"/>
              <a:ext cx="1636775" cy="13511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3" name="Google Shape;1493;p107"/>
          <p:cNvSpPr txBox="1">
            <a:spLocks noGrp="1"/>
          </p:cNvSpPr>
          <p:nvPr>
            <p:ph type="ctrTitle"/>
          </p:nvPr>
        </p:nvSpPr>
        <p:spPr>
          <a:xfrm>
            <a:off x="442913" y="1009185"/>
            <a:ext cx="5258700" cy="2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Georgia"/>
              <a:buNone/>
              <a:defRPr sz="5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94" name="Google Shape;1494;p107"/>
          <p:cNvSpPr txBox="1">
            <a:spLocks noGrp="1"/>
          </p:cNvSpPr>
          <p:nvPr>
            <p:ph type="subTitle" idx="1"/>
          </p:nvPr>
        </p:nvSpPr>
        <p:spPr>
          <a:xfrm>
            <a:off x="442913" y="3764283"/>
            <a:ext cx="52587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Split">
  <p:cSld name="Title Slide Split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108"/>
          <p:cNvSpPr>
            <a:spLocks noGrp="1"/>
          </p:cNvSpPr>
          <p:nvPr>
            <p:ph type="pic" idx="2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1497" name="Google Shape;1497;p108"/>
          <p:cNvSpPr txBox="1">
            <a:spLocks noGrp="1"/>
          </p:cNvSpPr>
          <p:nvPr>
            <p:ph type="ctrTitle"/>
          </p:nvPr>
        </p:nvSpPr>
        <p:spPr>
          <a:xfrm>
            <a:off x="442913" y="750888"/>
            <a:ext cx="46752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  <a:defRPr sz="44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98" name="Google Shape;1498;p108"/>
          <p:cNvSpPr txBox="1">
            <a:spLocks noGrp="1"/>
          </p:cNvSpPr>
          <p:nvPr>
            <p:ph type="subTitle" idx="1"/>
          </p:nvPr>
        </p:nvSpPr>
        <p:spPr>
          <a:xfrm>
            <a:off x="442913" y="3956185"/>
            <a:ext cx="46752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499" name="Google Shape;1499;p108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p108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1" name="Google Shape;1501;p1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8" cy="1351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Subtitle">
  <p:cSld name="Title only with Subtitle"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109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04" name="Google Shape;1504;p109"/>
          <p:cNvSpPr txBox="1">
            <a:spLocks noGrp="1"/>
          </p:cNvSpPr>
          <p:nvPr>
            <p:ph type="sldNum" idx="12"/>
          </p:nvPr>
        </p:nvSpPr>
        <p:spPr>
          <a:xfrm>
            <a:off x="11327131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505" name="Google Shape;1505;p109"/>
          <p:cNvSpPr txBox="1">
            <a:spLocks noGrp="1"/>
          </p:cNvSpPr>
          <p:nvPr>
            <p:ph type="subTitle" idx="1"/>
          </p:nvPr>
        </p:nvSpPr>
        <p:spPr>
          <a:xfrm>
            <a:off x="442912" y="1052299"/>
            <a:ext cx="11306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92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00" cy="9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93" name="Google Shape;1393;p92"/>
          <p:cNvSpPr txBox="1">
            <a:spLocks noGrp="1"/>
          </p:cNvSpPr>
          <p:nvPr>
            <p:ph type="sldNum" idx="12"/>
          </p:nvPr>
        </p:nvSpPr>
        <p:spPr>
          <a:xfrm>
            <a:off x="11327131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Subtitle and Source">
  <p:cSld name="Title only with Subtitle and Source"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110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08" name="Google Shape;1508;p110"/>
          <p:cNvSpPr txBox="1">
            <a:spLocks noGrp="1"/>
          </p:cNvSpPr>
          <p:nvPr>
            <p:ph type="sldNum" idx="12"/>
          </p:nvPr>
        </p:nvSpPr>
        <p:spPr>
          <a:xfrm>
            <a:off x="11327131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509" name="Google Shape;1509;p110"/>
          <p:cNvSpPr txBox="1">
            <a:spLocks noGrp="1"/>
          </p:cNvSpPr>
          <p:nvPr>
            <p:ph type="subTitle" idx="1"/>
          </p:nvPr>
        </p:nvSpPr>
        <p:spPr>
          <a:xfrm>
            <a:off x="442912" y="1052299"/>
            <a:ext cx="11306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10" name="Google Shape;1510;p110"/>
          <p:cNvSpPr txBox="1">
            <a:spLocks noGrp="1"/>
          </p:cNvSpPr>
          <p:nvPr>
            <p:ph type="body" idx="2"/>
          </p:nvPr>
        </p:nvSpPr>
        <p:spPr>
          <a:xfrm>
            <a:off x="442913" y="6228792"/>
            <a:ext cx="113061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marL="1371600" lvl="2" indent="-279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>
                <a:solidFill>
                  <a:schemeClr val="dk1"/>
                </a:solidFill>
              </a:defRPr>
            </a:lvl3pPr>
            <a:lvl4pPr marL="1828800" lvl="3" indent="-279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>
                <a:solidFill>
                  <a:schemeClr val="dk1"/>
                </a:solidFill>
              </a:defRPr>
            </a:lvl4pPr>
            <a:lvl5pPr marL="2286000" lvl="4" indent="-279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>
                <a:solidFill>
                  <a:schemeClr val="dk1"/>
                </a:solidFill>
              </a:defRPr>
            </a:lvl5pPr>
            <a:lvl6pPr marL="2743200" lvl="5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marL="3200400" lvl="6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marL="4114800" lvl="8" indent="-34925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ulaRasa">
  <p:cSld name="TabulaRasa"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111"/>
          <p:cNvSpPr txBox="1">
            <a:spLocks noGrp="1"/>
          </p:cNvSpPr>
          <p:nvPr>
            <p:ph type="sldNum" idx="12"/>
          </p:nvPr>
        </p:nvSpPr>
        <p:spPr>
          <a:xfrm>
            <a:off x="11327131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">
  <p:cSld name="Content and Image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112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1515" name="Google Shape;1515;p112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52212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16" name="Google Shape;1516;p112"/>
          <p:cNvSpPr txBox="1">
            <a:spLocks noGrp="1"/>
          </p:cNvSpPr>
          <p:nvPr>
            <p:ph type="sldNum" idx="12"/>
          </p:nvPr>
        </p:nvSpPr>
        <p:spPr>
          <a:xfrm>
            <a:off x="11327131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517" name="Google Shape;1517;p112"/>
          <p:cNvSpPr txBox="1"/>
          <p:nvPr/>
        </p:nvSpPr>
        <p:spPr>
          <a:xfrm>
            <a:off x="8218488" y="6400800"/>
            <a:ext cx="2942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l-PL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and confidential. Do not distribute.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56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 a la Digital">
  <p:cSld name="Content and Image a la Digital"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113"/>
          <p:cNvSpPr>
            <a:spLocks noGrp="1"/>
          </p:cNvSpPr>
          <p:nvPr>
            <p:ph type="pic" idx="2"/>
          </p:nvPr>
        </p:nvSpPr>
        <p:spPr>
          <a:xfrm>
            <a:off x="-1" y="0"/>
            <a:ext cx="42333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1520" name="Google Shape;1520;p113"/>
          <p:cNvSpPr txBox="1">
            <a:spLocks noGrp="1"/>
          </p:cNvSpPr>
          <p:nvPr>
            <p:ph type="title"/>
          </p:nvPr>
        </p:nvSpPr>
        <p:spPr>
          <a:xfrm>
            <a:off x="4676247" y="432001"/>
            <a:ext cx="7072800" cy="9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21" name="Google Shape;1521;p113"/>
          <p:cNvSpPr txBox="1">
            <a:spLocks noGrp="1"/>
          </p:cNvSpPr>
          <p:nvPr>
            <p:ph type="sldNum" idx="12"/>
          </p:nvPr>
        </p:nvSpPr>
        <p:spPr>
          <a:xfrm>
            <a:off x="11327131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522" name="Google Shape;1522;p113"/>
          <p:cNvSpPr txBox="1"/>
          <p:nvPr/>
        </p:nvSpPr>
        <p:spPr>
          <a:xfrm>
            <a:off x="442913" y="6400799"/>
            <a:ext cx="3048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l-PL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44">
          <p15:clr>
            <a:srgbClr val="FBAE40"/>
          </p15:clr>
        </p15:guide>
        <p15:guide id="2" pos="267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Image a la Digital with Subtitle">
  <p:cSld name="Content and Image a la Digital with Subtitle"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114"/>
          <p:cNvSpPr>
            <a:spLocks noGrp="1"/>
          </p:cNvSpPr>
          <p:nvPr>
            <p:ph type="pic" idx="2"/>
          </p:nvPr>
        </p:nvSpPr>
        <p:spPr>
          <a:xfrm>
            <a:off x="-1" y="0"/>
            <a:ext cx="42333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1525" name="Google Shape;1525;p114"/>
          <p:cNvSpPr txBox="1">
            <a:spLocks noGrp="1"/>
          </p:cNvSpPr>
          <p:nvPr>
            <p:ph type="title"/>
          </p:nvPr>
        </p:nvSpPr>
        <p:spPr>
          <a:xfrm>
            <a:off x="4676247" y="432001"/>
            <a:ext cx="70728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26" name="Google Shape;1526;p114"/>
          <p:cNvSpPr txBox="1">
            <a:spLocks noGrp="1"/>
          </p:cNvSpPr>
          <p:nvPr>
            <p:ph type="sldNum" idx="12"/>
          </p:nvPr>
        </p:nvSpPr>
        <p:spPr>
          <a:xfrm>
            <a:off x="11327131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527" name="Google Shape;1527;p114"/>
          <p:cNvSpPr txBox="1">
            <a:spLocks noGrp="1"/>
          </p:cNvSpPr>
          <p:nvPr>
            <p:ph type="subTitle" idx="1"/>
          </p:nvPr>
        </p:nvSpPr>
        <p:spPr>
          <a:xfrm>
            <a:off x="4676247" y="1052299"/>
            <a:ext cx="70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8" name="Google Shape;1528;p114"/>
          <p:cNvSpPr txBox="1"/>
          <p:nvPr/>
        </p:nvSpPr>
        <p:spPr>
          <a:xfrm>
            <a:off x="442913" y="6400799"/>
            <a:ext cx="3048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l-PL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44">
          <p15:clr>
            <a:srgbClr val="FBAE40"/>
          </p15:clr>
        </p15:guide>
        <p15:guide id="2" pos="267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ographic and Chart">
  <p:cSld name="Infographic and Chart"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115"/>
          <p:cNvSpPr/>
          <p:nvPr/>
        </p:nvSpPr>
        <p:spPr>
          <a:xfrm>
            <a:off x="0" y="1665288"/>
            <a:ext cx="3972000" cy="45069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Google Shape;1531;p115"/>
          <p:cNvSpPr txBox="1">
            <a:spLocks noGrp="1"/>
          </p:cNvSpPr>
          <p:nvPr>
            <p:ph type="body" idx="1"/>
          </p:nvPr>
        </p:nvSpPr>
        <p:spPr>
          <a:xfrm>
            <a:off x="442913" y="1929924"/>
            <a:ext cx="3329100" cy="17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700"/>
              <a:buNone/>
              <a:defRPr sz="12700" b="1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2pPr>
            <a:lvl3pPr marL="1371600" lvl="2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marL="2286000" lvl="4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marL="3200400" lvl="6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marL="4114800" lvl="8" indent="-34925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532" name="Google Shape;1532;p115"/>
          <p:cNvSpPr txBox="1">
            <a:spLocks noGrp="1"/>
          </p:cNvSpPr>
          <p:nvPr>
            <p:ph type="body" idx="2"/>
          </p:nvPr>
        </p:nvSpPr>
        <p:spPr>
          <a:xfrm>
            <a:off x="442913" y="3931920"/>
            <a:ext cx="3329100" cy="20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>
                <a:solidFill>
                  <a:schemeClr val="lt1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>
                <a:solidFill>
                  <a:schemeClr val="lt1"/>
                </a:solidFill>
              </a:defRPr>
            </a:lvl3pPr>
            <a:lvl4pPr marL="182880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>
                <a:solidFill>
                  <a:schemeClr val="lt1"/>
                </a:solidFill>
              </a:defRPr>
            </a:lvl4pPr>
            <a:lvl5pPr marL="228600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>
                <a:solidFill>
                  <a:schemeClr val="lt1"/>
                </a:solidFill>
              </a:defRPr>
            </a:lvl5pPr>
            <a:lvl6pPr marL="274320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>
                <a:solidFill>
                  <a:schemeClr val="lt1"/>
                </a:solidFill>
              </a:defRPr>
            </a:lvl6pPr>
            <a:lvl7pPr marL="3200400" lvl="6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>
                <a:solidFill>
                  <a:schemeClr val="lt1"/>
                </a:solidFill>
              </a:defRPr>
            </a:lvl7pPr>
            <a:lvl8pPr marL="3657600" lvl="7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>
                <a:solidFill>
                  <a:schemeClr val="lt1"/>
                </a:solidFill>
              </a:defRPr>
            </a:lvl8pPr>
            <a:lvl9pPr marL="4114800" lvl="8" indent="-3302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lt1"/>
              </a:buClr>
              <a:buSzPts val="1600"/>
              <a:buFont typeface="Arial"/>
              <a:buChar char="–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3" name="Google Shape;1533;p115"/>
          <p:cNvSpPr>
            <a:spLocks noGrp="1"/>
          </p:cNvSpPr>
          <p:nvPr>
            <p:ph type="chart" idx="3"/>
          </p:nvPr>
        </p:nvSpPr>
        <p:spPr>
          <a:xfrm>
            <a:off x="4327525" y="1665288"/>
            <a:ext cx="74217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4" name="Google Shape;1534;p115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00" cy="9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35" name="Google Shape;1535;p115"/>
          <p:cNvSpPr txBox="1">
            <a:spLocks noGrp="1"/>
          </p:cNvSpPr>
          <p:nvPr>
            <p:ph type="sldNum" idx="12"/>
          </p:nvPr>
        </p:nvSpPr>
        <p:spPr>
          <a:xfrm>
            <a:off x="11327131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Infographic">
  <p:cSld name="Three Content Infographic"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116"/>
          <p:cNvSpPr txBox="1">
            <a:spLocks noGrp="1"/>
          </p:cNvSpPr>
          <p:nvPr>
            <p:ph type="body" idx="1"/>
          </p:nvPr>
        </p:nvSpPr>
        <p:spPr>
          <a:xfrm>
            <a:off x="442913" y="3247191"/>
            <a:ext cx="35289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None/>
              <a:defRPr>
                <a:solidFill>
                  <a:schemeClr val="accent3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marL="3200400" lvl="6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marL="4114800" lvl="8" indent="-34925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538" name="Google Shape;1538;p116"/>
          <p:cNvSpPr txBox="1">
            <a:spLocks noGrp="1"/>
          </p:cNvSpPr>
          <p:nvPr>
            <p:ph type="body" idx="2"/>
          </p:nvPr>
        </p:nvSpPr>
        <p:spPr>
          <a:xfrm>
            <a:off x="442913" y="1665288"/>
            <a:ext cx="35289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500"/>
              <a:buNone/>
              <a:defRPr sz="8500" b="0">
                <a:solidFill>
                  <a:schemeClr val="accent3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2pPr>
            <a:lvl3pPr marL="1371600" lvl="2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marL="2286000" lvl="4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marL="3200400" lvl="6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marL="4114800" lvl="8" indent="-34925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539" name="Google Shape;1539;p116"/>
          <p:cNvSpPr txBox="1">
            <a:spLocks noGrp="1"/>
          </p:cNvSpPr>
          <p:nvPr>
            <p:ph type="body" idx="3"/>
          </p:nvPr>
        </p:nvSpPr>
        <p:spPr>
          <a:xfrm>
            <a:off x="4327524" y="1665288"/>
            <a:ext cx="35337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500"/>
              <a:buNone/>
              <a:defRPr sz="8500" b="0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2pPr>
            <a:lvl3pPr marL="1371600" lvl="2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marL="2286000" lvl="4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marL="3200400" lvl="6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marL="4114800" lvl="8" indent="-34925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540" name="Google Shape;1540;p116"/>
          <p:cNvSpPr txBox="1">
            <a:spLocks noGrp="1"/>
          </p:cNvSpPr>
          <p:nvPr>
            <p:ph type="body" idx="4"/>
          </p:nvPr>
        </p:nvSpPr>
        <p:spPr>
          <a:xfrm>
            <a:off x="8222571" y="1665288"/>
            <a:ext cx="35289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500"/>
              <a:buNone/>
              <a:defRPr sz="8500" b="0"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2pPr>
            <a:lvl3pPr marL="1371600" lvl="2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marL="2286000" lvl="4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marL="3200400" lvl="6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marL="4114800" lvl="8" indent="-34925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541" name="Google Shape;1541;p116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42" name="Google Shape;1542;p116"/>
          <p:cNvSpPr txBox="1">
            <a:spLocks noGrp="1"/>
          </p:cNvSpPr>
          <p:nvPr>
            <p:ph type="sldNum" idx="12"/>
          </p:nvPr>
        </p:nvSpPr>
        <p:spPr>
          <a:xfrm>
            <a:off x="11327131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543" name="Google Shape;1543;p116"/>
          <p:cNvSpPr txBox="1">
            <a:spLocks noGrp="1"/>
          </p:cNvSpPr>
          <p:nvPr>
            <p:ph type="body" idx="5"/>
          </p:nvPr>
        </p:nvSpPr>
        <p:spPr>
          <a:xfrm>
            <a:off x="4327525" y="3247191"/>
            <a:ext cx="35337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marL="3200400" lvl="6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marL="4114800" lvl="8" indent="-34925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544" name="Google Shape;1544;p116"/>
          <p:cNvSpPr txBox="1">
            <a:spLocks noGrp="1"/>
          </p:cNvSpPr>
          <p:nvPr>
            <p:ph type="body" idx="6"/>
          </p:nvPr>
        </p:nvSpPr>
        <p:spPr>
          <a:xfrm>
            <a:off x="8222571" y="3247191"/>
            <a:ext cx="35289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marL="1371600" lvl="2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marL="3200400" lvl="6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marL="4114800" lvl="8" indent="-34925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ark Title only">
  <p:cSld name="Dark Title only">
    <p:bg>
      <p:bgPr>
        <a:solidFill>
          <a:srgbClr val="464646"/>
        </a:solidFill>
        <a:effectLst/>
      </p:bgPr>
    </p:bg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117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00" cy="9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47" name="Google Shape;1547;p117"/>
          <p:cNvSpPr txBox="1">
            <a:spLocks noGrp="1"/>
          </p:cNvSpPr>
          <p:nvPr>
            <p:ph type="sldNum" idx="12"/>
          </p:nvPr>
        </p:nvSpPr>
        <p:spPr>
          <a:xfrm>
            <a:off x="11327131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548" name="Google Shape;1548;p117"/>
          <p:cNvSpPr txBox="1"/>
          <p:nvPr/>
        </p:nvSpPr>
        <p:spPr>
          <a:xfrm>
            <a:off x="442913" y="6400799"/>
            <a:ext cx="3048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l-PL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117"/>
          <p:cNvSpPr txBox="1"/>
          <p:nvPr/>
        </p:nvSpPr>
        <p:spPr>
          <a:xfrm>
            <a:off x="8218488" y="6400800"/>
            <a:ext cx="2942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l-PL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and confidential. Do not distribute.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ark Title only with Subtitle">
  <p:cSld name="Dark Title only with Subtitle">
    <p:bg>
      <p:bgPr>
        <a:solidFill>
          <a:srgbClr val="464646"/>
        </a:solidFill>
        <a:effectLst/>
      </p:bgPr>
    </p:bg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118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eorgia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52" name="Google Shape;1552;p118"/>
          <p:cNvSpPr txBox="1">
            <a:spLocks noGrp="1"/>
          </p:cNvSpPr>
          <p:nvPr>
            <p:ph type="sldNum" idx="12"/>
          </p:nvPr>
        </p:nvSpPr>
        <p:spPr>
          <a:xfrm>
            <a:off x="11327131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553" name="Google Shape;1553;p118"/>
          <p:cNvSpPr txBox="1"/>
          <p:nvPr/>
        </p:nvSpPr>
        <p:spPr>
          <a:xfrm>
            <a:off x="442913" y="6400799"/>
            <a:ext cx="3048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l-PL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118"/>
          <p:cNvSpPr txBox="1"/>
          <p:nvPr/>
        </p:nvSpPr>
        <p:spPr>
          <a:xfrm>
            <a:off x="8218488" y="6400800"/>
            <a:ext cx="2942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l-PL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and confidential. Do not distribute.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p118"/>
          <p:cNvSpPr txBox="1">
            <a:spLocks noGrp="1"/>
          </p:cNvSpPr>
          <p:nvPr>
            <p:ph type="subTitle" idx="1"/>
          </p:nvPr>
        </p:nvSpPr>
        <p:spPr>
          <a:xfrm>
            <a:off x="442912" y="1052299"/>
            <a:ext cx="11306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ark NoAction title">
  <p:cSld name="Dark NoAction title">
    <p:bg>
      <p:bgPr>
        <a:solidFill>
          <a:srgbClr val="464646"/>
        </a:solidFill>
        <a:effectLst/>
      </p:bgPr>
    </p:bg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119"/>
          <p:cNvSpPr txBox="1">
            <a:spLocks noGrp="1"/>
          </p:cNvSpPr>
          <p:nvPr>
            <p:ph type="sldNum" idx="12"/>
          </p:nvPr>
        </p:nvSpPr>
        <p:spPr>
          <a:xfrm>
            <a:off x="11327131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558" name="Google Shape;1558;p119"/>
          <p:cNvSpPr txBox="1"/>
          <p:nvPr/>
        </p:nvSpPr>
        <p:spPr>
          <a:xfrm>
            <a:off x="442913" y="6400799"/>
            <a:ext cx="3048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l-PL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119"/>
          <p:cNvSpPr txBox="1"/>
          <p:nvPr/>
        </p:nvSpPr>
        <p:spPr>
          <a:xfrm>
            <a:off x="8218488" y="6400800"/>
            <a:ext cx="2942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l-PL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and confidential. Do not distribute.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93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1396" name="Google Shape;1396;p93"/>
          <p:cNvSpPr/>
          <p:nvPr/>
        </p:nvSpPr>
        <p:spPr>
          <a:xfrm>
            <a:off x="0" y="0"/>
            <a:ext cx="6096000" cy="34293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93"/>
          <p:cNvSpPr/>
          <p:nvPr/>
        </p:nvSpPr>
        <p:spPr>
          <a:xfrm>
            <a:off x="0" y="3429000"/>
            <a:ext cx="6096000" cy="11433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93"/>
          <p:cNvSpPr txBox="1">
            <a:spLocks noGrp="1"/>
          </p:cNvSpPr>
          <p:nvPr>
            <p:ph type="ctrTitle"/>
          </p:nvPr>
        </p:nvSpPr>
        <p:spPr>
          <a:xfrm>
            <a:off x="442913" y="428625"/>
            <a:ext cx="5474100" cy="2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Georgia"/>
              <a:buNone/>
              <a:defRPr sz="5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93"/>
          <p:cNvSpPr txBox="1">
            <a:spLocks noGrp="1"/>
          </p:cNvSpPr>
          <p:nvPr>
            <p:ph type="subTitle" idx="1"/>
          </p:nvPr>
        </p:nvSpPr>
        <p:spPr>
          <a:xfrm>
            <a:off x="442913" y="3764283"/>
            <a:ext cx="54741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400" name="Google Shape;1400;p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8" cy="1351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1 Image Full">
  <p:cSld name="Quote 1 Image Full">
    <p:bg>
      <p:bgPr>
        <a:solidFill>
          <a:srgbClr val="DEDEDE"/>
        </a:solidFill>
        <a:effectLst/>
      </p:bgPr>
    </p:bg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12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562" name="Google Shape;1562;p120"/>
          <p:cNvSpPr txBox="1">
            <a:spLocks noGrp="1"/>
          </p:cNvSpPr>
          <p:nvPr>
            <p:ph type="body" idx="1"/>
          </p:nvPr>
        </p:nvSpPr>
        <p:spPr>
          <a:xfrm>
            <a:off x="0" y="1143000"/>
            <a:ext cx="4572000" cy="4572000"/>
          </a:xfrm>
          <a:prstGeom prst="rect">
            <a:avLst/>
          </a:prstGeom>
          <a:solidFill>
            <a:srgbClr val="E0301E"/>
          </a:solidFill>
          <a:ln>
            <a:noFill/>
          </a:ln>
        </p:spPr>
        <p:txBody>
          <a:bodyPr spcFirstLastPara="1" wrap="square" lIns="438900" tIns="1440000" rIns="252000" bIns="18000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sz="27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3" name="Google Shape;1563;p120"/>
          <p:cNvSpPr/>
          <p:nvPr/>
        </p:nvSpPr>
        <p:spPr>
          <a:xfrm>
            <a:off x="442913" y="1623703"/>
            <a:ext cx="871539" cy="679451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4" name="Google Shape;1564;p120"/>
          <p:cNvSpPr txBox="1">
            <a:spLocks noGrp="1"/>
          </p:cNvSpPr>
          <p:nvPr>
            <p:ph type="sldNum" idx="12"/>
          </p:nvPr>
        </p:nvSpPr>
        <p:spPr>
          <a:xfrm>
            <a:off x="11327131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1 Image Orange">
  <p:cSld name="Quote 1 Image Orange">
    <p:bg>
      <p:bgPr>
        <a:solidFill>
          <a:srgbClr val="D04A02"/>
        </a:solidFill>
        <a:effectLst/>
      </p:bgPr>
    </p:bg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121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567" name="Google Shape;1567;p121"/>
          <p:cNvSpPr txBox="1">
            <a:spLocks noGrp="1"/>
          </p:cNvSpPr>
          <p:nvPr>
            <p:ph type="body" idx="1"/>
          </p:nvPr>
        </p:nvSpPr>
        <p:spPr>
          <a:xfrm>
            <a:off x="442913" y="1665288"/>
            <a:ext cx="52995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1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8" name="Google Shape;1568;p121"/>
          <p:cNvSpPr/>
          <p:nvPr/>
        </p:nvSpPr>
        <p:spPr>
          <a:xfrm>
            <a:off x="442913" y="687001"/>
            <a:ext cx="871539" cy="679451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121"/>
          <p:cNvSpPr txBox="1">
            <a:spLocks noGrp="1"/>
          </p:cNvSpPr>
          <p:nvPr>
            <p:ph type="sldNum" idx="12"/>
          </p:nvPr>
        </p:nvSpPr>
        <p:spPr>
          <a:xfrm>
            <a:off x="11327131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570" name="Google Shape;1570;p121"/>
          <p:cNvSpPr txBox="1"/>
          <p:nvPr/>
        </p:nvSpPr>
        <p:spPr>
          <a:xfrm>
            <a:off x="442913" y="6400799"/>
            <a:ext cx="3048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l-PL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 Image">
  <p:cSld name="Quote 1 Image"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122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573" name="Google Shape;1573;p122"/>
          <p:cNvSpPr txBox="1">
            <a:spLocks noGrp="1"/>
          </p:cNvSpPr>
          <p:nvPr>
            <p:ph type="body" idx="1"/>
          </p:nvPr>
        </p:nvSpPr>
        <p:spPr>
          <a:xfrm>
            <a:off x="442913" y="1665288"/>
            <a:ext cx="52995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9pPr>
          </a:lstStyle>
          <a:p>
            <a:endParaRPr/>
          </a:p>
        </p:txBody>
      </p:sp>
      <p:sp>
        <p:nvSpPr>
          <p:cNvPr id="1574" name="Google Shape;1574;p122"/>
          <p:cNvSpPr/>
          <p:nvPr/>
        </p:nvSpPr>
        <p:spPr>
          <a:xfrm>
            <a:off x="442913" y="687001"/>
            <a:ext cx="871539" cy="679451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122"/>
          <p:cNvSpPr txBox="1">
            <a:spLocks noGrp="1"/>
          </p:cNvSpPr>
          <p:nvPr>
            <p:ph type="sldNum" idx="12"/>
          </p:nvPr>
        </p:nvSpPr>
        <p:spPr>
          <a:xfrm>
            <a:off x="11327131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Quote 2"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123"/>
          <p:cNvSpPr txBox="1">
            <a:spLocks noGrp="1"/>
          </p:cNvSpPr>
          <p:nvPr>
            <p:ph type="body" idx="1"/>
          </p:nvPr>
        </p:nvSpPr>
        <p:spPr>
          <a:xfrm>
            <a:off x="442915" y="2274571"/>
            <a:ext cx="9540300" cy="3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9pPr>
          </a:lstStyle>
          <a:p>
            <a:endParaRPr/>
          </a:p>
        </p:txBody>
      </p:sp>
      <p:sp>
        <p:nvSpPr>
          <p:cNvPr id="1578" name="Google Shape;1578;p123"/>
          <p:cNvSpPr/>
          <p:nvPr/>
        </p:nvSpPr>
        <p:spPr>
          <a:xfrm>
            <a:off x="442913" y="1362959"/>
            <a:ext cx="871539" cy="679451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9" name="Google Shape;1579;p123"/>
          <p:cNvSpPr txBox="1">
            <a:spLocks noGrp="1"/>
          </p:cNvSpPr>
          <p:nvPr>
            <p:ph type="sldNum" idx="12"/>
          </p:nvPr>
        </p:nvSpPr>
        <p:spPr>
          <a:xfrm>
            <a:off x="11327131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2 Orange">
  <p:cSld name="Quote 2 Orange">
    <p:bg>
      <p:bgPr>
        <a:solidFill>
          <a:srgbClr val="D04A02"/>
        </a:solidFill>
        <a:effectLst/>
      </p:bgPr>
    </p:bg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124"/>
          <p:cNvSpPr txBox="1">
            <a:spLocks noGrp="1"/>
          </p:cNvSpPr>
          <p:nvPr>
            <p:ph type="body" idx="1"/>
          </p:nvPr>
        </p:nvSpPr>
        <p:spPr>
          <a:xfrm>
            <a:off x="442915" y="2274571"/>
            <a:ext cx="9540300" cy="3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1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2" name="Google Shape;1582;p124"/>
          <p:cNvSpPr/>
          <p:nvPr/>
        </p:nvSpPr>
        <p:spPr>
          <a:xfrm>
            <a:off x="442913" y="1362959"/>
            <a:ext cx="871539" cy="679451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124"/>
          <p:cNvSpPr txBox="1">
            <a:spLocks noGrp="1"/>
          </p:cNvSpPr>
          <p:nvPr>
            <p:ph type="sldNum" idx="12"/>
          </p:nvPr>
        </p:nvSpPr>
        <p:spPr>
          <a:xfrm>
            <a:off x="11327131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584" name="Google Shape;1584;p124"/>
          <p:cNvSpPr txBox="1"/>
          <p:nvPr/>
        </p:nvSpPr>
        <p:spPr>
          <a:xfrm>
            <a:off x="442913" y="6400799"/>
            <a:ext cx="3048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l-PL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5" name="Google Shape;1585;p124"/>
          <p:cNvSpPr txBox="1"/>
          <p:nvPr/>
        </p:nvSpPr>
        <p:spPr>
          <a:xfrm>
            <a:off x="8218488" y="6400800"/>
            <a:ext cx="2942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l-PL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and confidential. Do not distribute.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2 Red">
  <p:cSld name="Quote 2 Red">
    <p:bg>
      <p:bgPr>
        <a:solidFill>
          <a:srgbClr val="E0301E"/>
        </a:solidFill>
        <a:effectLst/>
      </p:bgPr>
    </p:bg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125"/>
          <p:cNvSpPr txBox="1">
            <a:spLocks noGrp="1"/>
          </p:cNvSpPr>
          <p:nvPr>
            <p:ph type="body" idx="1"/>
          </p:nvPr>
        </p:nvSpPr>
        <p:spPr>
          <a:xfrm>
            <a:off x="442915" y="2274571"/>
            <a:ext cx="9540300" cy="3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1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8" name="Google Shape;1588;p125"/>
          <p:cNvSpPr/>
          <p:nvPr/>
        </p:nvSpPr>
        <p:spPr>
          <a:xfrm>
            <a:off x="442913" y="1362959"/>
            <a:ext cx="871539" cy="679451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9" name="Google Shape;1589;p125"/>
          <p:cNvSpPr txBox="1">
            <a:spLocks noGrp="1"/>
          </p:cNvSpPr>
          <p:nvPr>
            <p:ph type="sldNum" idx="12"/>
          </p:nvPr>
        </p:nvSpPr>
        <p:spPr>
          <a:xfrm>
            <a:off x="11327131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590" name="Google Shape;1590;p125"/>
          <p:cNvSpPr txBox="1"/>
          <p:nvPr/>
        </p:nvSpPr>
        <p:spPr>
          <a:xfrm>
            <a:off x="442913" y="6400799"/>
            <a:ext cx="3048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l-PL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p125"/>
          <p:cNvSpPr txBox="1"/>
          <p:nvPr/>
        </p:nvSpPr>
        <p:spPr>
          <a:xfrm>
            <a:off x="8218488" y="6400800"/>
            <a:ext cx="2942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l-PL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and confidential. Do not distribute.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2 Rose">
  <p:cSld name="Quote 2 Rose">
    <p:bg>
      <p:bgPr>
        <a:solidFill>
          <a:srgbClr val="DB536A"/>
        </a:solidFill>
        <a:effectLst/>
      </p:bgPr>
    </p:bg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26"/>
          <p:cNvSpPr txBox="1">
            <a:spLocks noGrp="1"/>
          </p:cNvSpPr>
          <p:nvPr>
            <p:ph type="body" idx="1"/>
          </p:nvPr>
        </p:nvSpPr>
        <p:spPr>
          <a:xfrm>
            <a:off x="442915" y="2274571"/>
            <a:ext cx="9540300" cy="3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1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94" name="Google Shape;1594;p126"/>
          <p:cNvSpPr/>
          <p:nvPr/>
        </p:nvSpPr>
        <p:spPr>
          <a:xfrm>
            <a:off x="442913" y="1362959"/>
            <a:ext cx="871539" cy="679451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5" name="Google Shape;1595;p126"/>
          <p:cNvSpPr txBox="1">
            <a:spLocks noGrp="1"/>
          </p:cNvSpPr>
          <p:nvPr>
            <p:ph type="sldNum" idx="12"/>
          </p:nvPr>
        </p:nvSpPr>
        <p:spPr>
          <a:xfrm>
            <a:off x="11327131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596" name="Google Shape;1596;p126"/>
          <p:cNvSpPr txBox="1"/>
          <p:nvPr/>
        </p:nvSpPr>
        <p:spPr>
          <a:xfrm>
            <a:off x="442913" y="6400799"/>
            <a:ext cx="3048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l-PL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7" name="Google Shape;1597;p126"/>
          <p:cNvSpPr txBox="1"/>
          <p:nvPr/>
        </p:nvSpPr>
        <p:spPr>
          <a:xfrm>
            <a:off x="8218488" y="6400800"/>
            <a:ext cx="2942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l-PL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and confidential. Do not distribute.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2 Grey">
  <p:cSld name="Quote 2 Grey">
    <p:bg>
      <p:bgPr>
        <a:solidFill>
          <a:srgbClr val="464646"/>
        </a:solidFill>
        <a:effectLst/>
      </p:bgPr>
    </p:bg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127"/>
          <p:cNvSpPr txBox="1">
            <a:spLocks noGrp="1"/>
          </p:cNvSpPr>
          <p:nvPr>
            <p:ph type="body" idx="1"/>
          </p:nvPr>
        </p:nvSpPr>
        <p:spPr>
          <a:xfrm>
            <a:off x="442915" y="2274571"/>
            <a:ext cx="9540300" cy="3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None/>
              <a:defRPr sz="39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1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00" name="Google Shape;1600;p127"/>
          <p:cNvSpPr/>
          <p:nvPr/>
        </p:nvSpPr>
        <p:spPr>
          <a:xfrm>
            <a:off x="442913" y="1362959"/>
            <a:ext cx="871539" cy="679451"/>
          </a:xfrm>
          <a:custGeom>
            <a:avLst/>
            <a:gdLst/>
            <a:ahLst/>
            <a:cxnLst/>
            <a:rect l="l" t="t" r="r" b="b"/>
            <a:pathLst>
              <a:path w="1811" h="1424" extrusionOk="0">
                <a:moveTo>
                  <a:pt x="1757" y="1424"/>
                </a:moveTo>
                <a:lnTo>
                  <a:pt x="1757" y="1424"/>
                </a:lnTo>
                <a:lnTo>
                  <a:pt x="1099" y="1424"/>
                </a:lnTo>
                <a:lnTo>
                  <a:pt x="1099" y="953"/>
                </a:lnTo>
                <a:cubicBezTo>
                  <a:pt x="1099" y="761"/>
                  <a:pt x="1115" y="610"/>
                  <a:pt x="1149" y="501"/>
                </a:cubicBezTo>
                <a:cubicBezTo>
                  <a:pt x="1183" y="392"/>
                  <a:pt x="1245" y="293"/>
                  <a:pt x="1337" y="206"/>
                </a:cubicBezTo>
                <a:cubicBezTo>
                  <a:pt x="1428" y="118"/>
                  <a:pt x="1543" y="50"/>
                  <a:pt x="1682" y="0"/>
                </a:cubicBezTo>
                <a:lnTo>
                  <a:pt x="1811" y="271"/>
                </a:lnTo>
                <a:cubicBezTo>
                  <a:pt x="1680" y="315"/>
                  <a:pt x="1586" y="376"/>
                  <a:pt x="1529" y="454"/>
                </a:cubicBezTo>
                <a:cubicBezTo>
                  <a:pt x="1472" y="532"/>
                  <a:pt x="1442" y="636"/>
                  <a:pt x="1439" y="766"/>
                </a:cubicBezTo>
                <a:lnTo>
                  <a:pt x="1757" y="766"/>
                </a:lnTo>
                <a:lnTo>
                  <a:pt x="1757" y="1424"/>
                </a:lnTo>
                <a:close/>
                <a:moveTo>
                  <a:pt x="658" y="1424"/>
                </a:moveTo>
                <a:lnTo>
                  <a:pt x="658" y="1424"/>
                </a:lnTo>
                <a:lnTo>
                  <a:pt x="0" y="1424"/>
                </a:lnTo>
                <a:lnTo>
                  <a:pt x="0" y="953"/>
                </a:lnTo>
                <a:cubicBezTo>
                  <a:pt x="0" y="763"/>
                  <a:pt x="16" y="612"/>
                  <a:pt x="50" y="502"/>
                </a:cubicBezTo>
                <a:cubicBezTo>
                  <a:pt x="83" y="392"/>
                  <a:pt x="146" y="293"/>
                  <a:pt x="236" y="206"/>
                </a:cubicBezTo>
                <a:cubicBezTo>
                  <a:pt x="327" y="118"/>
                  <a:pt x="442" y="50"/>
                  <a:pt x="583" y="0"/>
                </a:cubicBezTo>
                <a:lnTo>
                  <a:pt x="712" y="271"/>
                </a:lnTo>
                <a:cubicBezTo>
                  <a:pt x="581" y="315"/>
                  <a:pt x="487" y="376"/>
                  <a:pt x="430" y="454"/>
                </a:cubicBezTo>
                <a:cubicBezTo>
                  <a:pt x="373" y="532"/>
                  <a:pt x="342" y="636"/>
                  <a:pt x="339" y="766"/>
                </a:cubicBezTo>
                <a:lnTo>
                  <a:pt x="658" y="766"/>
                </a:lnTo>
                <a:lnTo>
                  <a:pt x="658" y="14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1" name="Google Shape;1601;p127"/>
          <p:cNvSpPr txBox="1">
            <a:spLocks noGrp="1"/>
          </p:cNvSpPr>
          <p:nvPr>
            <p:ph type="sldNum" idx="12"/>
          </p:nvPr>
        </p:nvSpPr>
        <p:spPr>
          <a:xfrm>
            <a:off x="11327131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602" name="Google Shape;1602;p127"/>
          <p:cNvSpPr txBox="1"/>
          <p:nvPr/>
        </p:nvSpPr>
        <p:spPr>
          <a:xfrm>
            <a:off x="442913" y="6400799"/>
            <a:ext cx="3048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l-PL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3" name="Google Shape;1603;p127"/>
          <p:cNvSpPr txBox="1"/>
          <p:nvPr/>
        </p:nvSpPr>
        <p:spPr>
          <a:xfrm>
            <a:off x="8218488" y="6400800"/>
            <a:ext cx="29424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l-PL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and confidential. Do not distribute.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Orange">
  <p:cSld name="Section Header Orange">
    <p:bg>
      <p:bgPr>
        <a:solidFill>
          <a:srgbClr val="D04A02"/>
        </a:solidFill>
        <a:effectLst/>
      </p:bgPr>
    </p:bg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128"/>
          <p:cNvSpPr txBox="1">
            <a:spLocks noGrp="1"/>
          </p:cNvSpPr>
          <p:nvPr>
            <p:ph type="title"/>
          </p:nvPr>
        </p:nvSpPr>
        <p:spPr>
          <a:xfrm>
            <a:off x="5510212" y="1665289"/>
            <a:ext cx="62388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606" name="Google Shape;1606;p128"/>
          <p:cNvSpPr txBox="1">
            <a:spLocks noGrp="1"/>
          </p:cNvSpPr>
          <p:nvPr>
            <p:ph type="subTitle" idx="1"/>
          </p:nvPr>
        </p:nvSpPr>
        <p:spPr>
          <a:xfrm>
            <a:off x="442912" y="1665289"/>
            <a:ext cx="43449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200"/>
              <a:buNone/>
              <a:defRPr sz="45200" b="0">
                <a:solidFill>
                  <a:schemeClr val="lt1"/>
                </a:solidFill>
              </a:defRPr>
            </a:lvl1pPr>
            <a:lvl2pPr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2pPr>
            <a:lvl3pPr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3pPr>
            <a:lvl4pPr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4pPr>
            <a:lvl5pPr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5pPr>
            <a:lvl6pPr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6pPr>
            <a:lvl7pPr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7pPr>
            <a:lvl8pPr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8pPr>
            <a:lvl9pPr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Red">
  <p:cSld name="Section Header Red">
    <p:bg>
      <p:bgPr>
        <a:solidFill>
          <a:srgbClr val="E0301E"/>
        </a:solidFill>
        <a:effectLst/>
      </p:bgPr>
    </p:bg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129"/>
          <p:cNvSpPr txBox="1">
            <a:spLocks noGrp="1"/>
          </p:cNvSpPr>
          <p:nvPr>
            <p:ph type="title"/>
          </p:nvPr>
        </p:nvSpPr>
        <p:spPr>
          <a:xfrm>
            <a:off x="5510212" y="1665289"/>
            <a:ext cx="62388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609" name="Google Shape;1609;p129"/>
          <p:cNvSpPr txBox="1">
            <a:spLocks noGrp="1"/>
          </p:cNvSpPr>
          <p:nvPr>
            <p:ph type="subTitle" idx="1"/>
          </p:nvPr>
        </p:nvSpPr>
        <p:spPr>
          <a:xfrm>
            <a:off x="442912" y="1665289"/>
            <a:ext cx="43449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200"/>
              <a:buNone/>
              <a:defRPr sz="45200" b="0">
                <a:solidFill>
                  <a:schemeClr val="lt1"/>
                </a:solidFill>
              </a:defRPr>
            </a:lvl1pPr>
            <a:lvl2pPr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2pPr>
            <a:lvl3pPr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3pPr>
            <a:lvl4pPr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4pPr>
            <a:lvl5pPr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5pPr>
            <a:lvl6pPr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6pPr>
            <a:lvl7pPr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7pPr>
            <a:lvl8pPr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8pPr>
            <a:lvl9pPr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 Slide 1"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94"/>
          <p:cNvSpPr/>
          <p:nvPr/>
        </p:nvSpPr>
        <p:spPr>
          <a:xfrm>
            <a:off x="0" y="0"/>
            <a:ext cx="8096100" cy="34293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3" name="Google Shape;1403;p94"/>
          <p:cNvSpPr/>
          <p:nvPr/>
        </p:nvSpPr>
        <p:spPr>
          <a:xfrm>
            <a:off x="0" y="3429000"/>
            <a:ext cx="8096100" cy="11433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Google Shape;1404;p94"/>
          <p:cNvSpPr/>
          <p:nvPr/>
        </p:nvSpPr>
        <p:spPr>
          <a:xfrm>
            <a:off x="8096251" y="0"/>
            <a:ext cx="4095900" cy="3429300"/>
          </a:xfrm>
          <a:prstGeom prst="rect">
            <a:avLst/>
          </a:prstGeom>
          <a:solidFill>
            <a:srgbClr val="EB8C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p94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400" cy="24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06" name="Google Shape;1406;p94"/>
          <p:cNvSpPr txBox="1">
            <a:spLocks noGrp="1"/>
          </p:cNvSpPr>
          <p:nvPr>
            <p:ph type="subTitle" idx="1"/>
          </p:nvPr>
        </p:nvSpPr>
        <p:spPr>
          <a:xfrm>
            <a:off x="442913" y="3764283"/>
            <a:ext cx="54741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407" name="Google Shape;1407;p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8" cy="1351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Rose">
  <p:cSld name="Section Header Rose">
    <p:bg>
      <p:bgPr>
        <a:solidFill>
          <a:srgbClr val="DB536A"/>
        </a:solidFill>
        <a:effectLst/>
      </p:bgPr>
    </p:bg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130"/>
          <p:cNvSpPr txBox="1">
            <a:spLocks noGrp="1"/>
          </p:cNvSpPr>
          <p:nvPr>
            <p:ph type="title"/>
          </p:nvPr>
        </p:nvSpPr>
        <p:spPr>
          <a:xfrm>
            <a:off x="5510212" y="1665289"/>
            <a:ext cx="62388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612" name="Google Shape;1612;p130"/>
          <p:cNvSpPr txBox="1">
            <a:spLocks noGrp="1"/>
          </p:cNvSpPr>
          <p:nvPr>
            <p:ph type="subTitle" idx="1"/>
          </p:nvPr>
        </p:nvSpPr>
        <p:spPr>
          <a:xfrm>
            <a:off x="442912" y="1665289"/>
            <a:ext cx="43449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200"/>
              <a:buNone/>
              <a:defRPr sz="45200" b="0">
                <a:solidFill>
                  <a:schemeClr val="lt1"/>
                </a:solidFill>
              </a:defRPr>
            </a:lvl1pPr>
            <a:lvl2pPr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2pPr>
            <a:lvl3pPr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3pPr>
            <a:lvl4pPr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4pPr>
            <a:lvl5pPr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5pPr>
            <a:lvl6pPr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6pPr>
            <a:lvl7pPr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7pPr>
            <a:lvl8pPr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8pPr>
            <a:lvl9pPr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Grey">
  <p:cSld name="Section Header Grey">
    <p:bg>
      <p:bgPr>
        <a:solidFill>
          <a:srgbClr val="464646"/>
        </a:solidFill>
        <a:effectLst/>
      </p:bgPr>
    </p:bg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131"/>
          <p:cNvSpPr txBox="1">
            <a:spLocks noGrp="1"/>
          </p:cNvSpPr>
          <p:nvPr>
            <p:ph type="title"/>
          </p:nvPr>
        </p:nvSpPr>
        <p:spPr>
          <a:xfrm>
            <a:off x="5510212" y="1665289"/>
            <a:ext cx="62388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615" name="Google Shape;1615;p131"/>
          <p:cNvSpPr txBox="1">
            <a:spLocks noGrp="1"/>
          </p:cNvSpPr>
          <p:nvPr>
            <p:ph type="subTitle" idx="1"/>
          </p:nvPr>
        </p:nvSpPr>
        <p:spPr>
          <a:xfrm>
            <a:off x="442912" y="1665289"/>
            <a:ext cx="43449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200"/>
              <a:buNone/>
              <a:defRPr sz="45200" b="0">
                <a:solidFill>
                  <a:schemeClr val="lt1"/>
                </a:solidFill>
              </a:defRPr>
            </a:lvl1pPr>
            <a:lvl2pPr lvl="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2pPr>
            <a:lvl3pPr lvl="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3pPr>
            <a:lvl4pPr lvl="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4pPr>
            <a:lvl5pPr lvl="4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5pPr>
            <a:lvl6pPr lvl="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6pPr>
            <a:lvl7pPr lvl="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7pPr>
            <a:lvl8pPr lvl="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8pPr>
            <a:lvl9pPr lvl="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100"/>
              <a:buNone/>
              <a:defRPr sz="65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Orange Manual">
  <p:cSld name="Section Header Orange Manual">
    <p:bg>
      <p:bgPr>
        <a:solidFill>
          <a:srgbClr val="D04A02"/>
        </a:solidFill>
        <a:effectLst/>
      </p:bgPr>
    </p:bg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132"/>
          <p:cNvSpPr txBox="1">
            <a:spLocks noGrp="1"/>
          </p:cNvSpPr>
          <p:nvPr>
            <p:ph type="title"/>
          </p:nvPr>
        </p:nvSpPr>
        <p:spPr>
          <a:xfrm>
            <a:off x="442913" y="428625"/>
            <a:ext cx="13749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Red Manual">
  <p:cSld name="Section Header Red Manual">
    <p:bg>
      <p:bgPr>
        <a:solidFill>
          <a:srgbClr val="E0301E"/>
        </a:solidFill>
        <a:effectLst/>
      </p:bgPr>
    </p:bg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133"/>
          <p:cNvSpPr txBox="1">
            <a:spLocks noGrp="1"/>
          </p:cNvSpPr>
          <p:nvPr>
            <p:ph type="title"/>
          </p:nvPr>
        </p:nvSpPr>
        <p:spPr>
          <a:xfrm>
            <a:off x="442913" y="428625"/>
            <a:ext cx="13749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Rose Manual">
  <p:cSld name="Section Header Rose Manual">
    <p:bg>
      <p:bgPr>
        <a:solidFill>
          <a:srgbClr val="DB536A"/>
        </a:solidFill>
        <a:effectLst/>
      </p:bgPr>
    </p:bg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134"/>
          <p:cNvSpPr txBox="1">
            <a:spLocks noGrp="1"/>
          </p:cNvSpPr>
          <p:nvPr>
            <p:ph type="title"/>
          </p:nvPr>
        </p:nvSpPr>
        <p:spPr>
          <a:xfrm>
            <a:off x="442913" y="428625"/>
            <a:ext cx="13749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Grey Manual">
  <p:cSld name="Section Header Grey Manual">
    <p:bg>
      <p:bgPr>
        <a:solidFill>
          <a:srgbClr val="464646"/>
        </a:solidFill>
        <a:effectLst/>
      </p:bgPr>
    </p:bg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135"/>
          <p:cNvSpPr txBox="1">
            <a:spLocks noGrp="1"/>
          </p:cNvSpPr>
          <p:nvPr>
            <p:ph type="title"/>
          </p:nvPr>
        </p:nvSpPr>
        <p:spPr>
          <a:xfrm>
            <a:off x="442913" y="428625"/>
            <a:ext cx="13749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0"/>
              <a:buFont typeface="Arial"/>
              <a:buNone/>
              <a:defRPr sz="144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Dark">
  <p:cSld name="Thank You Dark">
    <p:bg>
      <p:bgPr>
        <a:solidFill>
          <a:srgbClr val="464646"/>
        </a:solidFill>
        <a:effectLst/>
      </p:bgPr>
    </p:bg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136"/>
          <p:cNvSpPr/>
          <p:nvPr/>
        </p:nvSpPr>
        <p:spPr>
          <a:xfrm>
            <a:off x="0" y="4940855"/>
            <a:ext cx="12192000" cy="19173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Google Shape;1626;p136"/>
          <p:cNvSpPr txBox="1">
            <a:spLocks noGrp="1"/>
          </p:cNvSpPr>
          <p:nvPr>
            <p:ph type="ctrTitle"/>
          </p:nvPr>
        </p:nvSpPr>
        <p:spPr>
          <a:xfrm>
            <a:off x="442913" y="1964947"/>
            <a:ext cx="54741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Georgia"/>
              <a:buNone/>
              <a:defRPr sz="59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627" name="Google Shape;1627;p136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p136"/>
          <p:cNvSpPr txBox="1">
            <a:spLocks noGrp="1"/>
          </p:cNvSpPr>
          <p:nvPr>
            <p:ph type="body" idx="1"/>
          </p:nvPr>
        </p:nvSpPr>
        <p:spPr>
          <a:xfrm>
            <a:off x="442912" y="5259600"/>
            <a:ext cx="11306100" cy="14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29" name="Google Shape;1629;p136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0" name="Google Shape;1630;p136"/>
          <p:cNvSpPr txBox="1"/>
          <p:nvPr/>
        </p:nvSpPr>
        <p:spPr>
          <a:xfrm>
            <a:off x="442913" y="4400548"/>
            <a:ext cx="5474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pl-PL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pwc.com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Light">
  <p:cSld name="1_Thank You Light 2">
    <p:bg>
      <p:bgPr>
        <a:solidFill>
          <a:schemeClr val="lt1"/>
        </a:solidFill>
        <a:effectLst/>
      </p:bgPr>
    </p:bg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139"/>
          <p:cNvSpPr/>
          <p:nvPr/>
        </p:nvSpPr>
        <p:spPr>
          <a:xfrm>
            <a:off x="0" y="4940853"/>
            <a:ext cx="12192000" cy="1917300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139"/>
          <p:cNvSpPr txBox="1">
            <a:spLocks noGrp="1"/>
          </p:cNvSpPr>
          <p:nvPr>
            <p:ph type="ctrTitle"/>
          </p:nvPr>
        </p:nvSpPr>
        <p:spPr>
          <a:xfrm>
            <a:off x="442915" y="1964947"/>
            <a:ext cx="54735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rgia"/>
              <a:buNone/>
              <a:defRPr sz="59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48" name="Google Shape;1648;p139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p139"/>
          <p:cNvSpPr txBox="1">
            <a:spLocks noGrp="1"/>
          </p:cNvSpPr>
          <p:nvPr>
            <p:ph type="body" idx="1"/>
          </p:nvPr>
        </p:nvSpPr>
        <p:spPr>
          <a:xfrm>
            <a:off x="442912" y="5259600"/>
            <a:ext cx="11306100" cy="14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50" name="Google Shape;1650;p139"/>
          <p:cNvSpPr/>
          <p:nvPr/>
        </p:nvSpPr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139"/>
          <p:cNvSpPr txBox="1"/>
          <p:nvPr/>
        </p:nvSpPr>
        <p:spPr>
          <a:xfrm>
            <a:off x="442913" y="4400548"/>
            <a:ext cx="54735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pl-P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pwc.com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 1 1">
  <p:cSld name="Custom Layout 5 1 1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140"/>
          <p:cNvSpPr txBox="1"/>
          <p:nvPr/>
        </p:nvSpPr>
        <p:spPr>
          <a:xfrm>
            <a:off x="9" y="291"/>
            <a:ext cx="63027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140"/>
          <p:cNvSpPr/>
          <p:nvPr/>
        </p:nvSpPr>
        <p:spPr>
          <a:xfrm>
            <a:off x="-3" y="-7200"/>
            <a:ext cx="1364634" cy="1374086"/>
          </a:xfrm>
          <a:custGeom>
            <a:avLst/>
            <a:gdLst/>
            <a:ahLst/>
            <a:cxnLst/>
            <a:rect l="l" t="t" r="r" b="b"/>
            <a:pathLst>
              <a:path w="2237105" h="2261870" extrusionOk="0">
                <a:moveTo>
                  <a:pt x="2237062" y="0"/>
                </a:moveTo>
                <a:lnTo>
                  <a:pt x="0" y="0"/>
                </a:lnTo>
                <a:lnTo>
                  <a:pt x="0" y="2261711"/>
                </a:lnTo>
                <a:lnTo>
                  <a:pt x="505" y="2213166"/>
                </a:lnTo>
                <a:lnTo>
                  <a:pt x="2013" y="2164870"/>
                </a:lnTo>
                <a:lnTo>
                  <a:pt x="4515" y="2116835"/>
                </a:lnTo>
                <a:lnTo>
                  <a:pt x="8000" y="2069069"/>
                </a:lnTo>
                <a:lnTo>
                  <a:pt x="12459" y="2021583"/>
                </a:lnTo>
                <a:lnTo>
                  <a:pt x="17880" y="1974388"/>
                </a:lnTo>
                <a:lnTo>
                  <a:pt x="24255" y="1927493"/>
                </a:lnTo>
                <a:lnTo>
                  <a:pt x="31572" y="1880909"/>
                </a:lnTo>
                <a:lnTo>
                  <a:pt x="39823" y="1834646"/>
                </a:lnTo>
                <a:lnTo>
                  <a:pt x="48996" y="1788713"/>
                </a:lnTo>
                <a:lnTo>
                  <a:pt x="59082" y="1743123"/>
                </a:lnTo>
                <a:lnTo>
                  <a:pt x="70070" y="1697884"/>
                </a:lnTo>
                <a:lnTo>
                  <a:pt x="81951" y="1653006"/>
                </a:lnTo>
                <a:lnTo>
                  <a:pt x="94714" y="1608501"/>
                </a:lnTo>
                <a:lnTo>
                  <a:pt x="108350" y="1564377"/>
                </a:lnTo>
                <a:lnTo>
                  <a:pt x="122847" y="1520646"/>
                </a:lnTo>
                <a:lnTo>
                  <a:pt x="138197" y="1477318"/>
                </a:lnTo>
                <a:lnTo>
                  <a:pt x="154389" y="1434402"/>
                </a:lnTo>
                <a:lnTo>
                  <a:pt x="171413" y="1391909"/>
                </a:lnTo>
                <a:lnTo>
                  <a:pt x="189259" y="1349849"/>
                </a:lnTo>
                <a:lnTo>
                  <a:pt x="207917" y="1308233"/>
                </a:lnTo>
                <a:lnTo>
                  <a:pt x="227376" y="1267070"/>
                </a:lnTo>
                <a:lnTo>
                  <a:pt x="247627" y="1226371"/>
                </a:lnTo>
                <a:lnTo>
                  <a:pt x="268659" y="1186145"/>
                </a:lnTo>
                <a:lnTo>
                  <a:pt x="290463" y="1146404"/>
                </a:lnTo>
                <a:lnTo>
                  <a:pt x="313029" y="1107157"/>
                </a:lnTo>
                <a:lnTo>
                  <a:pt x="336345" y="1068415"/>
                </a:lnTo>
                <a:lnTo>
                  <a:pt x="360403" y="1030188"/>
                </a:lnTo>
                <a:lnTo>
                  <a:pt x="385191" y="992485"/>
                </a:lnTo>
                <a:lnTo>
                  <a:pt x="410701" y="955318"/>
                </a:lnTo>
                <a:lnTo>
                  <a:pt x="436922" y="918695"/>
                </a:lnTo>
                <a:lnTo>
                  <a:pt x="463843" y="882629"/>
                </a:lnTo>
                <a:lnTo>
                  <a:pt x="491455" y="847128"/>
                </a:lnTo>
                <a:lnTo>
                  <a:pt x="519748" y="812203"/>
                </a:lnTo>
                <a:lnTo>
                  <a:pt x="548711" y="777864"/>
                </a:lnTo>
                <a:lnTo>
                  <a:pt x="578335" y="744122"/>
                </a:lnTo>
                <a:lnTo>
                  <a:pt x="608609" y="710986"/>
                </a:lnTo>
                <a:lnTo>
                  <a:pt x="639524" y="678467"/>
                </a:lnTo>
                <a:lnTo>
                  <a:pt x="671068" y="646574"/>
                </a:lnTo>
                <a:lnTo>
                  <a:pt x="703233" y="615319"/>
                </a:lnTo>
                <a:lnTo>
                  <a:pt x="736008" y="584711"/>
                </a:lnTo>
                <a:lnTo>
                  <a:pt x="769382" y="554761"/>
                </a:lnTo>
                <a:lnTo>
                  <a:pt x="803347" y="525478"/>
                </a:lnTo>
                <a:lnTo>
                  <a:pt x="837891" y="496874"/>
                </a:lnTo>
                <a:lnTo>
                  <a:pt x="873005" y="468957"/>
                </a:lnTo>
                <a:lnTo>
                  <a:pt x="908679" y="441739"/>
                </a:lnTo>
                <a:lnTo>
                  <a:pt x="944901" y="415229"/>
                </a:lnTo>
                <a:lnTo>
                  <a:pt x="981664" y="389438"/>
                </a:lnTo>
                <a:lnTo>
                  <a:pt x="1018956" y="364376"/>
                </a:lnTo>
                <a:lnTo>
                  <a:pt x="1056766" y="340054"/>
                </a:lnTo>
                <a:lnTo>
                  <a:pt x="1095086" y="316480"/>
                </a:lnTo>
                <a:lnTo>
                  <a:pt x="1133906" y="293666"/>
                </a:lnTo>
                <a:lnTo>
                  <a:pt x="1173214" y="271622"/>
                </a:lnTo>
                <a:lnTo>
                  <a:pt x="1213000" y="250358"/>
                </a:lnTo>
                <a:lnTo>
                  <a:pt x="1253256" y="229883"/>
                </a:lnTo>
                <a:lnTo>
                  <a:pt x="1293970" y="210210"/>
                </a:lnTo>
                <a:lnTo>
                  <a:pt x="1335133" y="191346"/>
                </a:lnTo>
                <a:lnTo>
                  <a:pt x="1376735" y="173304"/>
                </a:lnTo>
                <a:lnTo>
                  <a:pt x="1418765" y="156092"/>
                </a:lnTo>
                <a:lnTo>
                  <a:pt x="1461213" y="139721"/>
                </a:lnTo>
                <a:lnTo>
                  <a:pt x="1504069" y="124202"/>
                </a:lnTo>
                <a:lnTo>
                  <a:pt x="1547324" y="109545"/>
                </a:lnTo>
                <a:lnTo>
                  <a:pt x="1590967" y="95759"/>
                </a:lnTo>
                <a:lnTo>
                  <a:pt x="1634987" y="82855"/>
                </a:lnTo>
                <a:lnTo>
                  <a:pt x="1679376" y="70843"/>
                </a:lnTo>
                <a:lnTo>
                  <a:pt x="1724122" y="59733"/>
                </a:lnTo>
                <a:lnTo>
                  <a:pt x="1769217" y="49536"/>
                </a:lnTo>
                <a:lnTo>
                  <a:pt x="1814648" y="40262"/>
                </a:lnTo>
                <a:lnTo>
                  <a:pt x="1860407" y="31921"/>
                </a:lnTo>
                <a:lnTo>
                  <a:pt x="1906484" y="24522"/>
                </a:lnTo>
                <a:lnTo>
                  <a:pt x="1952868" y="18078"/>
                </a:lnTo>
                <a:lnTo>
                  <a:pt x="1999550" y="12596"/>
                </a:lnTo>
                <a:lnTo>
                  <a:pt x="2046518" y="8089"/>
                </a:lnTo>
                <a:lnTo>
                  <a:pt x="2093764" y="4565"/>
                </a:lnTo>
                <a:lnTo>
                  <a:pt x="2141276" y="2035"/>
                </a:lnTo>
                <a:lnTo>
                  <a:pt x="2189046" y="510"/>
                </a:lnTo>
                <a:lnTo>
                  <a:pt x="2237062" y="0"/>
                </a:lnTo>
                <a:close/>
              </a:path>
            </a:pathLst>
          </a:custGeom>
          <a:solidFill>
            <a:srgbClr val="DB53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5" name="Google Shape;1655;p140"/>
          <p:cNvSpPr/>
          <p:nvPr/>
        </p:nvSpPr>
        <p:spPr>
          <a:xfrm>
            <a:off x="10827364" y="5486091"/>
            <a:ext cx="1364634" cy="1374086"/>
          </a:xfrm>
          <a:custGeom>
            <a:avLst/>
            <a:gdLst/>
            <a:ahLst/>
            <a:cxnLst/>
            <a:rect l="l" t="t" r="r" b="b"/>
            <a:pathLst>
              <a:path w="2237105" h="2261870" extrusionOk="0">
                <a:moveTo>
                  <a:pt x="2237062" y="0"/>
                </a:moveTo>
                <a:lnTo>
                  <a:pt x="2236557" y="48545"/>
                </a:lnTo>
                <a:lnTo>
                  <a:pt x="2235049" y="96841"/>
                </a:lnTo>
                <a:lnTo>
                  <a:pt x="2232547" y="144877"/>
                </a:lnTo>
                <a:lnTo>
                  <a:pt x="2229061" y="192643"/>
                </a:lnTo>
                <a:lnTo>
                  <a:pt x="2224603" y="240129"/>
                </a:lnTo>
                <a:lnTo>
                  <a:pt x="2219181" y="287325"/>
                </a:lnTo>
                <a:lnTo>
                  <a:pt x="2212807" y="334220"/>
                </a:lnTo>
                <a:lnTo>
                  <a:pt x="2205489" y="380804"/>
                </a:lnTo>
                <a:lnTo>
                  <a:pt x="2197239" y="427068"/>
                </a:lnTo>
                <a:lnTo>
                  <a:pt x="2188065" y="473000"/>
                </a:lnTo>
                <a:lnTo>
                  <a:pt x="2177980" y="518591"/>
                </a:lnTo>
                <a:lnTo>
                  <a:pt x="2166991" y="563830"/>
                </a:lnTo>
                <a:lnTo>
                  <a:pt x="2155110" y="608708"/>
                </a:lnTo>
                <a:lnTo>
                  <a:pt x="2142347" y="653213"/>
                </a:lnTo>
                <a:lnTo>
                  <a:pt x="2128711" y="697337"/>
                </a:lnTo>
                <a:lnTo>
                  <a:pt x="2114213" y="741068"/>
                </a:lnTo>
                <a:lnTo>
                  <a:pt x="2098863" y="784397"/>
                </a:lnTo>
                <a:lnTo>
                  <a:pt x="2082671" y="827313"/>
                </a:lnTo>
                <a:lnTo>
                  <a:pt x="2065647" y="869806"/>
                </a:lnTo>
                <a:lnTo>
                  <a:pt x="2047801" y="911866"/>
                </a:lnTo>
                <a:lnTo>
                  <a:pt x="2029143" y="953482"/>
                </a:lnTo>
                <a:lnTo>
                  <a:pt x="2009684" y="994645"/>
                </a:lnTo>
                <a:lnTo>
                  <a:pt x="1989433" y="1035344"/>
                </a:lnTo>
                <a:lnTo>
                  <a:pt x="1968400" y="1075570"/>
                </a:lnTo>
                <a:lnTo>
                  <a:pt x="1946596" y="1115311"/>
                </a:lnTo>
                <a:lnTo>
                  <a:pt x="1924031" y="1154557"/>
                </a:lnTo>
                <a:lnTo>
                  <a:pt x="1900714" y="1193300"/>
                </a:lnTo>
                <a:lnTo>
                  <a:pt x="1876657" y="1231527"/>
                </a:lnTo>
                <a:lnTo>
                  <a:pt x="1851868" y="1269230"/>
                </a:lnTo>
                <a:lnTo>
                  <a:pt x="1826358" y="1306397"/>
                </a:lnTo>
                <a:lnTo>
                  <a:pt x="1800137" y="1343019"/>
                </a:lnTo>
                <a:lnTo>
                  <a:pt x="1773216" y="1379086"/>
                </a:lnTo>
                <a:lnTo>
                  <a:pt x="1745603" y="1414587"/>
                </a:lnTo>
                <a:lnTo>
                  <a:pt x="1717310" y="1449512"/>
                </a:lnTo>
                <a:lnTo>
                  <a:pt x="1688347" y="1483850"/>
                </a:lnTo>
                <a:lnTo>
                  <a:pt x="1658723" y="1517593"/>
                </a:lnTo>
                <a:lnTo>
                  <a:pt x="1628449" y="1550729"/>
                </a:lnTo>
                <a:lnTo>
                  <a:pt x="1597534" y="1583248"/>
                </a:lnTo>
                <a:lnTo>
                  <a:pt x="1565990" y="1615140"/>
                </a:lnTo>
                <a:lnTo>
                  <a:pt x="1533825" y="1646395"/>
                </a:lnTo>
                <a:lnTo>
                  <a:pt x="1501050" y="1677003"/>
                </a:lnTo>
                <a:lnTo>
                  <a:pt x="1467675" y="1706953"/>
                </a:lnTo>
                <a:lnTo>
                  <a:pt x="1433711" y="1736235"/>
                </a:lnTo>
                <a:lnTo>
                  <a:pt x="1399166" y="1764840"/>
                </a:lnTo>
                <a:lnTo>
                  <a:pt x="1364052" y="1792756"/>
                </a:lnTo>
                <a:lnTo>
                  <a:pt x="1328379" y="1819974"/>
                </a:lnTo>
                <a:lnTo>
                  <a:pt x="1292156" y="1846484"/>
                </a:lnTo>
                <a:lnTo>
                  <a:pt x="1255393" y="1872275"/>
                </a:lnTo>
                <a:lnTo>
                  <a:pt x="1218102" y="1897336"/>
                </a:lnTo>
                <a:lnTo>
                  <a:pt x="1180291" y="1921659"/>
                </a:lnTo>
                <a:lnTo>
                  <a:pt x="1141971" y="1945232"/>
                </a:lnTo>
                <a:lnTo>
                  <a:pt x="1103152" y="1968046"/>
                </a:lnTo>
                <a:lnTo>
                  <a:pt x="1063844" y="1990090"/>
                </a:lnTo>
                <a:lnTo>
                  <a:pt x="1024057" y="2011355"/>
                </a:lnTo>
                <a:lnTo>
                  <a:pt x="983801" y="2031829"/>
                </a:lnTo>
                <a:lnTo>
                  <a:pt x="943087" y="2051502"/>
                </a:lnTo>
                <a:lnTo>
                  <a:pt x="901924" y="2070366"/>
                </a:lnTo>
                <a:lnTo>
                  <a:pt x="860322" y="2088408"/>
                </a:lnTo>
                <a:lnTo>
                  <a:pt x="818293" y="2105620"/>
                </a:lnTo>
                <a:lnTo>
                  <a:pt x="775845" y="2121990"/>
                </a:lnTo>
                <a:lnTo>
                  <a:pt x="732988" y="2137509"/>
                </a:lnTo>
                <a:lnTo>
                  <a:pt x="689734" y="2152167"/>
                </a:lnTo>
                <a:lnTo>
                  <a:pt x="646091" y="2165953"/>
                </a:lnTo>
                <a:lnTo>
                  <a:pt x="602071" y="2178856"/>
                </a:lnTo>
                <a:lnTo>
                  <a:pt x="557682" y="2190868"/>
                </a:lnTo>
                <a:lnTo>
                  <a:pt x="512936" y="2201978"/>
                </a:lnTo>
                <a:lnTo>
                  <a:pt x="467842" y="2212175"/>
                </a:lnTo>
                <a:lnTo>
                  <a:pt x="422411" y="2221449"/>
                </a:lnTo>
                <a:lnTo>
                  <a:pt x="376652" y="2229790"/>
                </a:lnTo>
                <a:lnTo>
                  <a:pt x="330575" y="2237188"/>
                </a:lnTo>
                <a:lnTo>
                  <a:pt x="284191" y="2243633"/>
                </a:lnTo>
                <a:lnTo>
                  <a:pt x="237510" y="2249114"/>
                </a:lnTo>
                <a:lnTo>
                  <a:pt x="190542" y="2253622"/>
                </a:lnTo>
                <a:lnTo>
                  <a:pt x="143297" y="2257145"/>
                </a:lnTo>
                <a:lnTo>
                  <a:pt x="95785" y="2259675"/>
                </a:lnTo>
                <a:lnTo>
                  <a:pt x="48015" y="2261200"/>
                </a:lnTo>
                <a:lnTo>
                  <a:pt x="0" y="2261711"/>
                </a:lnTo>
                <a:lnTo>
                  <a:pt x="2237062" y="2261711"/>
                </a:lnTo>
                <a:lnTo>
                  <a:pt x="2237062" y="0"/>
                </a:lnTo>
                <a:close/>
              </a:path>
            </a:pathLst>
          </a:custGeom>
          <a:solidFill>
            <a:srgbClr val="FFB3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141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00" cy="13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1658" name="Google Shape;1658;p141"/>
          <p:cNvSpPr txBox="1">
            <a:spLocks noGrp="1"/>
          </p:cNvSpPr>
          <p:nvPr>
            <p:ph type="body" idx="1"/>
          </p:nvPr>
        </p:nvSpPr>
        <p:spPr>
          <a:xfrm>
            <a:off x="442913" y="2103120"/>
            <a:ext cx="7418400" cy="40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9" name="Google Shape;1659;p141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7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 Grey">
  <p:cSld name="Title Slide 1 Grey"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95"/>
          <p:cNvSpPr/>
          <p:nvPr/>
        </p:nvSpPr>
        <p:spPr>
          <a:xfrm>
            <a:off x="0" y="0"/>
            <a:ext cx="8096100" cy="3429300"/>
          </a:xfrm>
          <a:prstGeom prst="rect">
            <a:avLst/>
          </a:prstGeom>
          <a:solidFill>
            <a:srgbClr val="7D7D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95"/>
          <p:cNvSpPr/>
          <p:nvPr/>
        </p:nvSpPr>
        <p:spPr>
          <a:xfrm>
            <a:off x="0" y="3429000"/>
            <a:ext cx="8096100" cy="11433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95"/>
          <p:cNvSpPr/>
          <p:nvPr/>
        </p:nvSpPr>
        <p:spPr>
          <a:xfrm>
            <a:off x="8096251" y="0"/>
            <a:ext cx="4095900" cy="34293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95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400" cy="24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13" name="Google Shape;1413;p95"/>
          <p:cNvSpPr txBox="1">
            <a:spLocks noGrp="1"/>
          </p:cNvSpPr>
          <p:nvPr>
            <p:ph type="subTitle" idx="1"/>
          </p:nvPr>
        </p:nvSpPr>
        <p:spPr>
          <a:xfrm>
            <a:off x="442913" y="3764283"/>
            <a:ext cx="54741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414" name="Google Shape;1414;p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8" cy="1351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ull Content">
  <p:cSld name="Title and Full Content"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142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00" cy="13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1662" name="Google Shape;1662;p142"/>
          <p:cNvSpPr txBox="1">
            <a:spLocks noGrp="1"/>
          </p:cNvSpPr>
          <p:nvPr>
            <p:ph type="body" idx="1"/>
          </p:nvPr>
        </p:nvSpPr>
        <p:spPr>
          <a:xfrm>
            <a:off x="442913" y="2103120"/>
            <a:ext cx="11306100" cy="40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142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7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143"/>
          <p:cNvSpPr txBox="1">
            <a:spLocks noGrp="1"/>
          </p:cNvSpPr>
          <p:nvPr>
            <p:ph type="body" idx="1"/>
          </p:nvPr>
        </p:nvSpPr>
        <p:spPr>
          <a:xfrm>
            <a:off x="442913" y="2103437"/>
            <a:ext cx="5474100" cy="40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6" name="Google Shape;1666;p143"/>
          <p:cNvSpPr txBox="1">
            <a:spLocks noGrp="1"/>
          </p:cNvSpPr>
          <p:nvPr>
            <p:ph type="body" idx="2"/>
          </p:nvPr>
        </p:nvSpPr>
        <p:spPr>
          <a:xfrm>
            <a:off x="6275388" y="2103439"/>
            <a:ext cx="5474100" cy="40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7" name="Google Shape;1667;p143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00" cy="13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>
            <a:endParaRPr/>
          </a:p>
        </p:txBody>
      </p:sp>
      <p:sp>
        <p:nvSpPr>
          <p:cNvPr id="1668" name="Google Shape;1668;p143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7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Four Team Images 1">
  <p:cSld name="11_Four Team Images"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144"/>
          <p:cNvSpPr/>
          <p:nvPr/>
        </p:nvSpPr>
        <p:spPr>
          <a:xfrm>
            <a:off x="3176" y="0"/>
            <a:ext cx="12188700" cy="181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p144"/>
          <p:cNvSpPr/>
          <p:nvPr/>
        </p:nvSpPr>
        <p:spPr>
          <a:xfrm>
            <a:off x="-1" y="0"/>
            <a:ext cx="24396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Google Shape;1672;p144"/>
          <p:cNvSpPr/>
          <p:nvPr/>
        </p:nvSpPr>
        <p:spPr>
          <a:xfrm>
            <a:off x="0" y="0"/>
            <a:ext cx="2439600" cy="6858000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p144"/>
          <p:cNvSpPr txBox="1">
            <a:spLocks noGrp="1"/>
          </p:cNvSpPr>
          <p:nvPr>
            <p:ph type="body" idx="1"/>
          </p:nvPr>
        </p:nvSpPr>
        <p:spPr>
          <a:xfrm>
            <a:off x="442911" y="2262168"/>
            <a:ext cx="1833300" cy="29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900" b="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marL="182880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6pPr>
            <a:lvl7pPr marL="320040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8pPr>
            <a:lvl9pPr marL="411480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674" name="Google Shape;1674;p144"/>
          <p:cNvSpPr txBox="1">
            <a:spLocks noGrp="1"/>
          </p:cNvSpPr>
          <p:nvPr>
            <p:ph type="title"/>
          </p:nvPr>
        </p:nvSpPr>
        <p:spPr>
          <a:xfrm>
            <a:off x="2768600" y="432001"/>
            <a:ext cx="6939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675" name="Google Shape;1675;p144"/>
          <p:cNvSpPr txBox="1">
            <a:spLocks noGrp="1"/>
          </p:cNvSpPr>
          <p:nvPr>
            <p:ph type="sldNum" idx="12"/>
          </p:nvPr>
        </p:nvSpPr>
        <p:spPr>
          <a:xfrm>
            <a:off x="11327129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676" name="Google Shape;1676;p144"/>
          <p:cNvSpPr txBox="1">
            <a:spLocks noGrp="1"/>
          </p:cNvSpPr>
          <p:nvPr>
            <p:ph type="body" idx="2"/>
          </p:nvPr>
        </p:nvSpPr>
        <p:spPr>
          <a:xfrm>
            <a:off x="2768600" y="932205"/>
            <a:ext cx="6939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marL="182880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6pPr>
            <a:lvl7pPr marL="320040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8pPr>
            <a:lvl9pPr marL="411480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677" name="Google Shape;1677;p144"/>
          <p:cNvSpPr txBox="1"/>
          <p:nvPr/>
        </p:nvSpPr>
        <p:spPr>
          <a:xfrm>
            <a:off x="442913" y="1974873"/>
            <a:ext cx="2052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pl-PL" sz="11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Bio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8" name="Google Shape;1678;p144"/>
          <p:cNvCxnSpPr/>
          <p:nvPr/>
        </p:nvCxnSpPr>
        <p:spPr>
          <a:xfrm>
            <a:off x="442939" y="1873051"/>
            <a:ext cx="1833300" cy="0"/>
          </a:xfrm>
          <a:prstGeom prst="straightConnector1">
            <a:avLst/>
          </a:prstGeom>
          <a:noFill/>
          <a:ln w="9525" cap="sq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9" name="Google Shape;1679;p144"/>
          <p:cNvCxnSpPr/>
          <p:nvPr/>
        </p:nvCxnSpPr>
        <p:spPr>
          <a:xfrm>
            <a:off x="442939" y="5325179"/>
            <a:ext cx="1833300" cy="0"/>
          </a:xfrm>
          <a:prstGeom prst="straightConnector1">
            <a:avLst/>
          </a:prstGeom>
          <a:noFill/>
          <a:ln w="9525" cap="sq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80" name="Google Shape;1680;p144"/>
          <p:cNvGrpSpPr/>
          <p:nvPr/>
        </p:nvGrpSpPr>
        <p:grpSpPr>
          <a:xfrm>
            <a:off x="623" y="6740220"/>
            <a:ext cx="2439198" cy="117529"/>
            <a:chOff x="623" y="6740165"/>
            <a:chExt cx="2694949" cy="117529"/>
          </a:xfrm>
        </p:grpSpPr>
        <p:sp>
          <p:nvSpPr>
            <p:cNvPr id="1681" name="Google Shape;1681;p144"/>
            <p:cNvSpPr/>
            <p:nvPr/>
          </p:nvSpPr>
          <p:spPr>
            <a:xfrm rot="5400000">
              <a:off x="2052910" y="6213710"/>
              <a:ext cx="116207" cy="1169117"/>
            </a:xfrm>
            <a:custGeom>
              <a:avLst/>
              <a:gdLst/>
              <a:ahLst/>
              <a:cxnLst/>
              <a:rect l="l" t="t" r="r" b="b"/>
              <a:pathLst>
                <a:path w="528215" h="1408575" extrusionOk="0">
                  <a:moveTo>
                    <a:pt x="0" y="0"/>
                  </a:moveTo>
                  <a:lnTo>
                    <a:pt x="528568" y="0"/>
                  </a:lnTo>
                  <a:lnTo>
                    <a:pt x="528568" y="1415002"/>
                  </a:lnTo>
                  <a:lnTo>
                    <a:pt x="0" y="1415002"/>
                  </a:lnTo>
                  <a:close/>
                </a:path>
              </a:pathLst>
            </a:custGeom>
            <a:solidFill>
              <a:srgbClr val="EB8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144"/>
            <p:cNvSpPr/>
            <p:nvPr/>
          </p:nvSpPr>
          <p:spPr>
            <a:xfrm rot="5400000">
              <a:off x="941832" y="6497581"/>
              <a:ext cx="116207" cy="601374"/>
            </a:xfrm>
            <a:custGeom>
              <a:avLst/>
              <a:gdLst/>
              <a:ahLst/>
              <a:cxnLst/>
              <a:rect l="l" t="t" r="r" b="b"/>
              <a:pathLst>
                <a:path w="528215" h="607448" extrusionOk="0">
                  <a:moveTo>
                    <a:pt x="0" y="0"/>
                  </a:moveTo>
                  <a:lnTo>
                    <a:pt x="528568" y="0"/>
                  </a:lnTo>
                  <a:lnTo>
                    <a:pt x="528568" y="613611"/>
                  </a:lnTo>
                  <a:lnTo>
                    <a:pt x="0" y="6136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144"/>
            <p:cNvSpPr/>
            <p:nvPr/>
          </p:nvSpPr>
          <p:spPr>
            <a:xfrm rot="5400000">
              <a:off x="163401" y="6577387"/>
              <a:ext cx="117528" cy="443084"/>
            </a:xfrm>
            <a:custGeom>
              <a:avLst/>
              <a:gdLst/>
              <a:ahLst/>
              <a:cxnLst/>
              <a:rect l="l" t="t" r="r" b="b"/>
              <a:pathLst>
                <a:path w="528215" h="246500" extrusionOk="0">
                  <a:moveTo>
                    <a:pt x="0" y="0"/>
                  </a:moveTo>
                  <a:lnTo>
                    <a:pt x="528568" y="0"/>
                  </a:lnTo>
                  <a:lnTo>
                    <a:pt x="528568" y="250022"/>
                  </a:lnTo>
                  <a:lnTo>
                    <a:pt x="0" y="2500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144"/>
            <p:cNvSpPr/>
            <p:nvPr/>
          </p:nvSpPr>
          <p:spPr>
            <a:xfrm rot="5400000">
              <a:off x="1356520" y="6686243"/>
              <a:ext cx="117528" cy="225372"/>
            </a:xfrm>
            <a:custGeom>
              <a:avLst/>
              <a:gdLst/>
              <a:ahLst/>
              <a:cxnLst/>
              <a:rect l="l" t="t" r="r" b="b"/>
              <a:pathLst>
                <a:path w="528215" h="1408575" extrusionOk="0">
                  <a:moveTo>
                    <a:pt x="0" y="0"/>
                  </a:moveTo>
                  <a:lnTo>
                    <a:pt x="528568" y="0"/>
                  </a:lnTo>
                  <a:lnTo>
                    <a:pt x="528568" y="1415002"/>
                  </a:lnTo>
                  <a:lnTo>
                    <a:pt x="0" y="14150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144"/>
            <p:cNvSpPr/>
            <p:nvPr/>
          </p:nvSpPr>
          <p:spPr>
            <a:xfrm rot="5400000">
              <a:off x="510482" y="6673214"/>
              <a:ext cx="117528" cy="251430"/>
            </a:xfrm>
            <a:custGeom>
              <a:avLst/>
              <a:gdLst/>
              <a:ahLst/>
              <a:cxnLst/>
              <a:rect l="l" t="t" r="r" b="b"/>
              <a:pathLst>
                <a:path w="528215" h="246500" extrusionOk="0">
                  <a:moveTo>
                    <a:pt x="0" y="0"/>
                  </a:moveTo>
                  <a:lnTo>
                    <a:pt x="528568" y="0"/>
                  </a:lnTo>
                  <a:lnTo>
                    <a:pt x="528568" y="250022"/>
                  </a:lnTo>
                  <a:lnTo>
                    <a:pt x="0" y="25002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6" name="Google Shape;1686;p144"/>
          <p:cNvSpPr txBox="1">
            <a:spLocks noGrp="1"/>
          </p:cNvSpPr>
          <p:nvPr>
            <p:ph type="body" idx="3"/>
          </p:nvPr>
        </p:nvSpPr>
        <p:spPr>
          <a:xfrm>
            <a:off x="2768601" y="4876800"/>
            <a:ext cx="1245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2pPr>
            <a:lvl3pPr marL="1371600" lvl="2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marL="2286000" lvl="4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marL="3200400" lvl="6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marL="4114800" lvl="8" indent="-34925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grpSp>
        <p:nvGrpSpPr>
          <p:cNvPr id="1687" name="Google Shape;1687;p144"/>
          <p:cNvGrpSpPr/>
          <p:nvPr/>
        </p:nvGrpSpPr>
        <p:grpSpPr>
          <a:xfrm>
            <a:off x="2768602" y="1959487"/>
            <a:ext cx="8552869" cy="215456"/>
            <a:chOff x="3135334" y="2202710"/>
            <a:chExt cx="8552869" cy="215456"/>
          </a:xfrm>
        </p:grpSpPr>
        <p:grpSp>
          <p:nvGrpSpPr>
            <p:cNvPr id="1688" name="Google Shape;1688;p144"/>
            <p:cNvGrpSpPr/>
            <p:nvPr/>
          </p:nvGrpSpPr>
          <p:grpSpPr>
            <a:xfrm>
              <a:off x="3135334" y="2202720"/>
              <a:ext cx="215446" cy="215446"/>
              <a:chOff x="5238750" y="2447925"/>
              <a:chExt cx="481014" cy="481014"/>
            </a:xfrm>
          </p:grpSpPr>
          <p:sp>
            <p:nvSpPr>
              <p:cNvPr id="1689" name="Google Shape;1689;p144"/>
              <p:cNvSpPr/>
              <p:nvPr/>
            </p:nvSpPr>
            <p:spPr>
              <a:xfrm>
                <a:off x="5259388" y="2508250"/>
                <a:ext cx="409574" cy="411163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537" extrusionOk="0">
                    <a:moveTo>
                      <a:pt x="1270" y="592"/>
                    </a:moveTo>
                    <a:lnTo>
                      <a:pt x="1428" y="434"/>
                    </a:lnTo>
                    <a:lnTo>
                      <a:pt x="1536" y="322"/>
                    </a:lnTo>
                    <a:lnTo>
                      <a:pt x="1217" y="0"/>
                    </a:lnTo>
                    <a:lnTo>
                      <a:pt x="1104" y="110"/>
                    </a:lnTo>
                    <a:lnTo>
                      <a:pt x="946" y="268"/>
                    </a:lnTo>
                    <a:lnTo>
                      <a:pt x="144" y="1070"/>
                    </a:lnTo>
                    <a:lnTo>
                      <a:pt x="0" y="1537"/>
                    </a:lnTo>
                    <a:lnTo>
                      <a:pt x="468" y="1393"/>
                    </a:lnTo>
                    <a:lnTo>
                      <a:pt x="1270" y="592"/>
                    </a:lnTo>
                    <a:close/>
                    <a:moveTo>
                      <a:pt x="1158" y="165"/>
                    </a:moveTo>
                    <a:lnTo>
                      <a:pt x="1216" y="108"/>
                    </a:lnTo>
                    <a:lnTo>
                      <a:pt x="1429" y="323"/>
                    </a:lnTo>
                    <a:lnTo>
                      <a:pt x="1373" y="380"/>
                    </a:lnTo>
                    <a:lnTo>
                      <a:pt x="1305" y="448"/>
                    </a:lnTo>
                    <a:lnTo>
                      <a:pt x="1090" y="232"/>
                    </a:lnTo>
                    <a:lnTo>
                      <a:pt x="1158" y="165"/>
                    </a:lnTo>
                    <a:close/>
                    <a:moveTo>
                      <a:pt x="946" y="377"/>
                    </a:moveTo>
                    <a:lnTo>
                      <a:pt x="1027" y="457"/>
                    </a:lnTo>
                    <a:lnTo>
                      <a:pt x="372" y="1112"/>
                    </a:lnTo>
                    <a:lnTo>
                      <a:pt x="254" y="1112"/>
                    </a:lnTo>
                    <a:lnTo>
                      <a:pt x="232" y="1090"/>
                    </a:lnTo>
                    <a:lnTo>
                      <a:pt x="946" y="377"/>
                    </a:lnTo>
                    <a:close/>
                    <a:moveTo>
                      <a:pt x="116" y="1421"/>
                    </a:moveTo>
                    <a:lnTo>
                      <a:pt x="133" y="1368"/>
                    </a:lnTo>
                    <a:lnTo>
                      <a:pt x="169" y="1405"/>
                    </a:lnTo>
                    <a:lnTo>
                      <a:pt x="116" y="1421"/>
                    </a:lnTo>
                    <a:close/>
                    <a:moveTo>
                      <a:pt x="252" y="1380"/>
                    </a:moveTo>
                    <a:lnTo>
                      <a:pt x="158" y="1285"/>
                    </a:lnTo>
                    <a:lnTo>
                      <a:pt x="196" y="1162"/>
                    </a:lnTo>
                    <a:lnTo>
                      <a:pt x="222" y="1188"/>
                    </a:lnTo>
                    <a:lnTo>
                      <a:pt x="349" y="1188"/>
                    </a:lnTo>
                    <a:lnTo>
                      <a:pt x="349" y="1316"/>
                    </a:lnTo>
                    <a:lnTo>
                      <a:pt x="375" y="1342"/>
                    </a:lnTo>
                    <a:lnTo>
                      <a:pt x="252" y="1380"/>
                    </a:lnTo>
                    <a:close/>
                    <a:moveTo>
                      <a:pt x="447" y="1305"/>
                    </a:moveTo>
                    <a:lnTo>
                      <a:pt x="426" y="1284"/>
                    </a:lnTo>
                    <a:lnTo>
                      <a:pt x="426" y="1166"/>
                    </a:lnTo>
                    <a:lnTo>
                      <a:pt x="1081" y="511"/>
                    </a:lnTo>
                    <a:lnTo>
                      <a:pt x="1161" y="592"/>
                    </a:lnTo>
                    <a:lnTo>
                      <a:pt x="447" y="1305"/>
                    </a:lnTo>
                    <a:close/>
                    <a:moveTo>
                      <a:pt x="1216" y="537"/>
                    </a:moveTo>
                    <a:lnTo>
                      <a:pt x="1000" y="322"/>
                    </a:lnTo>
                    <a:lnTo>
                      <a:pt x="1036" y="287"/>
                    </a:lnTo>
                    <a:lnTo>
                      <a:pt x="1251" y="502"/>
                    </a:lnTo>
                    <a:lnTo>
                      <a:pt x="1216" y="53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p144"/>
              <p:cNvSpPr/>
              <p:nvPr/>
            </p:nvSpPr>
            <p:spPr>
              <a:xfrm>
                <a:off x="5238750" y="2447925"/>
                <a:ext cx="481014" cy="481014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800" extrusionOk="0">
                    <a:moveTo>
                      <a:pt x="622" y="1800"/>
                    </a:moveTo>
                    <a:lnTo>
                      <a:pt x="1800" y="1800"/>
                    </a:lnTo>
                    <a:lnTo>
                      <a:pt x="1800" y="0"/>
                    </a:lnTo>
                    <a:lnTo>
                      <a:pt x="0" y="0"/>
                    </a:lnTo>
                    <a:lnTo>
                      <a:pt x="0" y="1761"/>
                    </a:lnTo>
                    <a:lnTo>
                      <a:pt x="76" y="1761"/>
                    </a:lnTo>
                    <a:lnTo>
                      <a:pt x="76" y="76"/>
                    </a:lnTo>
                    <a:lnTo>
                      <a:pt x="1723" y="76"/>
                    </a:lnTo>
                    <a:lnTo>
                      <a:pt x="1723" y="1723"/>
                    </a:lnTo>
                    <a:lnTo>
                      <a:pt x="622" y="1723"/>
                    </a:lnTo>
                    <a:lnTo>
                      <a:pt x="622" y="18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1" name="Google Shape;1691;p144"/>
            <p:cNvSpPr/>
            <p:nvPr/>
          </p:nvSpPr>
          <p:spPr>
            <a:xfrm>
              <a:off x="3410903" y="2202710"/>
              <a:ext cx="82773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pl-PL" sz="1100" b="1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Professional experience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2" name="Google Shape;1692;p144"/>
          <p:cNvGrpSpPr/>
          <p:nvPr/>
        </p:nvGrpSpPr>
        <p:grpSpPr>
          <a:xfrm>
            <a:off x="2768600" y="4598428"/>
            <a:ext cx="2722691" cy="215443"/>
            <a:chOff x="3135312" y="4364885"/>
            <a:chExt cx="2722691" cy="215443"/>
          </a:xfrm>
        </p:grpSpPr>
        <p:sp>
          <p:nvSpPr>
            <p:cNvPr id="1693" name="Google Shape;1693;p144"/>
            <p:cNvSpPr/>
            <p:nvPr/>
          </p:nvSpPr>
          <p:spPr>
            <a:xfrm>
              <a:off x="3135312" y="4366016"/>
              <a:ext cx="215901" cy="21431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198" y="317"/>
                  </a:moveTo>
                  <a:cubicBezTo>
                    <a:pt x="172" y="323"/>
                    <a:pt x="155" y="349"/>
                    <a:pt x="161" y="375"/>
                  </a:cubicBezTo>
                  <a:cubicBezTo>
                    <a:pt x="164" y="387"/>
                    <a:pt x="171" y="398"/>
                    <a:pt x="182" y="405"/>
                  </a:cubicBezTo>
                  <a:cubicBezTo>
                    <a:pt x="190" y="410"/>
                    <a:pt x="199" y="412"/>
                    <a:pt x="208" y="412"/>
                  </a:cubicBezTo>
                  <a:cubicBezTo>
                    <a:pt x="212" y="412"/>
                    <a:pt x="215" y="412"/>
                    <a:pt x="218" y="411"/>
                  </a:cubicBezTo>
                  <a:cubicBezTo>
                    <a:pt x="244" y="406"/>
                    <a:pt x="261" y="380"/>
                    <a:pt x="255" y="354"/>
                  </a:cubicBezTo>
                  <a:cubicBezTo>
                    <a:pt x="249" y="328"/>
                    <a:pt x="224" y="312"/>
                    <a:pt x="198" y="317"/>
                  </a:cubicBezTo>
                  <a:close/>
                  <a:moveTo>
                    <a:pt x="228" y="377"/>
                  </a:moveTo>
                  <a:cubicBezTo>
                    <a:pt x="225" y="383"/>
                    <a:pt x="219" y="386"/>
                    <a:pt x="213" y="388"/>
                  </a:cubicBezTo>
                  <a:cubicBezTo>
                    <a:pt x="207" y="389"/>
                    <a:pt x="201" y="388"/>
                    <a:pt x="195" y="384"/>
                  </a:cubicBezTo>
                  <a:cubicBezTo>
                    <a:pt x="190" y="381"/>
                    <a:pt x="186" y="376"/>
                    <a:pt x="185" y="369"/>
                  </a:cubicBezTo>
                  <a:cubicBezTo>
                    <a:pt x="182" y="357"/>
                    <a:pt x="190" y="344"/>
                    <a:pt x="203" y="341"/>
                  </a:cubicBezTo>
                  <a:cubicBezTo>
                    <a:pt x="209" y="340"/>
                    <a:pt x="216" y="341"/>
                    <a:pt x="221" y="344"/>
                  </a:cubicBezTo>
                  <a:cubicBezTo>
                    <a:pt x="226" y="348"/>
                    <a:pt x="230" y="353"/>
                    <a:pt x="231" y="359"/>
                  </a:cubicBezTo>
                  <a:cubicBezTo>
                    <a:pt x="233" y="365"/>
                    <a:pt x="232" y="372"/>
                    <a:pt x="228" y="377"/>
                  </a:cubicBezTo>
                  <a:close/>
                  <a:moveTo>
                    <a:pt x="360" y="370"/>
                  </a:moveTo>
                  <a:cubicBezTo>
                    <a:pt x="344" y="295"/>
                    <a:pt x="344" y="295"/>
                    <a:pt x="344" y="295"/>
                  </a:cubicBezTo>
                  <a:cubicBezTo>
                    <a:pt x="306" y="294"/>
                    <a:pt x="306" y="294"/>
                    <a:pt x="306" y="294"/>
                  </a:cubicBezTo>
                  <a:cubicBezTo>
                    <a:pt x="300" y="287"/>
                    <a:pt x="294" y="280"/>
                    <a:pt x="287" y="274"/>
                  </a:cubicBezTo>
                  <a:cubicBezTo>
                    <a:pt x="289" y="236"/>
                    <a:pt x="289" y="236"/>
                    <a:pt x="289" y="236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196" y="245"/>
                    <a:pt x="196" y="245"/>
                    <a:pt x="196" y="245"/>
                  </a:cubicBezTo>
                  <a:cubicBezTo>
                    <a:pt x="191" y="245"/>
                    <a:pt x="187" y="246"/>
                    <a:pt x="182" y="247"/>
                  </a:cubicBezTo>
                  <a:cubicBezTo>
                    <a:pt x="178" y="248"/>
                    <a:pt x="174" y="249"/>
                    <a:pt x="169" y="251"/>
                  </a:cubicBezTo>
                  <a:cubicBezTo>
                    <a:pt x="137" y="230"/>
                    <a:pt x="137" y="230"/>
                    <a:pt x="137" y="230"/>
                  </a:cubicBezTo>
                  <a:cubicBezTo>
                    <a:pt x="81" y="282"/>
                    <a:pt x="81" y="282"/>
                    <a:pt x="81" y="282"/>
                  </a:cubicBezTo>
                  <a:cubicBezTo>
                    <a:pt x="99" y="315"/>
                    <a:pt x="99" y="315"/>
                    <a:pt x="99" y="315"/>
                  </a:cubicBezTo>
                  <a:cubicBezTo>
                    <a:pt x="95" y="324"/>
                    <a:pt x="92" y="333"/>
                    <a:pt x="90" y="341"/>
                  </a:cubicBezTo>
                  <a:cubicBezTo>
                    <a:pt x="56" y="358"/>
                    <a:pt x="56" y="358"/>
                    <a:pt x="56" y="358"/>
                  </a:cubicBezTo>
                  <a:cubicBezTo>
                    <a:pt x="73" y="433"/>
                    <a:pt x="73" y="433"/>
                    <a:pt x="73" y="433"/>
                  </a:cubicBezTo>
                  <a:cubicBezTo>
                    <a:pt x="111" y="434"/>
                    <a:pt x="111" y="434"/>
                    <a:pt x="111" y="434"/>
                  </a:cubicBezTo>
                  <a:cubicBezTo>
                    <a:pt x="116" y="442"/>
                    <a:pt x="122" y="449"/>
                    <a:pt x="129" y="455"/>
                  </a:cubicBezTo>
                  <a:cubicBezTo>
                    <a:pt x="127" y="493"/>
                    <a:pt x="127" y="493"/>
                    <a:pt x="127" y="493"/>
                  </a:cubicBezTo>
                  <a:cubicBezTo>
                    <a:pt x="200" y="516"/>
                    <a:pt x="200" y="516"/>
                    <a:pt x="200" y="51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25" y="483"/>
                    <a:pt x="230" y="482"/>
                    <a:pt x="234" y="482"/>
                  </a:cubicBezTo>
                  <a:cubicBezTo>
                    <a:pt x="238" y="481"/>
                    <a:pt x="242" y="479"/>
                    <a:pt x="247" y="478"/>
                  </a:cubicBezTo>
                  <a:cubicBezTo>
                    <a:pt x="279" y="499"/>
                    <a:pt x="279" y="499"/>
                    <a:pt x="279" y="499"/>
                  </a:cubicBezTo>
                  <a:cubicBezTo>
                    <a:pt x="336" y="447"/>
                    <a:pt x="336" y="447"/>
                    <a:pt x="336" y="447"/>
                  </a:cubicBezTo>
                  <a:cubicBezTo>
                    <a:pt x="318" y="413"/>
                    <a:pt x="318" y="413"/>
                    <a:pt x="318" y="413"/>
                  </a:cubicBezTo>
                  <a:cubicBezTo>
                    <a:pt x="321" y="405"/>
                    <a:pt x="324" y="396"/>
                    <a:pt x="326" y="387"/>
                  </a:cubicBezTo>
                  <a:lnTo>
                    <a:pt x="360" y="370"/>
                  </a:lnTo>
                  <a:close/>
                  <a:moveTo>
                    <a:pt x="304" y="371"/>
                  </a:moveTo>
                  <a:cubicBezTo>
                    <a:pt x="302" y="381"/>
                    <a:pt x="302" y="381"/>
                    <a:pt x="302" y="381"/>
                  </a:cubicBezTo>
                  <a:cubicBezTo>
                    <a:pt x="301" y="389"/>
                    <a:pt x="299" y="397"/>
                    <a:pt x="295" y="405"/>
                  </a:cubicBezTo>
                  <a:cubicBezTo>
                    <a:pt x="290" y="414"/>
                    <a:pt x="290" y="414"/>
                    <a:pt x="290" y="414"/>
                  </a:cubicBezTo>
                  <a:cubicBezTo>
                    <a:pt x="305" y="442"/>
                    <a:pt x="305" y="442"/>
                    <a:pt x="305" y="442"/>
                  </a:cubicBezTo>
                  <a:cubicBezTo>
                    <a:pt x="277" y="468"/>
                    <a:pt x="277" y="468"/>
                    <a:pt x="277" y="468"/>
                  </a:cubicBezTo>
                  <a:cubicBezTo>
                    <a:pt x="250" y="451"/>
                    <a:pt x="250" y="451"/>
                    <a:pt x="250" y="451"/>
                  </a:cubicBezTo>
                  <a:cubicBezTo>
                    <a:pt x="240" y="454"/>
                    <a:pt x="240" y="454"/>
                    <a:pt x="240" y="454"/>
                  </a:cubicBezTo>
                  <a:cubicBezTo>
                    <a:pt x="236" y="456"/>
                    <a:pt x="232" y="457"/>
                    <a:pt x="229" y="458"/>
                  </a:cubicBezTo>
                  <a:cubicBezTo>
                    <a:pt x="225" y="459"/>
                    <a:pt x="221" y="459"/>
                    <a:pt x="217" y="460"/>
                  </a:cubicBezTo>
                  <a:cubicBezTo>
                    <a:pt x="206" y="461"/>
                    <a:pt x="206" y="461"/>
                    <a:pt x="206" y="461"/>
                  </a:cubicBezTo>
                  <a:cubicBezTo>
                    <a:pt x="190" y="487"/>
                    <a:pt x="190" y="487"/>
                    <a:pt x="190" y="487"/>
                  </a:cubicBezTo>
                  <a:cubicBezTo>
                    <a:pt x="152" y="476"/>
                    <a:pt x="152" y="476"/>
                    <a:pt x="152" y="476"/>
                  </a:cubicBezTo>
                  <a:cubicBezTo>
                    <a:pt x="154" y="444"/>
                    <a:pt x="154" y="444"/>
                    <a:pt x="154" y="444"/>
                  </a:cubicBezTo>
                  <a:cubicBezTo>
                    <a:pt x="146" y="437"/>
                    <a:pt x="146" y="437"/>
                    <a:pt x="146" y="437"/>
                  </a:cubicBezTo>
                  <a:cubicBezTo>
                    <a:pt x="140" y="432"/>
                    <a:pt x="134" y="426"/>
                    <a:pt x="130" y="419"/>
                  </a:cubicBezTo>
                  <a:cubicBezTo>
                    <a:pt x="124" y="411"/>
                    <a:pt x="124" y="411"/>
                    <a:pt x="124" y="411"/>
                  </a:cubicBezTo>
                  <a:cubicBezTo>
                    <a:pt x="92" y="410"/>
                    <a:pt x="92" y="410"/>
                    <a:pt x="92" y="410"/>
                  </a:cubicBezTo>
                  <a:cubicBezTo>
                    <a:pt x="84" y="372"/>
                    <a:pt x="84" y="372"/>
                    <a:pt x="84" y="372"/>
                  </a:cubicBezTo>
                  <a:cubicBezTo>
                    <a:pt x="112" y="358"/>
                    <a:pt x="112" y="358"/>
                    <a:pt x="112" y="358"/>
                  </a:cubicBezTo>
                  <a:cubicBezTo>
                    <a:pt x="114" y="347"/>
                    <a:pt x="114" y="347"/>
                    <a:pt x="114" y="347"/>
                  </a:cubicBezTo>
                  <a:cubicBezTo>
                    <a:pt x="115" y="339"/>
                    <a:pt x="118" y="332"/>
                    <a:pt x="121" y="324"/>
                  </a:cubicBezTo>
                  <a:cubicBezTo>
                    <a:pt x="126" y="314"/>
                    <a:pt x="126" y="314"/>
                    <a:pt x="126" y="314"/>
                  </a:cubicBezTo>
                  <a:cubicBezTo>
                    <a:pt x="111" y="287"/>
                    <a:pt x="111" y="287"/>
                    <a:pt x="111" y="287"/>
                  </a:cubicBezTo>
                  <a:cubicBezTo>
                    <a:pt x="140" y="260"/>
                    <a:pt x="140" y="260"/>
                    <a:pt x="140" y="260"/>
                  </a:cubicBezTo>
                  <a:cubicBezTo>
                    <a:pt x="166" y="278"/>
                    <a:pt x="166" y="278"/>
                    <a:pt x="166" y="278"/>
                  </a:cubicBezTo>
                  <a:cubicBezTo>
                    <a:pt x="176" y="274"/>
                    <a:pt x="176" y="274"/>
                    <a:pt x="176" y="274"/>
                  </a:cubicBezTo>
                  <a:cubicBezTo>
                    <a:pt x="180" y="273"/>
                    <a:pt x="184" y="271"/>
                    <a:pt x="188" y="271"/>
                  </a:cubicBezTo>
                  <a:cubicBezTo>
                    <a:pt x="191" y="270"/>
                    <a:pt x="195" y="269"/>
                    <a:pt x="200" y="269"/>
                  </a:cubicBezTo>
                  <a:cubicBezTo>
                    <a:pt x="210" y="268"/>
                    <a:pt x="210" y="268"/>
                    <a:pt x="210" y="268"/>
                  </a:cubicBezTo>
                  <a:cubicBezTo>
                    <a:pt x="227" y="241"/>
                    <a:pt x="227" y="241"/>
                    <a:pt x="227" y="241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2" y="284"/>
                    <a:pt x="262" y="284"/>
                    <a:pt x="262" y="284"/>
                  </a:cubicBezTo>
                  <a:cubicBezTo>
                    <a:pt x="270" y="291"/>
                    <a:pt x="270" y="291"/>
                    <a:pt x="270" y="291"/>
                  </a:cubicBezTo>
                  <a:cubicBezTo>
                    <a:pt x="277" y="297"/>
                    <a:pt x="282" y="303"/>
                    <a:pt x="287" y="309"/>
                  </a:cubicBezTo>
                  <a:cubicBezTo>
                    <a:pt x="293" y="318"/>
                    <a:pt x="293" y="318"/>
                    <a:pt x="293" y="318"/>
                  </a:cubicBezTo>
                  <a:cubicBezTo>
                    <a:pt x="324" y="319"/>
                    <a:pt x="324" y="319"/>
                    <a:pt x="324" y="319"/>
                  </a:cubicBezTo>
                  <a:cubicBezTo>
                    <a:pt x="332" y="357"/>
                    <a:pt x="332" y="357"/>
                    <a:pt x="332" y="357"/>
                  </a:cubicBezTo>
                  <a:lnTo>
                    <a:pt x="304" y="371"/>
                  </a:lnTo>
                  <a:close/>
                  <a:moveTo>
                    <a:pt x="497" y="170"/>
                  </a:moveTo>
                  <a:cubicBezTo>
                    <a:pt x="497" y="167"/>
                    <a:pt x="496" y="164"/>
                    <a:pt x="496" y="161"/>
                  </a:cubicBezTo>
                  <a:cubicBezTo>
                    <a:pt x="495" y="159"/>
                    <a:pt x="494" y="156"/>
                    <a:pt x="493" y="153"/>
                  </a:cubicBezTo>
                  <a:cubicBezTo>
                    <a:pt x="509" y="130"/>
                    <a:pt x="509" y="130"/>
                    <a:pt x="509" y="130"/>
                  </a:cubicBezTo>
                  <a:cubicBezTo>
                    <a:pt x="468" y="85"/>
                    <a:pt x="468" y="85"/>
                    <a:pt x="468" y="85"/>
                  </a:cubicBezTo>
                  <a:cubicBezTo>
                    <a:pt x="444" y="99"/>
                    <a:pt x="444" y="99"/>
                    <a:pt x="444" y="99"/>
                  </a:cubicBezTo>
                  <a:cubicBezTo>
                    <a:pt x="438" y="97"/>
                    <a:pt x="433" y="95"/>
                    <a:pt x="428" y="94"/>
                  </a:cubicBezTo>
                  <a:cubicBezTo>
                    <a:pt x="416" y="69"/>
                    <a:pt x="416" y="69"/>
                    <a:pt x="416" y="69"/>
                  </a:cubicBezTo>
                  <a:cubicBezTo>
                    <a:pt x="356" y="82"/>
                    <a:pt x="356" y="82"/>
                    <a:pt x="356" y="82"/>
                  </a:cubicBezTo>
                  <a:cubicBezTo>
                    <a:pt x="356" y="110"/>
                    <a:pt x="356" y="110"/>
                    <a:pt x="356" y="110"/>
                  </a:cubicBezTo>
                  <a:cubicBezTo>
                    <a:pt x="351" y="113"/>
                    <a:pt x="347" y="117"/>
                    <a:pt x="343" y="121"/>
                  </a:cubicBezTo>
                  <a:cubicBezTo>
                    <a:pt x="315" y="119"/>
                    <a:pt x="315" y="119"/>
                    <a:pt x="315" y="119"/>
                  </a:cubicBezTo>
                  <a:cubicBezTo>
                    <a:pt x="297" y="177"/>
                    <a:pt x="297" y="177"/>
                    <a:pt x="297" y="17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94"/>
                    <a:pt x="322" y="197"/>
                    <a:pt x="322" y="199"/>
                  </a:cubicBezTo>
                  <a:cubicBezTo>
                    <a:pt x="323" y="202"/>
                    <a:pt x="324" y="205"/>
                    <a:pt x="325" y="208"/>
                  </a:cubicBezTo>
                  <a:cubicBezTo>
                    <a:pt x="309" y="231"/>
                    <a:pt x="309" y="231"/>
                    <a:pt x="309" y="231"/>
                  </a:cubicBezTo>
                  <a:cubicBezTo>
                    <a:pt x="350" y="275"/>
                    <a:pt x="350" y="275"/>
                    <a:pt x="350" y="275"/>
                  </a:cubicBezTo>
                  <a:cubicBezTo>
                    <a:pt x="374" y="262"/>
                    <a:pt x="374" y="262"/>
                    <a:pt x="374" y="262"/>
                  </a:cubicBezTo>
                  <a:cubicBezTo>
                    <a:pt x="380" y="264"/>
                    <a:pt x="385" y="266"/>
                    <a:pt x="390" y="267"/>
                  </a:cubicBezTo>
                  <a:cubicBezTo>
                    <a:pt x="403" y="292"/>
                    <a:pt x="403" y="292"/>
                    <a:pt x="403" y="292"/>
                  </a:cubicBezTo>
                  <a:cubicBezTo>
                    <a:pt x="462" y="279"/>
                    <a:pt x="462" y="279"/>
                    <a:pt x="462" y="279"/>
                  </a:cubicBezTo>
                  <a:cubicBezTo>
                    <a:pt x="462" y="251"/>
                    <a:pt x="462" y="251"/>
                    <a:pt x="462" y="251"/>
                  </a:cubicBezTo>
                  <a:cubicBezTo>
                    <a:pt x="467" y="248"/>
                    <a:pt x="471" y="244"/>
                    <a:pt x="475" y="240"/>
                  </a:cubicBezTo>
                  <a:cubicBezTo>
                    <a:pt x="503" y="242"/>
                    <a:pt x="503" y="242"/>
                    <a:pt x="503" y="242"/>
                  </a:cubicBezTo>
                  <a:cubicBezTo>
                    <a:pt x="521" y="184"/>
                    <a:pt x="521" y="184"/>
                    <a:pt x="521" y="184"/>
                  </a:cubicBezTo>
                  <a:lnTo>
                    <a:pt x="497" y="170"/>
                  </a:lnTo>
                  <a:close/>
                  <a:moveTo>
                    <a:pt x="352" y="211"/>
                  </a:moveTo>
                  <a:cubicBezTo>
                    <a:pt x="349" y="202"/>
                    <a:pt x="349" y="202"/>
                    <a:pt x="349" y="202"/>
                  </a:cubicBezTo>
                  <a:cubicBezTo>
                    <a:pt x="348" y="199"/>
                    <a:pt x="347" y="197"/>
                    <a:pt x="346" y="194"/>
                  </a:cubicBezTo>
                  <a:cubicBezTo>
                    <a:pt x="346" y="192"/>
                    <a:pt x="346" y="189"/>
                    <a:pt x="345" y="186"/>
                  </a:cubicBezTo>
                  <a:cubicBezTo>
                    <a:pt x="344" y="177"/>
                    <a:pt x="344" y="177"/>
                    <a:pt x="344" y="177"/>
                  </a:cubicBezTo>
                  <a:cubicBezTo>
                    <a:pt x="326" y="166"/>
                    <a:pt x="326" y="166"/>
                    <a:pt x="326" y="166"/>
                  </a:cubicBezTo>
                  <a:cubicBezTo>
                    <a:pt x="333" y="145"/>
                    <a:pt x="333" y="145"/>
                    <a:pt x="333" y="145"/>
                  </a:cubicBezTo>
                  <a:cubicBezTo>
                    <a:pt x="354" y="146"/>
                    <a:pt x="354" y="146"/>
                    <a:pt x="354" y="146"/>
                  </a:cubicBezTo>
                  <a:cubicBezTo>
                    <a:pt x="360" y="139"/>
                    <a:pt x="360" y="139"/>
                    <a:pt x="360" y="139"/>
                  </a:cubicBezTo>
                  <a:cubicBezTo>
                    <a:pt x="364" y="135"/>
                    <a:pt x="368" y="131"/>
                    <a:pt x="372" y="128"/>
                  </a:cubicBezTo>
                  <a:cubicBezTo>
                    <a:pt x="380" y="123"/>
                    <a:pt x="380" y="123"/>
                    <a:pt x="380" y="123"/>
                  </a:cubicBezTo>
                  <a:cubicBezTo>
                    <a:pt x="381" y="102"/>
                    <a:pt x="381" y="102"/>
                    <a:pt x="381" y="102"/>
                  </a:cubicBezTo>
                  <a:cubicBezTo>
                    <a:pt x="402" y="97"/>
                    <a:pt x="402" y="97"/>
                    <a:pt x="402" y="97"/>
                  </a:cubicBezTo>
                  <a:cubicBezTo>
                    <a:pt x="411" y="116"/>
                    <a:pt x="411" y="116"/>
                    <a:pt x="411" y="116"/>
                  </a:cubicBezTo>
                  <a:cubicBezTo>
                    <a:pt x="420" y="117"/>
                    <a:pt x="420" y="117"/>
                    <a:pt x="420" y="117"/>
                  </a:cubicBezTo>
                  <a:cubicBezTo>
                    <a:pt x="426" y="118"/>
                    <a:pt x="431" y="120"/>
                    <a:pt x="436" y="123"/>
                  </a:cubicBezTo>
                  <a:cubicBezTo>
                    <a:pt x="444" y="126"/>
                    <a:pt x="444" y="126"/>
                    <a:pt x="444" y="126"/>
                  </a:cubicBezTo>
                  <a:cubicBezTo>
                    <a:pt x="463" y="116"/>
                    <a:pt x="463" y="116"/>
                    <a:pt x="463" y="116"/>
                  </a:cubicBezTo>
                  <a:cubicBezTo>
                    <a:pt x="478" y="132"/>
                    <a:pt x="478" y="132"/>
                    <a:pt x="478" y="132"/>
                  </a:cubicBezTo>
                  <a:cubicBezTo>
                    <a:pt x="466" y="150"/>
                    <a:pt x="466" y="150"/>
                    <a:pt x="466" y="150"/>
                  </a:cubicBezTo>
                  <a:cubicBezTo>
                    <a:pt x="469" y="159"/>
                    <a:pt x="469" y="159"/>
                    <a:pt x="469" y="159"/>
                  </a:cubicBezTo>
                  <a:cubicBezTo>
                    <a:pt x="470" y="162"/>
                    <a:pt x="471" y="164"/>
                    <a:pt x="472" y="167"/>
                  </a:cubicBezTo>
                  <a:cubicBezTo>
                    <a:pt x="472" y="169"/>
                    <a:pt x="472" y="172"/>
                    <a:pt x="473" y="175"/>
                  </a:cubicBezTo>
                  <a:cubicBezTo>
                    <a:pt x="474" y="184"/>
                    <a:pt x="474" y="184"/>
                    <a:pt x="474" y="184"/>
                  </a:cubicBezTo>
                  <a:cubicBezTo>
                    <a:pt x="492" y="195"/>
                    <a:pt x="492" y="195"/>
                    <a:pt x="492" y="195"/>
                  </a:cubicBezTo>
                  <a:cubicBezTo>
                    <a:pt x="485" y="216"/>
                    <a:pt x="485" y="216"/>
                    <a:pt x="485" y="216"/>
                  </a:cubicBezTo>
                  <a:cubicBezTo>
                    <a:pt x="464" y="215"/>
                    <a:pt x="464" y="215"/>
                    <a:pt x="464" y="215"/>
                  </a:cubicBezTo>
                  <a:cubicBezTo>
                    <a:pt x="458" y="222"/>
                    <a:pt x="458" y="222"/>
                    <a:pt x="458" y="222"/>
                  </a:cubicBezTo>
                  <a:cubicBezTo>
                    <a:pt x="454" y="226"/>
                    <a:pt x="450" y="230"/>
                    <a:pt x="446" y="233"/>
                  </a:cubicBezTo>
                  <a:cubicBezTo>
                    <a:pt x="438" y="238"/>
                    <a:pt x="438" y="238"/>
                    <a:pt x="438" y="238"/>
                  </a:cubicBezTo>
                  <a:cubicBezTo>
                    <a:pt x="437" y="259"/>
                    <a:pt x="437" y="259"/>
                    <a:pt x="437" y="259"/>
                  </a:cubicBezTo>
                  <a:cubicBezTo>
                    <a:pt x="416" y="264"/>
                    <a:pt x="416" y="264"/>
                    <a:pt x="416" y="264"/>
                  </a:cubicBezTo>
                  <a:cubicBezTo>
                    <a:pt x="407" y="245"/>
                    <a:pt x="407" y="245"/>
                    <a:pt x="407" y="245"/>
                  </a:cubicBezTo>
                  <a:cubicBezTo>
                    <a:pt x="398" y="243"/>
                    <a:pt x="398" y="243"/>
                    <a:pt x="398" y="243"/>
                  </a:cubicBezTo>
                  <a:cubicBezTo>
                    <a:pt x="392" y="243"/>
                    <a:pt x="387" y="241"/>
                    <a:pt x="382" y="238"/>
                  </a:cubicBezTo>
                  <a:cubicBezTo>
                    <a:pt x="374" y="234"/>
                    <a:pt x="374" y="234"/>
                    <a:pt x="374" y="234"/>
                  </a:cubicBezTo>
                  <a:cubicBezTo>
                    <a:pt x="355" y="245"/>
                    <a:pt x="355" y="245"/>
                    <a:pt x="355" y="245"/>
                  </a:cubicBezTo>
                  <a:cubicBezTo>
                    <a:pt x="340" y="229"/>
                    <a:pt x="340" y="229"/>
                    <a:pt x="340" y="229"/>
                  </a:cubicBezTo>
                  <a:lnTo>
                    <a:pt x="352" y="211"/>
                  </a:lnTo>
                  <a:close/>
                  <a:moveTo>
                    <a:pt x="389" y="212"/>
                  </a:moveTo>
                  <a:cubicBezTo>
                    <a:pt x="395" y="216"/>
                    <a:pt x="402" y="218"/>
                    <a:pt x="409" y="218"/>
                  </a:cubicBezTo>
                  <a:cubicBezTo>
                    <a:pt x="412" y="218"/>
                    <a:pt x="414" y="218"/>
                    <a:pt x="417" y="217"/>
                  </a:cubicBezTo>
                  <a:cubicBezTo>
                    <a:pt x="437" y="213"/>
                    <a:pt x="450" y="193"/>
                    <a:pt x="446" y="172"/>
                  </a:cubicBezTo>
                  <a:cubicBezTo>
                    <a:pt x="446" y="172"/>
                    <a:pt x="446" y="172"/>
                    <a:pt x="446" y="172"/>
                  </a:cubicBezTo>
                  <a:cubicBezTo>
                    <a:pt x="441" y="152"/>
                    <a:pt x="421" y="139"/>
                    <a:pt x="401" y="144"/>
                  </a:cubicBezTo>
                  <a:cubicBezTo>
                    <a:pt x="391" y="146"/>
                    <a:pt x="383" y="152"/>
                    <a:pt x="377" y="160"/>
                  </a:cubicBezTo>
                  <a:cubicBezTo>
                    <a:pt x="372" y="169"/>
                    <a:pt x="370" y="179"/>
                    <a:pt x="372" y="189"/>
                  </a:cubicBezTo>
                  <a:cubicBezTo>
                    <a:pt x="374" y="198"/>
                    <a:pt x="380" y="207"/>
                    <a:pt x="389" y="212"/>
                  </a:cubicBezTo>
                  <a:close/>
                  <a:moveTo>
                    <a:pt x="398" y="173"/>
                  </a:moveTo>
                  <a:cubicBezTo>
                    <a:pt x="400" y="170"/>
                    <a:pt x="403" y="168"/>
                    <a:pt x="406" y="168"/>
                  </a:cubicBezTo>
                  <a:cubicBezTo>
                    <a:pt x="407" y="167"/>
                    <a:pt x="408" y="167"/>
                    <a:pt x="409" y="167"/>
                  </a:cubicBezTo>
                  <a:cubicBezTo>
                    <a:pt x="415" y="167"/>
                    <a:pt x="420" y="172"/>
                    <a:pt x="422" y="178"/>
                  </a:cubicBezTo>
                  <a:cubicBezTo>
                    <a:pt x="423" y="181"/>
                    <a:pt x="422" y="185"/>
                    <a:pt x="420" y="188"/>
                  </a:cubicBezTo>
                  <a:cubicBezTo>
                    <a:pt x="418" y="190"/>
                    <a:pt x="415" y="193"/>
                    <a:pt x="412" y="193"/>
                  </a:cubicBezTo>
                  <a:cubicBezTo>
                    <a:pt x="405" y="195"/>
                    <a:pt x="398" y="190"/>
                    <a:pt x="396" y="183"/>
                  </a:cubicBezTo>
                  <a:cubicBezTo>
                    <a:pt x="395" y="180"/>
                    <a:pt x="396" y="176"/>
                    <a:pt x="398" y="173"/>
                  </a:cubicBezTo>
                  <a:close/>
                  <a:moveTo>
                    <a:pt x="0" y="0"/>
                  </a:moveTo>
                  <a:cubicBezTo>
                    <a:pt x="0" y="576"/>
                    <a:pt x="0" y="576"/>
                    <a:pt x="0" y="576"/>
                  </a:cubicBezTo>
                  <a:cubicBezTo>
                    <a:pt x="576" y="576"/>
                    <a:pt x="576" y="576"/>
                    <a:pt x="576" y="576"/>
                  </a:cubicBezTo>
                  <a:cubicBezTo>
                    <a:pt x="576" y="0"/>
                    <a:pt x="576" y="0"/>
                    <a:pt x="576" y="0"/>
                  </a:cubicBezTo>
                  <a:lnTo>
                    <a:pt x="0" y="0"/>
                  </a:lnTo>
                  <a:close/>
                  <a:moveTo>
                    <a:pt x="551" y="551"/>
                  </a:moveTo>
                  <a:cubicBezTo>
                    <a:pt x="25" y="551"/>
                    <a:pt x="25" y="551"/>
                    <a:pt x="25" y="551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551" y="25"/>
                    <a:pt x="551" y="25"/>
                    <a:pt x="551" y="25"/>
                  </a:cubicBezTo>
                  <a:lnTo>
                    <a:pt x="551" y="5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14300" tIns="57175" rIns="114300" bIns="571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endPara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44"/>
            <p:cNvSpPr/>
            <p:nvPr/>
          </p:nvSpPr>
          <p:spPr>
            <a:xfrm>
              <a:off x="3410903" y="4364885"/>
              <a:ext cx="2447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pl-PL" sz="1100" b="1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Skills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5" name="Google Shape;1695;p144"/>
          <p:cNvGrpSpPr/>
          <p:nvPr/>
        </p:nvGrpSpPr>
        <p:grpSpPr>
          <a:xfrm>
            <a:off x="5406336" y="4598421"/>
            <a:ext cx="1716791" cy="215444"/>
            <a:chOff x="6050308" y="4364885"/>
            <a:chExt cx="1716791" cy="215444"/>
          </a:xfrm>
        </p:grpSpPr>
        <p:sp>
          <p:nvSpPr>
            <p:cNvPr id="1696" name="Google Shape;1696;p144"/>
            <p:cNvSpPr/>
            <p:nvPr/>
          </p:nvSpPr>
          <p:spPr>
            <a:xfrm>
              <a:off x="6325899" y="4364885"/>
              <a:ext cx="1441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pl-PL" sz="1100" b="1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Technical expertise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44"/>
            <p:cNvSpPr/>
            <p:nvPr/>
          </p:nvSpPr>
          <p:spPr>
            <a:xfrm>
              <a:off x="6050308" y="4366016"/>
              <a:ext cx="215900" cy="214313"/>
            </a:xfrm>
            <a:custGeom>
              <a:avLst/>
              <a:gdLst/>
              <a:ahLst/>
              <a:cxnLst/>
              <a:rect l="l" t="t" r="r" b="b"/>
              <a:pathLst>
                <a:path w="346" h="346" extrusionOk="0">
                  <a:moveTo>
                    <a:pt x="0" y="0"/>
                  </a:moveTo>
                  <a:cubicBezTo>
                    <a:pt x="0" y="346"/>
                    <a:pt x="0" y="346"/>
                    <a:pt x="0" y="346"/>
                  </a:cubicBezTo>
                  <a:cubicBezTo>
                    <a:pt x="346" y="346"/>
                    <a:pt x="346" y="346"/>
                    <a:pt x="346" y="346"/>
                  </a:cubicBezTo>
                  <a:cubicBezTo>
                    <a:pt x="346" y="0"/>
                    <a:pt x="346" y="0"/>
                    <a:pt x="346" y="0"/>
                  </a:cubicBezTo>
                  <a:lnTo>
                    <a:pt x="0" y="0"/>
                  </a:lnTo>
                  <a:close/>
                  <a:moveTo>
                    <a:pt x="117" y="90"/>
                  </a:moveTo>
                  <a:cubicBezTo>
                    <a:pt x="117" y="77"/>
                    <a:pt x="128" y="67"/>
                    <a:pt x="141" y="67"/>
                  </a:cubicBezTo>
                  <a:cubicBezTo>
                    <a:pt x="153" y="67"/>
                    <a:pt x="164" y="77"/>
                    <a:pt x="164" y="90"/>
                  </a:cubicBezTo>
                  <a:cubicBezTo>
                    <a:pt x="164" y="103"/>
                    <a:pt x="153" y="113"/>
                    <a:pt x="141" y="113"/>
                  </a:cubicBezTo>
                  <a:cubicBezTo>
                    <a:pt x="128" y="113"/>
                    <a:pt x="117" y="103"/>
                    <a:pt x="117" y="90"/>
                  </a:cubicBezTo>
                  <a:close/>
                  <a:moveTo>
                    <a:pt x="331" y="332"/>
                  </a:moveTo>
                  <a:cubicBezTo>
                    <a:pt x="217" y="332"/>
                    <a:pt x="217" y="332"/>
                    <a:pt x="217" y="332"/>
                  </a:cubicBezTo>
                  <a:cubicBezTo>
                    <a:pt x="217" y="296"/>
                    <a:pt x="217" y="296"/>
                    <a:pt x="217" y="296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78" y="134"/>
                    <a:pt x="278" y="134"/>
                    <a:pt x="278" y="134"/>
                  </a:cubicBezTo>
                  <a:cubicBezTo>
                    <a:pt x="295" y="131"/>
                    <a:pt x="309" y="115"/>
                    <a:pt x="309" y="97"/>
                  </a:cubicBezTo>
                  <a:cubicBezTo>
                    <a:pt x="309" y="76"/>
                    <a:pt x="291" y="59"/>
                    <a:pt x="270" y="59"/>
                  </a:cubicBezTo>
                  <a:cubicBezTo>
                    <a:pt x="249" y="59"/>
                    <a:pt x="232" y="76"/>
                    <a:pt x="232" y="97"/>
                  </a:cubicBezTo>
                  <a:cubicBezTo>
                    <a:pt x="232" y="115"/>
                    <a:pt x="245" y="131"/>
                    <a:pt x="263" y="134"/>
                  </a:cubicBezTo>
                  <a:cubicBezTo>
                    <a:pt x="263" y="239"/>
                    <a:pt x="263" y="239"/>
                    <a:pt x="263" y="239"/>
                  </a:cubicBezTo>
                  <a:cubicBezTo>
                    <a:pt x="202" y="289"/>
                    <a:pt x="202" y="289"/>
                    <a:pt x="202" y="289"/>
                  </a:cubicBezTo>
                  <a:cubicBezTo>
                    <a:pt x="202" y="332"/>
                    <a:pt x="202" y="332"/>
                    <a:pt x="202" y="332"/>
                  </a:cubicBezTo>
                  <a:cubicBezTo>
                    <a:pt x="185" y="332"/>
                    <a:pt x="185" y="332"/>
                    <a:pt x="185" y="332"/>
                  </a:cubicBezTo>
                  <a:cubicBezTo>
                    <a:pt x="185" y="259"/>
                    <a:pt x="185" y="259"/>
                    <a:pt x="185" y="259"/>
                  </a:cubicBezTo>
                  <a:cubicBezTo>
                    <a:pt x="213" y="235"/>
                    <a:pt x="213" y="235"/>
                    <a:pt x="213" y="235"/>
                  </a:cubicBezTo>
                  <a:cubicBezTo>
                    <a:pt x="213" y="198"/>
                    <a:pt x="213" y="198"/>
                    <a:pt x="213" y="198"/>
                  </a:cubicBezTo>
                  <a:cubicBezTo>
                    <a:pt x="230" y="195"/>
                    <a:pt x="244" y="179"/>
                    <a:pt x="244" y="161"/>
                  </a:cubicBezTo>
                  <a:cubicBezTo>
                    <a:pt x="244" y="140"/>
                    <a:pt x="227" y="123"/>
                    <a:pt x="205" y="123"/>
                  </a:cubicBezTo>
                  <a:cubicBezTo>
                    <a:pt x="184" y="123"/>
                    <a:pt x="167" y="140"/>
                    <a:pt x="167" y="161"/>
                  </a:cubicBezTo>
                  <a:cubicBezTo>
                    <a:pt x="167" y="179"/>
                    <a:pt x="181" y="195"/>
                    <a:pt x="198" y="198"/>
                  </a:cubicBezTo>
                  <a:cubicBezTo>
                    <a:pt x="198" y="228"/>
                    <a:pt x="198" y="228"/>
                    <a:pt x="198" y="228"/>
                  </a:cubicBezTo>
                  <a:cubicBezTo>
                    <a:pt x="170" y="252"/>
                    <a:pt x="170" y="252"/>
                    <a:pt x="170" y="252"/>
                  </a:cubicBezTo>
                  <a:cubicBezTo>
                    <a:pt x="170" y="332"/>
                    <a:pt x="170" y="332"/>
                    <a:pt x="170" y="332"/>
                  </a:cubicBezTo>
                  <a:cubicBezTo>
                    <a:pt x="153" y="332"/>
                    <a:pt x="153" y="332"/>
                    <a:pt x="153" y="332"/>
                  </a:cubicBezTo>
                  <a:cubicBezTo>
                    <a:pt x="148" y="127"/>
                    <a:pt x="148" y="127"/>
                    <a:pt x="148" y="127"/>
                  </a:cubicBezTo>
                  <a:cubicBezTo>
                    <a:pt x="166" y="124"/>
                    <a:pt x="179" y="109"/>
                    <a:pt x="179" y="90"/>
                  </a:cubicBezTo>
                  <a:cubicBezTo>
                    <a:pt x="179" y="69"/>
                    <a:pt x="162" y="52"/>
                    <a:pt x="141" y="52"/>
                  </a:cubicBezTo>
                  <a:cubicBezTo>
                    <a:pt x="120" y="52"/>
                    <a:pt x="102" y="69"/>
                    <a:pt x="102" y="90"/>
                  </a:cubicBezTo>
                  <a:cubicBezTo>
                    <a:pt x="102" y="109"/>
                    <a:pt x="116" y="124"/>
                    <a:pt x="133" y="128"/>
                  </a:cubicBezTo>
                  <a:cubicBezTo>
                    <a:pt x="138" y="332"/>
                    <a:pt x="138" y="332"/>
                    <a:pt x="138" y="332"/>
                  </a:cubicBezTo>
                  <a:cubicBezTo>
                    <a:pt x="121" y="332"/>
                    <a:pt x="121" y="332"/>
                    <a:pt x="121" y="332"/>
                  </a:cubicBezTo>
                  <a:cubicBezTo>
                    <a:pt x="121" y="237"/>
                    <a:pt x="121" y="237"/>
                    <a:pt x="121" y="237"/>
                  </a:cubicBezTo>
                  <a:cubicBezTo>
                    <a:pt x="89" y="199"/>
                    <a:pt x="89" y="199"/>
                    <a:pt x="89" y="199"/>
                  </a:cubicBezTo>
                  <a:cubicBezTo>
                    <a:pt x="104" y="194"/>
                    <a:pt x="114" y="180"/>
                    <a:pt x="114" y="163"/>
                  </a:cubicBezTo>
                  <a:cubicBezTo>
                    <a:pt x="114" y="142"/>
                    <a:pt x="97" y="125"/>
                    <a:pt x="76" y="125"/>
                  </a:cubicBezTo>
                  <a:cubicBezTo>
                    <a:pt x="55" y="125"/>
                    <a:pt x="38" y="142"/>
                    <a:pt x="38" y="163"/>
                  </a:cubicBezTo>
                  <a:cubicBezTo>
                    <a:pt x="38" y="183"/>
                    <a:pt x="53" y="200"/>
                    <a:pt x="72" y="201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5" y="332"/>
                    <a:pt x="15" y="332"/>
                    <a:pt x="15" y="332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331" y="15"/>
                    <a:pt x="331" y="15"/>
                    <a:pt x="331" y="15"/>
                  </a:cubicBezTo>
                  <a:lnTo>
                    <a:pt x="331" y="332"/>
                  </a:lnTo>
                  <a:close/>
                  <a:moveTo>
                    <a:pt x="270" y="120"/>
                  </a:moveTo>
                  <a:cubicBezTo>
                    <a:pt x="257" y="120"/>
                    <a:pt x="247" y="110"/>
                    <a:pt x="247" y="97"/>
                  </a:cubicBezTo>
                  <a:cubicBezTo>
                    <a:pt x="247" y="84"/>
                    <a:pt x="257" y="73"/>
                    <a:pt x="270" y="73"/>
                  </a:cubicBezTo>
                  <a:cubicBezTo>
                    <a:pt x="283" y="73"/>
                    <a:pt x="294" y="84"/>
                    <a:pt x="294" y="97"/>
                  </a:cubicBezTo>
                  <a:cubicBezTo>
                    <a:pt x="294" y="110"/>
                    <a:pt x="283" y="120"/>
                    <a:pt x="270" y="120"/>
                  </a:cubicBezTo>
                  <a:close/>
                  <a:moveTo>
                    <a:pt x="205" y="184"/>
                  </a:moveTo>
                  <a:cubicBezTo>
                    <a:pt x="193" y="184"/>
                    <a:pt x="182" y="174"/>
                    <a:pt x="182" y="161"/>
                  </a:cubicBezTo>
                  <a:cubicBezTo>
                    <a:pt x="182" y="148"/>
                    <a:pt x="193" y="137"/>
                    <a:pt x="205" y="137"/>
                  </a:cubicBezTo>
                  <a:cubicBezTo>
                    <a:pt x="218" y="137"/>
                    <a:pt x="229" y="148"/>
                    <a:pt x="229" y="161"/>
                  </a:cubicBezTo>
                  <a:cubicBezTo>
                    <a:pt x="229" y="174"/>
                    <a:pt x="218" y="184"/>
                    <a:pt x="205" y="184"/>
                  </a:cubicBezTo>
                  <a:close/>
                  <a:moveTo>
                    <a:pt x="52" y="163"/>
                  </a:moveTo>
                  <a:cubicBezTo>
                    <a:pt x="52" y="151"/>
                    <a:pt x="63" y="140"/>
                    <a:pt x="76" y="140"/>
                  </a:cubicBezTo>
                  <a:cubicBezTo>
                    <a:pt x="89" y="140"/>
                    <a:pt x="99" y="151"/>
                    <a:pt x="99" y="163"/>
                  </a:cubicBezTo>
                  <a:cubicBezTo>
                    <a:pt x="99" y="176"/>
                    <a:pt x="89" y="187"/>
                    <a:pt x="76" y="187"/>
                  </a:cubicBezTo>
                  <a:cubicBezTo>
                    <a:pt x="63" y="187"/>
                    <a:pt x="52" y="176"/>
                    <a:pt x="52" y="1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85725" tIns="42875" rIns="85725" bIns="428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15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8" name="Google Shape;1698;p144"/>
          <p:cNvGrpSpPr/>
          <p:nvPr/>
        </p:nvGrpSpPr>
        <p:grpSpPr>
          <a:xfrm>
            <a:off x="8044684" y="4598421"/>
            <a:ext cx="2723483" cy="215481"/>
            <a:chOff x="8964510" y="4316994"/>
            <a:chExt cx="2723483" cy="215481"/>
          </a:xfrm>
        </p:grpSpPr>
        <p:grpSp>
          <p:nvGrpSpPr>
            <p:cNvPr id="1699" name="Google Shape;1699;p144"/>
            <p:cNvGrpSpPr/>
            <p:nvPr/>
          </p:nvGrpSpPr>
          <p:grpSpPr>
            <a:xfrm>
              <a:off x="8964510" y="4318139"/>
              <a:ext cx="215890" cy="214335"/>
              <a:chOff x="4504932" y="281968"/>
              <a:chExt cx="457200" cy="457200"/>
            </a:xfrm>
          </p:grpSpPr>
          <p:sp>
            <p:nvSpPr>
              <p:cNvPr id="1700" name="Google Shape;1700;p144"/>
              <p:cNvSpPr/>
              <p:nvPr/>
            </p:nvSpPr>
            <p:spPr>
              <a:xfrm>
                <a:off x="4566368" y="587530"/>
                <a:ext cx="205327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05327" h="19431" extrusionOk="0">
                    <a:moveTo>
                      <a:pt x="0" y="0"/>
                    </a:moveTo>
                    <a:lnTo>
                      <a:pt x="205327" y="0"/>
                    </a:lnTo>
                    <a:lnTo>
                      <a:pt x="205327" y="19431"/>
                    </a:lnTo>
                    <a:lnTo>
                      <a:pt x="0" y="194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15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1701;p144"/>
              <p:cNvSpPr/>
              <p:nvPr/>
            </p:nvSpPr>
            <p:spPr>
              <a:xfrm>
                <a:off x="4566368" y="625153"/>
                <a:ext cx="323342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323342" h="19431" extrusionOk="0">
                    <a:moveTo>
                      <a:pt x="0" y="0"/>
                    </a:moveTo>
                    <a:lnTo>
                      <a:pt x="323342" y="0"/>
                    </a:lnTo>
                    <a:lnTo>
                      <a:pt x="323342" y="19431"/>
                    </a:lnTo>
                    <a:lnTo>
                      <a:pt x="0" y="194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15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2" name="Google Shape;1702;p144"/>
              <p:cNvSpPr/>
              <p:nvPr/>
            </p:nvSpPr>
            <p:spPr>
              <a:xfrm>
                <a:off x="4566368" y="662745"/>
                <a:ext cx="129317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129317" h="19431" extrusionOk="0">
                    <a:moveTo>
                      <a:pt x="0" y="0"/>
                    </a:moveTo>
                    <a:lnTo>
                      <a:pt x="129318" y="0"/>
                    </a:lnTo>
                    <a:lnTo>
                      <a:pt x="129318" y="19431"/>
                    </a:lnTo>
                    <a:lnTo>
                      <a:pt x="0" y="194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15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3" name="Google Shape;1703;p144"/>
              <p:cNvSpPr/>
              <p:nvPr/>
            </p:nvSpPr>
            <p:spPr>
              <a:xfrm>
                <a:off x="4718260" y="662745"/>
                <a:ext cx="129317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129317" h="19431" extrusionOk="0">
                    <a:moveTo>
                      <a:pt x="0" y="0"/>
                    </a:moveTo>
                    <a:lnTo>
                      <a:pt x="129318" y="0"/>
                    </a:lnTo>
                    <a:lnTo>
                      <a:pt x="129318" y="19431"/>
                    </a:lnTo>
                    <a:lnTo>
                      <a:pt x="0" y="194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15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4" name="Google Shape;1704;p144"/>
              <p:cNvSpPr/>
              <p:nvPr/>
            </p:nvSpPr>
            <p:spPr>
              <a:xfrm>
                <a:off x="4567098" y="341467"/>
                <a:ext cx="204279" cy="208819"/>
              </a:xfrm>
              <a:custGeom>
                <a:avLst/>
                <a:gdLst/>
                <a:ahLst/>
                <a:cxnLst/>
                <a:rect l="l" t="t" r="r" b="b"/>
                <a:pathLst>
                  <a:path w="204279" h="208819" extrusionOk="0">
                    <a:moveTo>
                      <a:pt x="0" y="0"/>
                    </a:moveTo>
                    <a:lnTo>
                      <a:pt x="0" y="208820"/>
                    </a:lnTo>
                    <a:lnTo>
                      <a:pt x="52134" y="208820"/>
                    </a:lnTo>
                    <a:lnTo>
                      <a:pt x="52134" y="208820"/>
                    </a:lnTo>
                    <a:lnTo>
                      <a:pt x="152241" y="208820"/>
                    </a:lnTo>
                    <a:lnTo>
                      <a:pt x="152241" y="208820"/>
                    </a:lnTo>
                    <a:lnTo>
                      <a:pt x="204280" y="208820"/>
                    </a:lnTo>
                    <a:lnTo>
                      <a:pt x="204280" y="0"/>
                    </a:lnTo>
                    <a:close/>
                    <a:moveTo>
                      <a:pt x="54642" y="188151"/>
                    </a:moveTo>
                    <a:lnTo>
                      <a:pt x="57372" y="166878"/>
                    </a:lnTo>
                    <a:cubicBezTo>
                      <a:pt x="58828" y="163070"/>
                      <a:pt x="61898" y="160104"/>
                      <a:pt x="65754" y="158782"/>
                    </a:cubicBezTo>
                    <a:lnTo>
                      <a:pt x="86582" y="151701"/>
                    </a:lnTo>
                    <a:cubicBezTo>
                      <a:pt x="95348" y="159864"/>
                      <a:pt x="108932" y="159864"/>
                      <a:pt x="117697" y="151701"/>
                    </a:cubicBezTo>
                    <a:lnTo>
                      <a:pt x="138525" y="158782"/>
                    </a:lnTo>
                    <a:cubicBezTo>
                      <a:pt x="142374" y="160104"/>
                      <a:pt x="145434" y="163072"/>
                      <a:pt x="146875" y="166878"/>
                    </a:cubicBezTo>
                    <a:lnTo>
                      <a:pt x="149606" y="188151"/>
                    </a:lnTo>
                    <a:close/>
                    <a:moveTo>
                      <a:pt x="183579" y="188151"/>
                    </a:moveTo>
                    <a:lnTo>
                      <a:pt x="170466" y="188151"/>
                    </a:lnTo>
                    <a:lnTo>
                      <a:pt x="167291" y="163259"/>
                    </a:lnTo>
                    <a:lnTo>
                      <a:pt x="166910" y="161481"/>
                    </a:lnTo>
                    <a:cubicBezTo>
                      <a:pt x="163604" y="151048"/>
                      <a:pt x="155546" y="142802"/>
                      <a:pt x="145193" y="139256"/>
                    </a:cubicBezTo>
                    <a:lnTo>
                      <a:pt x="120713" y="131001"/>
                    </a:lnTo>
                    <a:cubicBezTo>
                      <a:pt x="115384" y="129191"/>
                      <a:pt x="109488" y="130612"/>
                      <a:pt x="105569" y="134652"/>
                    </a:cubicBezTo>
                    <a:lnTo>
                      <a:pt x="103664" y="136589"/>
                    </a:lnTo>
                    <a:cubicBezTo>
                      <a:pt x="102856" y="137465"/>
                      <a:pt x="101490" y="137521"/>
                      <a:pt x="100613" y="136713"/>
                    </a:cubicBezTo>
                    <a:cubicBezTo>
                      <a:pt x="100570" y="136673"/>
                      <a:pt x="100528" y="136632"/>
                      <a:pt x="100489" y="136589"/>
                    </a:cubicBezTo>
                    <a:lnTo>
                      <a:pt x="98584" y="134620"/>
                    </a:lnTo>
                    <a:cubicBezTo>
                      <a:pt x="94668" y="130643"/>
                      <a:pt x="88830" y="129239"/>
                      <a:pt x="83534" y="131001"/>
                    </a:cubicBezTo>
                    <a:lnTo>
                      <a:pt x="59119" y="139224"/>
                    </a:lnTo>
                    <a:cubicBezTo>
                      <a:pt x="48757" y="142757"/>
                      <a:pt x="40694" y="151008"/>
                      <a:pt x="37402" y="161449"/>
                    </a:cubicBezTo>
                    <a:lnTo>
                      <a:pt x="33814" y="188151"/>
                    </a:lnTo>
                    <a:lnTo>
                      <a:pt x="20669" y="188151"/>
                    </a:lnTo>
                    <a:lnTo>
                      <a:pt x="20669" y="20669"/>
                    </a:lnTo>
                    <a:lnTo>
                      <a:pt x="183579" y="2066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15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5" name="Google Shape;1705;p144"/>
              <p:cNvSpPr/>
              <p:nvPr/>
            </p:nvSpPr>
            <p:spPr>
              <a:xfrm>
                <a:off x="4640313" y="385091"/>
                <a:ext cx="57848" cy="74263"/>
              </a:xfrm>
              <a:custGeom>
                <a:avLst/>
                <a:gdLst/>
                <a:ahLst/>
                <a:cxnLst/>
                <a:rect l="l" t="t" r="r" b="b"/>
                <a:pathLst>
                  <a:path w="57848" h="74263" extrusionOk="0">
                    <a:moveTo>
                      <a:pt x="28924" y="74263"/>
                    </a:moveTo>
                    <a:cubicBezTo>
                      <a:pt x="39338" y="74263"/>
                      <a:pt x="45212" y="67691"/>
                      <a:pt x="48736" y="63754"/>
                    </a:cubicBezTo>
                    <a:cubicBezTo>
                      <a:pt x="54769" y="56959"/>
                      <a:pt x="57849" y="46006"/>
                      <a:pt x="57849" y="31147"/>
                    </a:cubicBezTo>
                    <a:cubicBezTo>
                      <a:pt x="57849" y="13970"/>
                      <a:pt x="44863" y="0"/>
                      <a:pt x="28924" y="0"/>
                    </a:cubicBezTo>
                    <a:cubicBezTo>
                      <a:pt x="12986" y="0"/>
                      <a:pt x="0" y="13970"/>
                      <a:pt x="0" y="31147"/>
                    </a:cubicBezTo>
                    <a:cubicBezTo>
                      <a:pt x="0" y="46006"/>
                      <a:pt x="3175" y="56991"/>
                      <a:pt x="9112" y="63754"/>
                    </a:cubicBezTo>
                    <a:cubicBezTo>
                      <a:pt x="13764" y="70100"/>
                      <a:pt x="21061" y="73971"/>
                      <a:pt x="28924" y="74263"/>
                    </a:cubicBezTo>
                    <a:close/>
                    <a:moveTo>
                      <a:pt x="28924" y="20701"/>
                    </a:moveTo>
                    <a:cubicBezTo>
                      <a:pt x="33401" y="20701"/>
                      <a:pt x="37179" y="25495"/>
                      <a:pt x="37179" y="31147"/>
                    </a:cubicBezTo>
                    <a:cubicBezTo>
                      <a:pt x="37179" y="41847"/>
                      <a:pt x="35179" y="47879"/>
                      <a:pt x="33306" y="49975"/>
                    </a:cubicBezTo>
                    <a:cubicBezTo>
                      <a:pt x="30131" y="53594"/>
                      <a:pt x="29496" y="53594"/>
                      <a:pt x="28924" y="53594"/>
                    </a:cubicBezTo>
                    <a:cubicBezTo>
                      <a:pt x="28353" y="53594"/>
                      <a:pt x="27750" y="53594"/>
                      <a:pt x="24543" y="49975"/>
                    </a:cubicBezTo>
                    <a:cubicBezTo>
                      <a:pt x="22669" y="47879"/>
                      <a:pt x="20669" y="41847"/>
                      <a:pt x="20669" y="31147"/>
                    </a:cubicBezTo>
                    <a:cubicBezTo>
                      <a:pt x="20669" y="25495"/>
                      <a:pt x="24448" y="20701"/>
                      <a:pt x="28924" y="207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15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6" name="Google Shape;1706;p144"/>
              <p:cNvSpPr/>
              <p:nvPr/>
            </p:nvSpPr>
            <p:spPr>
              <a:xfrm>
                <a:off x="4504932" y="281968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 extrusionOk="0">
                    <a:moveTo>
                      <a:pt x="0" y="0"/>
                    </a:moveTo>
                    <a:lnTo>
                      <a:pt x="0" y="457200"/>
                    </a:lnTo>
                    <a:lnTo>
                      <a:pt x="457200" y="457200"/>
                    </a:lnTo>
                    <a:lnTo>
                      <a:pt x="457200" y="0"/>
                    </a:lnTo>
                    <a:close/>
                    <a:moveTo>
                      <a:pt x="437706" y="437706"/>
                    </a:moveTo>
                    <a:lnTo>
                      <a:pt x="19495" y="437706"/>
                    </a:lnTo>
                    <a:lnTo>
                      <a:pt x="19495" y="19495"/>
                    </a:lnTo>
                    <a:lnTo>
                      <a:pt x="437706" y="19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15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07" name="Google Shape;1707;p144"/>
            <p:cNvSpPr/>
            <p:nvPr/>
          </p:nvSpPr>
          <p:spPr>
            <a:xfrm>
              <a:off x="9240893" y="4316994"/>
              <a:ext cx="2447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pl-PL" sz="1100" b="1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Certification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08" name="Google Shape;1708;p144"/>
          <p:cNvPicPr preferRelativeResize="0"/>
          <p:nvPr/>
        </p:nvPicPr>
        <p:blipFill rotWithShape="1">
          <a:blip r:embed="rId2">
            <a:alphaModFix/>
          </a:blip>
          <a:srcRect l="34640" t="34810" r="38479" b="23683"/>
          <a:stretch/>
        </p:blipFill>
        <p:spPr>
          <a:xfrm>
            <a:off x="10403839" y="434841"/>
            <a:ext cx="1321611" cy="987660"/>
          </a:xfrm>
          <a:custGeom>
            <a:avLst/>
            <a:gdLst/>
            <a:ahLst/>
            <a:cxnLst/>
            <a:rect l="l" t="t" r="r" b="b"/>
            <a:pathLst>
              <a:path w="3367162" h="2599105" extrusionOk="0">
                <a:moveTo>
                  <a:pt x="1693421" y="0"/>
                </a:moveTo>
                <a:cubicBezTo>
                  <a:pt x="2168183" y="0"/>
                  <a:pt x="2553053" y="384870"/>
                  <a:pt x="2553053" y="859632"/>
                </a:cubicBezTo>
                <a:lnTo>
                  <a:pt x="2552664" y="863498"/>
                </a:lnTo>
                <a:lnTo>
                  <a:pt x="2595423" y="865657"/>
                </a:lnTo>
                <a:cubicBezTo>
                  <a:pt x="3028898" y="909679"/>
                  <a:pt x="3367162" y="1275762"/>
                  <a:pt x="3367162" y="1720851"/>
                </a:cubicBezTo>
                <a:cubicBezTo>
                  <a:pt x="3367162" y="2165941"/>
                  <a:pt x="3028898" y="2532023"/>
                  <a:pt x="2595423" y="2576045"/>
                </a:cubicBezTo>
                <a:lnTo>
                  <a:pt x="2514409" y="2580136"/>
                </a:lnTo>
                <a:lnTo>
                  <a:pt x="2514409" y="2599104"/>
                </a:lnTo>
                <a:lnTo>
                  <a:pt x="879728" y="2599104"/>
                </a:lnTo>
                <a:lnTo>
                  <a:pt x="879728" y="2598090"/>
                </a:lnTo>
                <a:lnTo>
                  <a:pt x="859632" y="2599105"/>
                </a:lnTo>
                <a:cubicBezTo>
                  <a:pt x="384870" y="2599105"/>
                  <a:pt x="0" y="2214235"/>
                  <a:pt x="0" y="1739473"/>
                </a:cubicBezTo>
                <a:cubicBezTo>
                  <a:pt x="0" y="1294384"/>
                  <a:pt x="338264" y="928301"/>
                  <a:pt x="771739" y="884279"/>
                </a:cubicBezTo>
                <a:lnTo>
                  <a:pt x="834872" y="881091"/>
                </a:lnTo>
                <a:lnTo>
                  <a:pt x="833789" y="859632"/>
                </a:lnTo>
                <a:cubicBezTo>
                  <a:pt x="833789" y="384870"/>
                  <a:pt x="1218659" y="0"/>
                  <a:pt x="1693421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709" name="Google Shape;1709;p144"/>
          <p:cNvSpPr txBox="1">
            <a:spLocks noGrp="1"/>
          </p:cNvSpPr>
          <p:nvPr>
            <p:ph type="body" idx="4"/>
          </p:nvPr>
        </p:nvSpPr>
        <p:spPr>
          <a:xfrm>
            <a:off x="697705" y="5766536"/>
            <a:ext cx="1578300" cy="1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 b="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marL="182880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6pPr>
            <a:lvl7pPr marL="320040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8pPr>
            <a:lvl9pPr marL="411480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710" name="Google Shape;1710;p144"/>
          <p:cNvSpPr txBox="1"/>
          <p:nvPr/>
        </p:nvSpPr>
        <p:spPr>
          <a:xfrm>
            <a:off x="442913" y="5422803"/>
            <a:ext cx="20523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pl-PL" sz="11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1" name="Google Shape;1711;p144"/>
          <p:cNvSpPr txBox="1">
            <a:spLocks noGrp="1"/>
          </p:cNvSpPr>
          <p:nvPr>
            <p:ph type="body" idx="5"/>
          </p:nvPr>
        </p:nvSpPr>
        <p:spPr>
          <a:xfrm>
            <a:off x="697705" y="6033700"/>
            <a:ext cx="1578300" cy="1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 b="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marL="182880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6pPr>
            <a:lvl7pPr marL="320040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8pPr>
            <a:lvl9pPr marL="411480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712" name="Google Shape;1712;p144"/>
          <p:cNvSpPr/>
          <p:nvPr/>
        </p:nvSpPr>
        <p:spPr>
          <a:xfrm>
            <a:off x="442913" y="6040949"/>
            <a:ext cx="160972" cy="118872"/>
          </a:xfrm>
          <a:custGeom>
            <a:avLst/>
            <a:gdLst/>
            <a:ahLst/>
            <a:cxnLst/>
            <a:rect l="l" t="t" r="r" b="b"/>
            <a:pathLst>
              <a:path w="1238250" h="914400" extrusionOk="0">
                <a:moveTo>
                  <a:pt x="1165479" y="7144"/>
                </a:moveTo>
                <a:cubicBezTo>
                  <a:pt x="87249" y="7144"/>
                  <a:pt x="87249" y="7144"/>
                  <a:pt x="87249" y="7144"/>
                </a:cubicBezTo>
                <a:cubicBezTo>
                  <a:pt x="44101" y="7144"/>
                  <a:pt x="7144" y="43529"/>
                  <a:pt x="7144" y="85916"/>
                </a:cubicBezTo>
                <a:cubicBezTo>
                  <a:pt x="7144" y="843344"/>
                  <a:pt x="7144" y="843344"/>
                  <a:pt x="7144" y="843344"/>
                </a:cubicBezTo>
                <a:cubicBezTo>
                  <a:pt x="7144" y="885730"/>
                  <a:pt x="44101" y="916019"/>
                  <a:pt x="87249" y="916019"/>
                </a:cubicBezTo>
                <a:cubicBezTo>
                  <a:pt x="1165479" y="916019"/>
                  <a:pt x="1165479" y="916019"/>
                  <a:pt x="1165479" y="916019"/>
                </a:cubicBezTo>
                <a:cubicBezTo>
                  <a:pt x="1202436" y="916019"/>
                  <a:pt x="1239393" y="885730"/>
                  <a:pt x="1239393" y="843344"/>
                </a:cubicBezTo>
                <a:cubicBezTo>
                  <a:pt x="1239393" y="85916"/>
                  <a:pt x="1239393" y="85916"/>
                  <a:pt x="1239393" y="85916"/>
                </a:cubicBezTo>
                <a:cubicBezTo>
                  <a:pt x="1239393" y="43529"/>
                  <a:pt x="1202436" y="7144"/>
                  <a:pt x="1165479" y="7144"/>
                </a:cubicBezTo>
                <a:close/>
                <a:moveTo>
                  <a:pt x="1165479" y="176784"/>
                </a:moveTo>
                <a:cubicBezTo>
                  <a:pt x="1054608" y="228791"/>
                  <a:pt x="966502" y="270224"/>
                  <a:pt x="896398" y="303086"/>
                </a:cubicBezTo>
                <a:cubicBezTo>
                  <a:pt x="909161" y="325088"/>
                  <a:pt x="919448" y="348806"/>
                  <a:pt x="926592" y="373761"/>
                </a:cubicBezTo>
                <a:cubicBezTo>
                  <a:pt x="1165479" y="261652"/>
                  <a:pt x="1165479" y="261652"/>
                  <a:pt x="1165479" y="261652"/>
                </a:cubicBezTo>
                <a:lnTo>
                  <a:pt x="1165479" y="843344"/>
                </a:lnTo>
                <a:cubicBezTo>
                  <a:pt x="87249" y="843344"/>
                  <a:pt x="87249" y="843344"/>
                  <a:pt x="87249" y="843344"/>
                </a:cubicBezTo>
                <a:cubicBezTo>
                  <a:pt x="87249" y="261652"/>
                  <a:pt x="87249" y="261652"/>
                  <a:pt x="87249" y="261652"/>
                </a:cubicBezTo>
                <a:cubicBezTo>
                  <a:pt x="180118" y="305753"/>
                  <a:pt x="256889" y="342233"/>
                  <a:pt x="320421" y="372332"/>
                </a:cubicBezTo>
                <a:cubicBezTo>
                  <a:pt x="327755" y="347472"/>
                  <a:pt x="338042" y="323850"/>
                  <a:pt x="350901" y="301943"/>
                </a:cubicBezTo>
                <a:cubicBezTo>
                  <a:pt x="87344" y="176879"/>
                  <a:pt x="87249" y="176784"/>
                  <a:pt x="87249" y="176784"/>
                </a:cubicBezTo>
                <a:cubicBezTo>
                  <a:pt x="87249" y="85916"/>
                  <a:pt x="87249" y="85916"/>
                  <a:pt x="87249" y="85916"/>
                </a:cubicBezTo>
                <a:cubicBezTo>
                  <a:pt x="1165479" y="85916"/>
                  <a:pt x="1165479" y="85916"/>
                  <a:pt x="1165479" y="85916"/>
                </a:cubicBezTo>
                <a:lnTo>
                  <a:pt x="1165479" y="176784"/>
                </a:lnTo>
                <a:close/>
                <a:moveTo>
                  <a:pt x="647700" y="548926"/>
                </a:moveTo>
                <a:cubicBezTo>
                  <a:pt x="637413" y="560832"/>
                  <a:pt x="625888" y="570357"/>
                  <a:pt x="613124" y="577501"/>
                </a:cubicBezTo>
                <a:cubicBezTo>
                  <a:pt x="600361" y="584645"/>
                  <a:pt x="587597" y="588264"/>
                  <a:pt x="574834" y="588264"/>
                </a:cubicBezTo>
                <a:cubicBezTo>
                  <a:pt x="560737" y="588264"/>
                  <a:pt x="547021" y="584168"/>
                  <a:pt x="533781" y="575882"/>
                </a:cubicBezTo>
                <a:cubicBezTo>
                  <a:pt x="520446" y="567690"/>
                  <a:pt x="509683" y="555022"/>
                  <a:pt x="501396" y="537877"/>
                </a:cubicBezTo>
                <a:cubicBezTo>
                  <a:pt x="493109" y="520732"/>
                  <a:pt x="488918" y="502063"/>
                  <a:pt x="488918" y="481679"/>
                </a:cubicBezTo>
                <a:cubicBezTo>
                  <a:pt x="488918" y="456533"/>
                  <a:pt x="495395" y="431292"/>
                  <a:pt x="508254" y="406051"/>
                </a:cubicBezTo>
                <a:cubicBezTo>
                  <a:pt x="521113" y="380810"/>
                  <a:pt x="537210" y="361855"/>
                  <a:pt x="556260" y="349187"/>
                </a:cubicBezTo>
                <a:cubicBezTo>
                  <a:pt x="575405" y="336518"/>
                  <a:pt x="593979" y="330232"/>
                  <a:pt x="611981" y="330232"/>
                </a:cubicBezTo>
                <a:cubicBezTo>
                  <a:pt x="625793" y="330232"/>
                  <a:pt x="638842" y="333851"/>
                  <a:pt x="651415" y="340995"/>
                </a:cubicBezTo>
                <a:cubicBezTo>
                  <a:pt x="663893" y="348234"/>
                  <a:pt x="674656" y="359188"/>
                  <a:pt x="683705" y="373856"/>
                </a:cubicBezTo>
                <a:lnTo>
                  <a:pt x="691801" y="337090"/>
                </a:lnTo>
                <a:lnTo>
                  <a:pt x="734282" y="337090"/>
                </a:lnTo>
                <a:lnTo>
                  <a:pt x="700088" y="496348"/>
                </a:lnTo>
                <a:cubicBezTo>
                  <a:pt x="695325" y="518541"/>
                  <a:pt x="692944" y="530733"/>
                  <a:pt x="692944" y="533114"/>
                </a:cubicBezTo>
                <a:cubicBezTo>
                  <a:pt x="692944" y="537401"/>
                  <a:pt x="694563" y="541020"/>
                  <a:pt x="697802" y="544163"/>
                </a:cubicBezTo>
                <a:cubicBezTo>
                  <a:pt x="701040" y="547211"/>
                  <a:pt x="704945" y="548831"/>
                  <a:pt x="709517" y="548831"/>
                </a:cubicBezTo>
                <a:cubicBezTo>
                  <a:pt x="717899" y="548831"/>
                  <a:pt x="728853" y="543973"/>
                  <a:pt x="742474" y="534353"/>
                </a:cubicBezTo>
                <a:cubicBezTo>
                  <a:pt x="760476" y="521684"/>
                  <a:pt x="774763" y="504730"/>
                  <a:pt x="785336" y="483489"/>
                </a:cubicBezTo>
                <a:cubicBezTo>
                  <a:pt x="795814" y="462248"/>
                  <a:pt x="801148" y="440246"/>
                  <a:pt x="801148" y="417671"/>
                </a:cubicBezTo>
                <a:cubicBezTo>
                  <a:pt x="801148" y="391287"/>
                  <a:pt x="794385" y="366522"/>
                  <a:pt x="780860" y="343662"/>
                </a:cubicBezTo>
                <a:cubicBezTo>
                  <a:pt x="767334" y="320802"/>
                  <a:pt x="747236" y="302419"/>
                  <a:pt x="720471" y="288608"/>
                </a:cubicBezTo>
                <a:cubicBezTo>
                  <a:pt x="693611" y="274796"/>
                  <a:pt x="663988" y="267938"/>
                  <a:pt x="631603" y="267938"/>
                </a:cubicBezTo>
                <a:cubicBezTo>
                  <a:pt x="594551" y="267938"/>
                  <a:pt x="560737" y="276606"/>
                  <a:pt x="530162" y="293942"/>
                </a:cubicBezTo>
                <a:cubicBezTo>
                  <a:pt x="499586" y="311277"/>
                  <a:pt x="475774" y="336137"/>
                  <a:pt x="459010" y="368427"/>
                </a:cubicBezTo>
                <a:cubicBezTo>
                  <a:pt x="442150" y="400812"/>
                  <a:pt x="433769" y="435483"/>
                  <a:pt x="433769" y="472440"/>
                </a:cubicBezTo>
                <a:cubicBezTo>
                  <a:pt x="433769" y="511207"/>
                  <a:pt x="442150" y="544544"/>
                  <a:pt x="459010" y="572548"/>
                </a:cubicBezTo>
                <a:cubicBezTo>
                  <a:pt x="475869" y="600551"/>
                  <a:pt x="500253" y="621221"/>
                  <a:pt x="532067" y="634556"/>
                </a:cubicBezTo>
                <a:cubicBezTo>
                  <a:pt x="563880" y="647890"/>
                  <a:pt x="599218" y="654653"/>
                  <a:pt x="637985" y="654653"/>
                </a:cubicBezTo>
                <a:cubicBezTo>
                  <a:pt x="679418" y="654653"/>
                  <a:pt x="714185" y="647700"/>
                  <a:pt x="742188" y="633794"/>
                </a:cubicBezTo>
                <a:cubicBezTo>
                  <a:pt x="770192" y="619887"/>
                  <a:pt x="791147" y="602933"/>
                  <a:pt x="805053" y="583025"/>
                </a:cubicBezTo>
                <a:lnTo>
                  <a:pt x="848011" y="583025"/>
                </a:lnTo>
                <a:cubicBezTo>
                  <a:pt x="839915" y="599599"/>
                  <a:pt x="826103" y="616553"/>
                  <a:pt x="806482" y="633794"/>
                </a:cubicBezTo>
                <a:cubicBezTo>
                  <a:pt x="786860" y="651034"/>
                  <a:pt x="763524" y="664655"/>
                  <a:pt x="736473" y="674751"/>
                </a:cubicBezTo>
                <a:cubicBezTo>
                  <a:pt x="709422" y="684752"/>
                  <a:pt x="676847" y="689801"/>
                  <a:pt x="638747" y="689801"/>
                </a:cubicBezTo>
                <a:cubicBezTo>
                  <a:pt x="603599" y="689801"/>
                  <a:pt x="571214" y="685324"/>
                  <a:pt x="541592" y="676275"/>
                </a:cubicBezTo>
                <a:cubicBezTo>
                  <a:pt x="511969" y="667226"/>
                  <a:pt x="486632" y="653701"/>
                  <a:pt x="465773" y="635603"/>
                </a:cubicBezTo>
                <a:cubicBezTo>
                  <a:pt x="444913" y="617506"/>
                  <a:pt x="429101" y="596646"/>
                  <a:pt x="418529" y="573119"/>
                </a:cubicBezTo>
                <a:cubicBezTo>
                  <a:pt x="405194" y="543211"/>
                  <a:pt x="398621" y="510921"/>
                  <a:pt x="398621" y="476250"/>
                </a:cubicBezTo>
                <a:cubicBezTo>
                  <a:pt x="398621" y="437674"/>
                  <a:pt x="406527" y="400907"/>
                  <a:pt x="422339" y="365950"/>
                </a:cubicBezTo>
                <a:cubicBezTo>
                  <a:pt x="441674" y="323088"/>
                  <a:pt x="469011" y="290227"/>
                  <a:pt x="504539" y="267462"/>
                </a:cubicBezTo>
                <a:cubicBezTo>
                  <a:pt x="540068" y="244697"/>
                  <a:pt x="583121" y="233267"/>
                  <a:pt x="633794" y="233267"/>
                </a:cubicBezTo>
                <a:cubicBezTo>
                  <a:pt x="673037" y="233267"/>
                  <a:pt x="708279" y="241268"/>
                  <a:pt x="739521" y="257366"/>
                </a:cubicBezTo>
                <a:cubicBezTo>
                  <a:pt x="770763" y="273463"/>
                  <a:pt x="795433" y="297371"/>
                  <a:pt x="813435" y="329184"/>
                </a:cubicBezTo>
                <a:cubicBezTo>
                  <a:pt x="828770" y="356521"/>
                  <a:pt x="836486" y="386334"/>
                  <a:pt x="836486" y="418433"/>
                </a:cubicBezTo>
                <a:cubicBezTo>
                  <a:pt x="836486" y="464344"/>
                  <a:pt x="820388" y="505016"/>
                  <a:pt x="788099" y="540639"/>
                </a:cubicBezTo>
                <a:cubicBezTo>
                  <a:pt x="759333" y="572548"/>
                  <a:pt x="727805" y="588550"/>
                  <a:pt x="693611" y="588550"/>
                </a:cubicBezTo>
                <a:cubicBezTo>
                  <a:pt x="682657" y="588550"/>
                  <a:pt x="673894" y="586931"/>
                  <a:pt x="667131" y="583597"/>
                </a:cubicBezTo>
                <a:cubicBezTo>
                  <a:pt x="660368" y="580263"/>
                  <a:pt x="655511" y="575501"/>
                  <a:pt x="652272" y="569405"/>
                </a:cubicBezTo>
                <a:cubicBezTo>
                  <a:pt x="650177" y="565404"/>
                  <a:pt x="648653" y="558546"/>
                  <a:pt x="647700" y="548926"/>
                </a:cubicBezTo>
                <a:close/>
                <a:moveTo>
                  <a:pt x="532829" y="484632"/>
                </a:moveTo>
                <a:cubicBezTo>
                  <a:pt x="532829" y="506349"/>
                  <a:pt x="537972" y="523113"/>
                  <a:pt x="548259" y="535210"/>
                </a:cubicBezTo>
                <a:cubicBezTo>
                  <a:pt x="558546" y="547211"/>
                  <a:pt x="570357" y="553212"/>
                  <a:pt x="583597" y="553212"/>
                </a:cubicBezTo>
                <a:cubicBezTo>
                  <a:pt x="592455" y="553212"/>
                  <a:pt x="601790" y="550545"/>
                  <a:pt x="611600" y="545306"/>
                </a:cubicBezTo>
                <a:cubicBezTo>
                  <a:pt x="621411" y="539972"/>
                  <a:pt x="630746" y="532162"/>
                  <a:pt x="639699" y="521684"/>
                </a:cubicBezTo>
                <a:cubicBezTo>
                  <a:pt x="648653" y="511207"/>
                  <a:pt x="655987" y="497967"/>
                  <a:pt x="661607" y="481965"/>
                </a:cubicBezTo>
                <a:cubicBezTo>
                  <a:pt x="667322" y="465868"/>
                  <a:pt x="670179" y="449771"/>
                  <a:pt x="670179" y="433673"/>
                </a:cubicBezTo>
                <a:cubicBezTo>
                  <a:pt x="670179" y="412147"/>
                  <a:pt x="664845" y="395478"/>
                  <a:pt x="654177" y="383572"/>
                </a:cubicBezTo>
                <a:cubicBezTo>
                  <a:pt x="643509" y="371666"/>
                  <a:pt x="630460" y="365760"/>
                  <a:pt x="615125" y="365760"/>
                </a:cubicBezTo>
                <a:cubicBezTo>
                  <a:pt x="605028" y="365760"/>
                  <a:pt x="595503" y="368332"/>
                  <a:pt x="586550" y="373475"/>
                </a:cubicBezTo>
                <a:cubicBezTo>
                  <a:pt x="577596" y="378619"/>
                  <a:pt x="568928" y="386906"/>
                  <a:pt x="560546" y="398240"/>
                </a:cubicBezTo>
                <a:cubicBezTo>
                  <a:pt x="552164" y="409670"/>
                  <a:pt x="545402" y="423482"/>
                  <a:pt x="540353" y="439769"/>
                </a:cubicBezTo>
                <a:cubicBezTo>
                  <a:pt x="535400" y="456057"/>
                  <a:pt x="532829" y="471011"/>
                  <a:pt x="532829" y="4846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p144"/>
          <p:cNvSpPr/>
          <p:nvPr/>
        </p:nvSpPr>
        <p:spPr>
          <a:xfrm>
            <a:off x="474915" y="5741781"/>
            <a:ext cx="101918" cy="183451"/>
          </a:xfrm>
          <a:custGeom>
            <a:avLst/>
            <a:gdLst/>
            <a:ahLst/>
            <a:cxnLst/>
            <a:rect l="l" t="t" r="r" b="b"/>
            <a:pathLst>
              <a:path w="381000" h="685800" extrusionOk="0">
                <a:moveTo>
                  <a:pt x="328137" y="685800"/>
                </a:moveTo>
                <a:lnTo>
                  <a:pt x="52864" y="685800"/>
                </a:lnTo>
                <a:cubicBezTo>
                  <a:pt x="23527" y="685610"/>
                  <a:pt x="-95" y="661702"/>
                  <a:pt x="0" y="632365"/>
                </a:cubicBezTo>
                <a:lnTo>
                  <a:pt x="0" y="53435"/>
                </a:lnTo>
                <a:cubicBezTo>
                  <a:pt x="-95" y="24098"/>
                  <a:pt x="23527" y="191"/>
                  <a:pt x="52864" y="0"/>
                </a:cubicBezTo>
                <a:lnTo>
                  <a:pt x="328137" y="0"/>
                </a:lnTo>
                <a:cubicBezTo>
                  <a:pt x="357474" y="191"/>
                  <a:pt x="381096" y="24098"/>
                  <a:pt x="381000" y="53435"/>
                </a:cubicBezTo>
                <a:lnTo>
                  <a:pt x="381000" y="632365"/>
                </a:lnTo>
                <a:cubicBezTo>
                  <a:pt x="381096" y="661702"/>
                  <a:pt x="357474" y="685610"/>
                  <a:pt x="328137" y="685800"/>
                </a:cubicBezTo>
                <a:close/>
                <a:moveTo>
                  <a:pt x="36767" y="538448"/>
                </a:moveTo>
                <a:lnTo>
                  <a:pt x="36767" y="632365"/>
                </a:lnTo>
                <a:cubicBezTo>
                  <a:pt x="36767" y="641223"/>
                  <a:pt x="44006" y="648462"/>
                  <a:pt x="52864" y="648557"/>
                </a:cubicBezTo>
                <a:lnTo>
                  <a:pt x="328137" y="648557"/>
                </a:lnTo>
                <a:cubicBezTo>
                  <a:pt x="336995" y="648462"/>
                  <a:pt x="344234" y="641223"/>
                  <a:pt x="344234" y="632365"/>
                </a:cubicBezTo>
                <a:lnTo>
                  <a:pt x="344234" y="538448"/>
                </a:lnTo>
                <a:lnTo>
                  <a:pt x="36767" y="538448"/>
                </a:lnTo>
                <a:close/>
                <a:moveTo>
                  <a:pt x="36767" y="501206"/>
                </a:moveTo>
                <a:lnTo>
                  <a:pt x="344234" y="501206"/>
                </a:lnTo>
                <a:lnTo>
                  <a:pt x="344234" y="142875"/>
                </a:lnTo>
                <a:lnTo>
                  <a:pt x="36767" y="142875"/>
                </a:lnTo>
                <a:lnTo>
                  <a:pt x="36767" y="501206"/>
                </a:lnTo>
                <a:close/>
                <a:moveTo>
                  <a:pt x="36767" y="105156"/>
                </a:moveTo>
                <a:lnTo>
                  <a:pt x="344234" y="105156"/>
                </a:lnTo>
                <a:lnTo>
                  <a:pt x="344234" y="53435"/>
                </a:lnTo>
                <a:cubicBezTo>
                  <a:pt x="344234" y="44577"/>
                  <a:pt x="336995" y="37338"/>
                  <a:pt x="328137" y="37243"/>
                </a:cubicBezTo>
                <a:lnTo>
                  <a:pt x="52864" y="37243"/>
                </a:lnTo>
                <a:cubicBezTo>
                  <a:pt x="44006" y="37338"/>
                  <a:pt x="36767" y="44577"/>
                  <a:pt x="36767" y="53435"/>
                </a:cubicBezTo>
                <a:lnTo>
                  <a:pt x="36767" y="105156"/>
                </a:lnTo>
                <a:close/>
                <a:moveTo>
                  <a:pt x="190500" y="558641"/>
                </a:moveTo>
                <a:cubicBezTo>
                  <a:pt x="208312" y="558641"/>
                  <a:pt x="222695" y="573215"/>
                  <a:pt x="222695" y="591217"/>
                </a:cubicBezTo>
                <a:cubicBezTo>
                  <a:pt x="222695" y="609219"/>
                  <a:pt x="208312" y="623792"/>
                  <a:pt x="190500" y="623792"/>
                </a:cubicBezTo>
                <a:cubicBezTo>
                  <a:pt x="172689" y="623792"/>
                  <a:pt x="158306" y="609219"/>
                  <a:pt x="158306" y="591217"/>
                </a:cubicBezTo>
                <a:cubicBezTo>
                  <a:pt x="158306" y="573215"/>
                  <a:pt x="172689" y="558641"/>
                  <a:pt x="190500" y="5586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p144"/>
          <p:cNvSpPr txBox="1">
            <a:spLocks noGrp="1"/>
          </p:cNvSpPr>
          <p:nvPr>
            <p:ph type="body" idx="6"/>
          </p:nvPr>
        </p:nvSpPr>
        <p:spPr>
          <a:xfrm>
            <a:off x="4063104" y="4876800"/>
            <a:ext cx="1245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2pPr>
            <a:lvl3pPr marL="1371600" lvl="2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marL="2286000" lvl="4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marL="3200400" lvl="6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marL="4114800" lvl="8" indent="-34925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715" name="Google Shape;1715;p144"/>
          <p:cNvSpPr txBox="1">
            <a:spLocks noGrp="1"/>
          </p:cNvSpPr>
          <p:nvPr>
            <p:ph type="body" idx="7"/>
          </p:nvPr>
        </p:nvSpPr>
        <p:spPr>
          <a:xfrm>
            <a:off x="5406336" y="4876800"/>
            <a:ext cx="12465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2pPr>
            <a:lvl3pPr marL="1371600" lvl="2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marL="2286000" lvl="4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marL="3200400" lvl="6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marL="4114800" lvl="8" indent="-34925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716" name="Google Shape;1716;p144"/>
          <p:cNvSpPr txBox="1">
            <a:spLocks noGrp="1"/>
          </p:cNvSpPr>
          <p:nvPr>
            <p:ph type="body" idx="8"/>
          </p:nvPr>
        </p:nvSpPr>
        <p:spPr>
          <a:xfrm>
            <a:off x="6701455" y="4876800"/>
            <a:ext cx="1245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2pPr>
            <a:lvl3pPr marL="1371600" lvl="2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marL="2286000" lvl="4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marL="3200400" lvl="6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marL="4114800" lvl="8" indent="-34925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717" name="Google Shape;1717;p144"/>
          <p:cNvSpPr txBox="1">
            <a:spLocks noGrp="1"/>
          </p:cNvSpPr>
          <p:nvPr>
            <p:ph type="body" idx="9"/>
          </p:nvPr>
        </p:nvSpPr>
        <p:spPr>
          <a:xfrm>
            <a:off x="8044687" y="4876800"/>
            <a:ext cx="18279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2pPr>
            <a:lvl3pPr marL="1371600" lvl="2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marL="2286000" lvl="4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marL="3200400" lvl="6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marL="4114800" lvl="8" indent="-34925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718" name="Google Shape;1718;p144"/>
          <p:cNvSpPr txBox="1">
            <a:spLocks noGrp="1"/>
          </p:cNvSpPr>
          <p:nvPr>
            <p:ph type="body" idx="13"/>
          </p:nvPr>
        </p:nvSpPr>
        <p:spPr>
          <a:xfrm>
            <a:off x="9921519" y="4876800"/>
            <a:ext cx="18279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2pPr>
            <a:lvl3pPr marL="1371600" lvl="2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marL="2286000" lvl="4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marL="3200400" lvl="6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marL="4114800" lvl="8" indent="-34925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5">
          <p15:clr>
            <a:srgbClr val="FBAE40"/>
          </p15:clr>
        </p15:guide>
        <p15:guide id="2" orient="horz" pos="2832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V Layout +mobile+email">
  <p:cSld name="CV Layout +mobile+email"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145"/>
          <p:cNvSpPr/>
          <p:nvPr/>
        </p:nvSpPr>
        <p:spPr>
          <a:xfrm>
            <a:off x="0" y="0"/>
            <a:ext cx="3972000" cy="6858000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p145"/>
          <p:cNvSpPr txBox="1">
            <a:spLocks noGrp="1"/>
          </p:cNvSpPr>
          <p:nvPr>
            <p:ph type="sldNum" idx="12"/>
          </p:nvPr>
        </p:nvSpPr>
        <p:spPr>
          <a:xfrm>
            <a:off x="9984296" y="649224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722" name="Google Shape;1722;p145"/>
          <p:cNvSpPr txBox="1">
            <a:spLocks noGrp="1"/>
          </p:cNvSpPr>
          <p:nvPr>
            <p:ph type="body" idx="1"/>
          </p:nvPr>
        </p:nvSpPr>
        <p:spPr>
          <a:xfrm>
            <a:off x="4327526" y="6355077"/>
            <a:ext cx="55500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5pPr>
            <a:lvl6pPr marL="274320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6pPr>
            <a:lvl7pPr marL="320040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7pPr>
            <a:lvl8pPr marL="365760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8pPr>
            <a:lvl9pPr marL="411480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9pPr>
          </a:lstStyle>
          <a:p>
            <a:endParaRPr/>
          </a:p>
        </p:txBody>
      </p:sp>
      <p:sp>
        <p:nvSpPr>
          <p:cNvPr id="1723" name="Google Shape;1723;p145"/>
          <p:cNvSpPr/>
          <p:nvPr/>
        </p:nvSpPr>
        <p:spPr>
          <a:xfrm>
            <a:off x="1" y="2672475"/>
            <a:ext cx="3972000" cy="4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p145"/>
          <p:cNvSpPr>
            <a:spLocks noGrp="1"/>
          </p:cNvSpPr>
          <p:nvPr>
            <p:ph type="pic" idx="2"/>
          </p:nvPr>
        </p:nvSpPr>
        <p:spPr>
          <a:xfrm>
            <a:off x="342083" y="417407"/>
            <a:ext cx="1458000" cy="145800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5" name="Google Shape;1725;p145"/>
          <p:cNvSpPr txBox="1">
            <a:spLocks noGrp="1"/>
          </p:cNvSpPr>
          <p:nvPr>
            <p:ph type="ftr" idx="11"/>
          </p:nvPr>
        </p:nvSpPr>
        <p:spPr>
          <a:xfrm>
            <a:off x="442912" y="6355080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None/>
              <a:defRPr sz="15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/>
            </a:lvl9pPr>
          </a:lstStyle>
          <a:p>
            <a:endParaRPr/>
          </a:p>
        </p:txBody>
      </p:sp>
      <p:sp>
        <p:nvSpPr>
          <p:cNvPr id="1726" name="Google Shape;1726;p145"/>
          <p:cNvSpPr txBox="1">
            <a:spLocks noGrp="1"/>
          </p:cNvSpPr>
          <p:nvPr>
            <p:ph type="dt" idx="10"/>
          </p:nvPr>
        </p:nvSpPr>
        <p:spPr>
          <a:xfrm>
            <a:off x="9984296" y="6318136"/>
            <a:ext cx="1764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Calibri"/>
              <a:buNone/>
              <a:defRPr sz="1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/>
            </a:lvl9pPr>
          </a:lstStyle>
          <a:p>
            <a:endParaRPr/>
          </a:p>
        </p:txBody>
      </p:sp>
      <p:sp>
        <p:nvSpPr>
          <p:cNvPr id="1727" name="Google Shape;1727;p145"/>
          <p:cNvSpPr txBox="1">
            <a:spLocks noGrp="1"/>
          </p:cNvSpPr>
          <p:nvPr>
            <p:ph type="body" idx="3"/>
          </p:nvPr>
        </p:nvSpPr>
        <p:spPr>
          <a:xfrm>
            <a:off x="4327525" y="428625"/>
            <a:ext cx="74088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800" b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/>
            </a:lvl2pPr>
            <a:lvl3pPr marL="1371600" lvl="2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3pPr>
            <a:lvl4pPr marL="1828800" lvl="3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/>
            </a:lvl4pPr>
            <a:lvl5pPr marL="2286000" lvl="4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marL="3200400" lvl="6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marL="4114800" lvl="8" indent="-34925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86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0_Four Team Images 2" type="tx">
  <p:cSld name="TITLE_AND_BODY"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146"/>
          <p:cNvSpPr txBox="1"/>
          <p:nvPr/>
        </p:nvSpPr>
        <p:spPr>
          <a:xfrm>
            <a:off x="442912" y="6410958"/>
            <a:ext cx="3048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pl-PL" sz="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0" name="Google Shape;1730;p146"/>
          <p:cNvSpPr/>
          <p:nvPr/>
        </p:nvSpPr>
        <p:spPr>
          <a:xfrm>
            <a:off x="3175" y="-1"/>
            <a:ext cx="12188700" cy="18192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p146"/>
          <p:cNvSpPr/>
          <p:nvPr/>
        </p:nvSpPr>
        <p:spPr>
          <a:xfrm>
            <a:off x="-2" y="0"/>
            <a:ext cx="26955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Google Shape;1732;p146"/>
          <p:cNvSpPr>
            <a:spLocks noGrp="1"/>
          </p:cNvSpPr>
          <p:nvPr>
            <p:ph type="pic" idx="2"/>
          </p:nvPr>
        </p:nvSpPr>
        <p:spPr>
          <a:xfrm>
            <a:off x="442910" y="431999"/>
            <a:ext cx="1272900" cy="1272900"/>
          </a:xfrm>
          <a:prstGeom prst="rect">
            <a:avLst/>
          </a:prstGeom>
          <a:noFill/>
          <a:ln w="9525" cap="flat" cmpd="sng">
            <a:solidFill>
              <a:srgbClr val="DEDED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3" name="Google Shape;1733;p146"/>
          <p:cNvSpPr txBox="1">
            <a:spLocks noGrp="1"/>
          </p:cNvSpPr>
          <p:nvPr>
            <p:ph type="body" idx="1"/>
          </p:nvPr>
        </p:nvSpPr>
        <p:spPr>
          <a:xfrm>
            <a:off x="442909" y="2421665"/>
            <a:ext cx="2052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>
                <a:solidFill>
                  <a:srgbClr val="FFFFF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>
                <a:solidFill>
                  <a:srgbClr val="FFFFFF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–"/>
              <a:defRPr sz="1000" b="0">
                <a:solidFill>
                  <a:srgbClr val="FFFFFF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•"/>
              <a:defRPr sz="1000" b="0">
                <a:solidFill>
                  <a:srgbClr val="FFFFFF"/>
                </a:solidFill>
              </a:defRPr>
            </a:lvl5pPr>
            <a:lvl6pPr marL="2743200" lvl="5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  <a:defRPr/>
            </a:lvl6pPr>
            <a:lvl7pPr marL="3200400" lvl="6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/>
            </a:lvl7pPr>
            <a:lvl8pPr marL="3657600" lvl="7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  <a:defRPr/>
            </a:lvl8pPr>
            <a:lvl9pPr marL="4114800" lvl="8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734" name="Google Shape;1734;p146"/>
          <p:cNvSpPr txBox="1">
            <a:spLocks noGrp="1"/>
          </p:cNvSpPr>
          <p:nvPr>
            <p:ph type="title"/>
          </p:nvPr>
        </p:nvSpPr>
        <p:spPr>
          <a:xfrm>
            <a:off x="3135308" y="432001"/>
            <a:ext cx="6572700" cy="4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None/>
              <a:defRPr/>
            </a:lvl9pPr>
          </a:lstStyle>
          <a:p>
            <a:endParaRPr/>
          </a:p>
        </p:txBody>
      </p:sp>
      <p:sp>
        <p:nvSpPr>
          <p:cNvPr id="1735" name="Google Shape;1735;p146"/>
          <p:cNvSpPr txBox="1">
            <a:spLocks noGrp="1"/>
          </p:cNvSpPr>
          <p:nvPr>
            <p:ph type="sldNum" idx="12"/>
          </p:nvPr>
        </p:nvSpPr>
        <p:spPr>
          <a:xfrm>
            <a:off x="11622088" y="6410960"/>
            <a:ext cx="1269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 sz="800"/>
          </a:p>
        </p:txBody>
      </p:sp>
      <p:sp>
        <p:nvSpPr>
          <p:cNvPr id="1736" name="Google Shape;1736;p146"/>
          <p:cNvSpPr txBox="1">
            <a:spLocks noGrp="1"/>
          </p:cNvSpPr>
          <p:nvPr>
            <p:ph type="body" idx="3"/>
          </p:nvPr>
        </p:nvSpPr>
        <p:spPr>
          <a:xfrm>
            <a:off x="3135308" y="932205"/>
            <a:ext cx="65727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/>
            </a:lvl2pPr>
            <a:lvl3pPr marL="1371600" lvl="2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/>
            </a:lvl3pPr>
            <a:lvl4pPr marL="1828800" lvl="3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  <a:defRPr/>
            </a:lvl4pPr>
            <a:lvl5pPr marL="2286000" lvl="4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/>
            </a:lvl5pPr>
            <a:lvl6pPr marL="2743200" lvl="5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  <a:defRPr/>
            </a:lvl6pPr>
            <a:lvl7pPr marL="3200400" lvl="6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/>
            </a:lvl7pPr>
            <a:lvl8pPr marL="3657600" lvl="7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  <a:defRPr/>
            </a:lvl8pPr>
            <a:lvl9pPr marL="4114800" lvl="8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737" name="Google Shape;1737;p146"/>
          <p:cNvSpPr txBox="1"/>
          <p:nvPr/>
        </p:nvSpPr>
        <p:spPr>
          <a:xfrm>
            <a:off x="442913" y="2041027"/>
            <a:ext cx="20526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pl-PL" sz="1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Bio</a:t>
            </a: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8" name="Google Shape;1738;p146"/>
          <p:cNvSpPr txBox="1">
            <a:spLocks noGrp="1"/>
          </p:cNvSpPr>
          <p:nvPr>
            <p:ph type="body" idx="4"/>
          </p:nvPr>
        </p:nvSpPr>
        <p:spPr>
          <a:xfrm>
            <a:off x="697705" y="5468437"/>
            <a:ext cx="17979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/>
            </a:lvl2pPr>
            <a:lvl3pPr marL="1371600" lvl="2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/>
            </a:lvl3pPr>
            <a:lvl4pPr marL="1828800" lvl="3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  <a:defRPr/>
            </a:lvl4pPr>
            <a:lvl5pPr marL="2286000" lvl="4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/>
            </a:lvl5pPr>
            <a:lvl6pPr marL="2743200" lvl="5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  <a:defRPr/>
            </a:lvl6pPr>
            <a:lvl7pPr marL="3200400" lvl="6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/>
            </a:lvl7pPr>
            <a:lvl8pPr marL="3657600" lvl="7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  <a:defRPr/>
            </a:lvl8pPr>
            <a:lvl9pPr marL="4114800" lvl="8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739" name="Google Shape;1739;p146"/>
          <p:cNvSpPr txBox="1"/>
          <p:nvPr/>
        </p:nvSpPr>
        <p:spPr>
          <a:xfrm>
            <a:off x="442912" y="5100801"/>
            <a:ext cx="2052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pl-PL" sz="1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0" name="Google Shape;1740;p146"/>
          <p:cNvSpPr txBox="1">
            <a:spLocks noGrp="1"/>
          </p:cNvSpPr>
          <p:nvPr>
            <p:ph type="body" idx="5"/>
          </p:nvPr>
        </p:nvSpPr>
        <p:spPr>
          <a:xfrm>
            <a:off x="697705" y="5805296"/>
            <a:ext cx="17979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/>
            </a:lvl2pPr>
            <a:lvl3pPr marL="1371600" lvl="2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/>
            </a:lvl3pPr>
            <a:lvl4pPr marL="1828800" lvl="3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  <a:defRPr/>
            </a:lvl4pPr>
            <a:lvl5pPr marL="2286000" lvl="4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/>
            </a:lvl5pPr>
            <a:lvl6pPr marL="2743200" lvl="5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  <a:defRPr/>
            </a:lvl6pPr>
            <a:lvl7pPr marL="3200400" lvl="6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/>
            </a:lvl7pPr>
            <a:lvl8pPr marL="3657600" lvl="7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  <a:defRPr/>
            </a:lvl8pPr>
            <a:lvl9pPr marL="4114800" lvl="8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741" name="Google Shape;1741;p146"/>
          <p:cNvSpPr/>
          <p:nvPr/>
        </p:nvSpPr>
        <p:spPr>
          <a:xfrm>
            <a:off x="443838" y="5823964"/>
            <a:ext cx="159570" cy="11766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304" y="0"/>
                </a:moveTo>
                <a:cubicBezTo>
                  <a:pt x="1404" y="0"/>
                  <a:pt x="1404" y="0"/>
                  <a:pt x="1404" y="0"/>
                </a:cubicBezTo>
                <a:cubicBezTo>
                  <a:pt x="648" y="0"/>
                  <a:pt x="0" y="865"/>
                  <a:pt x="0" y="1872"/>
                </a:cubicBezTo>
                <a:cubicBezTo>
                  <a:pt x="0" y="19873"/>
                  <a:pt x="0" y="19873"/>
                  <a:pt x="0" y="19873"/>
                </a:cubicBezTo>
                <a:cubicBezTo>
                  <a:pt x="0" y="20880"/>
                  <a:pt x="648" y="21600"/>
                  <a:pt x="1404" y="21600"/>
                </a:cubicBezTo>
                <a:cubicBezTo>
                  <a:pt x="20304" y="21600"/>
                  <a:pt x="20304" y="21600"/>
                  <a:pt x="20304" y="21600"/>
                </a:cubicBezTo>
                <a:cubicBezTo>
                  <a:pt x="20952" y="21600"/>
                  <a:pt x="21600" y="20880"/>
                  <a:pt x="21600" y="19873"/>
                </a:cubicBezTo>
                <a:cubicBezTo>
                  <a:pt x="21600" y="1872"/>
                  <a:pt x="21600" y="1872"/>
                  <a:pt x="21600" y="1872"/>
                </a:cubicBezTo>
                <a:cubicBezTo>
                  <a:pt x="21600" y="865"/>
                  <a:pt x="20952" y="0"/>
                  <a:pt x="20304" y="0"/>
                </a:cubicBezTo>
                <a:close/>
                <a:moveTo>
                  <a:pt x="20304" y="4032"/>
                </a:moveTo>
                <a:cubicBezTo>
                  <a:pt x="18361" y="5268"/>
                  <a:pt x="16817" y="6252"/>
                  <a:pt x="15588" y="7033"/>
                </a:cubicBezTo>
                <a:cubicBezTo>
                  <a:pt x="15811" y="7556"/>
                  <a:pt x="15992" y="8120"/>
                  <a:pt x="16117" y="8713"/>
                </a:cubicBezTo>
                <a:cubicBezTo>
                  <a:pt x="20304" y="6049"/>
                  <a:pt x="20304" y="6049"/>
                  <a:pt x="20304" y="6049"/>
                </a:cubicBezTo>
                <a:lnTo>
                  <a:pt x="20304" y="19873"/>
                </a:lnTo>
                <a:cubicBezTo>
                  <a:pt x="1404" y="19873"/>
                  <a:pt x="1404" y="19873"/>
                  <a:pt x="1404" y="19873"/>
                </a:cubicBezTo>
                <a:cubicBezTo>
                  <a:pt x="1404" y="6049"/>
                  <a:pt x="1404" y="6049"/>
                  <a:pt x="1404" y="6049"/>
                </a:cubicBezTo>
                <a:cubicBezTo>
                  <a:pt x="3032" y="7097"/>
                  <a:pt x="4378" y="7964"/>
                  <a:pt x="5491" y="8679"/>
                </a:cubicBezTo>
                <a:cubicBezTo>
                  <a:pt x="5620" y="8088"/>
                  <a:pt x="5800" y="7527"/>
                  <a:pt x="6026" y="7006"/>
                </a:cubicBezTo>
                <a:cubicBezTo>
                  <a:pt x="1406" y="4034"/>
                  <a:pt x="1404" y="4032"/>
                  <a:pt x="1404" y="4032"/>
                </a:cubicBezTo>
                <a:cubicBezTo>
                  <a:pt x="1404" y="1872"/>
                  <a:pt x="1404" y="1872"/>
                  <a:pt x="1404" y="1872"/>
                </a:cubicBezTo>
                <a:cubicBezTo>
                  <a:pt x="20304" y="1872"/>
                  <a:pt x="20304" y="1872"/>
                  <a:pt x="20304" y="1872"/>
                </a:cubicBezTo>
                <a:lnTo>
                  <a:pt x="20304" y="4032"/>
                </a:lnTo>
                <a:close/>
                <a:moveTo>
                  <a:pt x="11228" y="12876"/>
                </a:moveTo>
                <a:cubicBezTo>
                  <a:pt x="11048" y="13159"/>
                  <a:pt x="10846" y="13385"/>
                  <a:pt x="10622" y="13555"/>
                </a:cubicBezTo>
                <a:cubicBezTo>
                  <a:pt x="10398" y="13725"/>
                  <a:pt x="10175" y="13811"/>
                  <a:pt x="9951" y="13811"/>
                </a:cubicBezTo>
                <a:cubicBezTo>
                  <a:pt x="9704" y="13811"/>
                  <a:pt x="9463" y="13713"/>
                  <a:pt x="9231" y="13516"/>
                </a:cubicBezTo>
                <a:cubicBezTo>
                  <a:pt x="8998" y="13322"/>
                  <a:pt x="8809" y="13021"/>
                  <a:pt x="8664" y="12613"/>
                </a:cubicBezTo>
                <a:cubicBezTo>
                  <a:pt x="8518" y="12206"/>
                  <a:pt x="8445" y="11762"/>
                  <a:pt x="8445" y="11278"/>
                </a:cubicBezTo>
                <a:cubicBezTo>
                  <a:pt x="8445" y="10680"/>
                  <a:pt x="8559" y="10080"/>
                  <a:pt x="8784" y="9480"/>
                </a:cubicBezTo>
                <a:cubicBezTo>
                  <a:pt x="9009" y="8880"/>
                  <a:pt x="9291" y="8430"/>
                  <a:pt x="9625" y="8129"/>
                </a:cubicBezTo>
                <a:cubicBezTo>
                  <a:pt x="9961" y="7828"/>
                  <a:pt x="10287" y="7678"/>
                  <a:pt x="10602" y="7678"/>
                </a:cubicBezTo>
                <a:cubicBezTo>
                  <a:pt x="10844" y="7678"/>
                  <a:pt x="11073" y="7764"/>
                  <a:pt x="11293" y="7934"/>
                </a:cubicBezTo>
                <a:cubicBezTo>
                  <a:pt x="11512" y="8106"/>
                  <a:pt x="11701" y="8367"/>
                  <a:pt x="11859" y="8715"/>
                </a:cubicBezTo>
                <a:lnTo>
                  <a:pt x="12001" y="7841"/>
                </a:lnTo>
                <a:lnTo>
                  <a:pt x="12746" y="7841"/>
                </a:lnTo>
                <a:lnTo>
                  <a:pt x="12147" y="11626"/>
                </a:lnTo>
                <a:cubicBezTo>
                  <a:pt x="12063" y="12154"/>
                  <a:pt x="12021" y="12443"/>
                  <a:pt x="12021" y="12500"/>
                </a:cubicBezTo>
                <a:cubicBezTo>
                  <a:pt x="12021" y="12602"/>
                  <a:pt x="12050" y="12688"/>
                  <a:pt x="12106" y="12763"/>
                </a:cubicBezTo>
                <a:cubicBezTo>
                  <a:pt x="12163" y="12835"/>
                  <a:pt x="12232" y="12874"/>
                  <a:pt x="12312" y="12874"/>
                </a:cubicBezTo>
                <a:cubicBezTo>
                  <a:pt x="12459" y="12874"/>
                  <a:pt x="12651" y="12758"/>
                  <a:pt x="12890" y="12529"/>
                </a:cubicBezTo>
                <a:cubicBezTo>
                  <a:pt x="13205" y="12228"/>
                  <a:pt x="13456" y="11825"/>
                  <a:pt x="13641" y="11321"/>
                </a:cubicBezTo>
                <a:cubicBezTo>
                  <a:pt x="13825" y="10816"/>
                  <a:pt x="13918" y="10293"/>
                  <a:pt x="13918" y="9756"/>
                </a:cubicBezTo>
                <a:cubicBezTo>
                  <a:pt x="13918" y="9129"/>
                  <a:pt x="13799" y="8541"/>
                  <a:pt x="13562" y="7998"/>
                </a:cubicBezTo>
                <a:cubicBezTo>
                  <a:pt x="13325" y="7454"/>
                  <a:pt x="12973" y="7017"/>
                  <a:pt x="12504" y="6689"/>
                </a:cubicBezTo>
                <a:cubicBezTo>
                  <a:pt x="12033" y="6361"/>
                  <a:pt x="11514" y="6198"/>
                  <a:pt x="10946" y="6198"/>
                </a:cubicBezTo>
                <a:cubicBezTo>
                  <a:pt x="10297" y="6198"/>
                  <a:pt x="9704" y="6404"/>
                  <a:pt x="9168" y="6816"/>
                </a:cubicBezTo>
                <a:cubicBezTo>
                  <a:pt x="8632" y="7228"/>
                  <a:pt x="8215" y="7819"/>
                  <a:pt x="7921" y="8586"/>
                </a:cubicBezTo>
                <a:cubicBezTo>
                  <a:pt x="7625" y="9356"/>
                  <a:pt x="7478" y="10180"/>
                  <a:pt x="7478" y="11058"/>
                </a:cubicBezTo>
                <a:cubicBezTo>
                  <a:pt x="7478" y="11979"/>
                  <a:pt x="7625" y="12772"/>
                  <a:pt x="7921" y="13437"/>
                </a:cubicBezTo>
                <a:cubicBezTo>
                  <a:pt x="8216" y="14103"/>
                  <a:pt x="8644" y="14594"/>
                  <a:pt x="9201" y="14911"/>
                </a:cubicBezTo>
                <a:cubicBezTo>
                  <a:pt x="9759" y="15228"/>
                  <a:pt x="10378" y="15388"/>
                  <a:pt x="11058" y="15388"/>
                </a:cubicBezTo>
                <a:cubicBezTo>
                  <a:pt x="11784" y="15388"/>
                  <a:pt x="12394" y="15223"/>
                  <a:pt x="12885" y="14893"/>
                </a:cubicBezTo>
                <a:cubicBezTo>
                  <a:pt x="13375" y="14562"/>
                  <a:pt x="13743" y="14159"/>
                  <a:pt x="13986" y="13686"/>
                </a:cubicBezTo>
                <a:lnTo>
                  <a:pt x="14739" y="13686"/>
                </a:lnTo>
                <a:cubicBezTo>
                  <a:pt x="14598" y="14080"/>
                  <a:pt x="14355" y="14483"/>
                  <a:pt x="14012" y="14893"/>
                </a:cubicBezTo>
                <a:cubicBezTo>
                  <a:pt x="13668" y="15302"/>
                  <a:pt x="13259" y="15626"/>
                  <a:pt x="12784" y="15866"/>
                </a:cubicBezTo>
                <a:cubicBezTo>
                  <a:pt x="12310" y="16104"/>
                  <a:pt x="11739" y="16224"/>
                  <a:pt x="11071" y="16224"/>
                </a:cubicBezTo>
                <a:cubicBezTo>
                  <a:pt x="10455" y="16224"/>
                  <a:pt x="9888" y="16117"/>
                  <a:pt x="9368" y="15902"/>
                </a:cubicBezTo>
                <a:cubicBezTo>
                  <a:pt x="8849" y="15687"/>
                  <a:pt x="8405" y="15366"/>
                  <a:pt x="8039" y="14936"/>
                </a:cubicBezTo>
                <a:cubicBezTo>
                  <a:pt x="7674" y="14506"/>
                  <a:pt x="7396" y="14010"/>
                  <a:pt x="7211" y="13451"/>
                </a:cubicBezTo>
                <a:cubicBezTo>
                  <a:pt x="6977" y="12740"/>
                  <a:pt x="6862" y="11973"/>
                  <a:pt x="6862" y="11149"/>
                </a:cubicBezTo>
                <a:cubicBezTo>
                  <a:pt x="6862" y="10232"/>
                  <a:pt x="7001" y="9358"/>
                  <a:pt x="7278" y="8527"/>
                </a:cubicBezTo>
                <a:cubicBezTo>
                  <a:pt x="7617" y="7509"/>
                  <a:pt x="8096" y="6728"/>
                  <a:pt x="8719" y="6187"/>
                </a:cubicBezTo>
                <a:cubicBezTo>
                  <a:pt x="9342" y="5646"/>
                  <a:pt x="10096" y="5374"/>
                  <a:pt x="10985" y="5374"/>
                </a:cubicBezTo>
                <a:cubicBezTo>
                  <a:pt x="11672" y="5374"/>
                  <a:pt x="12290" y="5564"/>
                  <a:pt x="12838" y="5947"/>
                </a:cubicBezTo>
                <a:cubicBezTo>
                  <a:pt x="13385" y="6329"/>
                  <a:pt x="13818" y="6897"/>
                  <a:pt x="14133" y="7653"/>
                </a:cubicBezTo>
                <a:cubicBezTo>
                  <a:pt x="14402" y="8303"/>
                  <a:pt x="14537" y="9012"/>
                  <a:pt x="14537" y="9775"/>
                </a:cubicBezTo>
                <a:cubicBezTo>
                  <a:pt x="14537" y="10866"/>
                  <a:pt x="14255" y="11832"/>
                  <a:pt x="13689" y="12679"/>
                </a:cubicBezTo>
                <a:cubicBezTo>
                  <a:pt x="13185" y="13437"/>
                  <a:pt x="12632" y="13817"/>
                  <a:pt x="12033" y="13817"/>
                </a:cubicBezTo>
                <a:cubicBezTo>
                  <a:pt x="11841" y="13817"/>
                  <a:pt x="11687" y="13779"/>
                  <a:pt x="11569" y="13700"/>
                </a:cubicBezTo>
                <a:cubicBezTo>
                  <a:pt x="11450" y="13621"/>
                  <a:pt x="11365" y="13507"/>
                  <a:pt x="11308" y="13362"/>
                </a:cubicBezTo>
                <a:cubicBezTo>
                  <a:pt x="11272" y="13267"/>
                  <a:pt x="11245" y="13104"/>
                  <a:pt x="11228" y="12876"/>
                </a:cubicBezTo>
                <a:close/>
                <a:moveTo>
                  <a:pt x="9215" y="11348"/>
                </a:moveTo>
                <a:cubicBezTo>
                  <a:pt x="9215" y="11864"/>
                  <a:pt x="9305" y="12262"/>
                  <a:pt x="9485" y="12550"/>
                </a:cubicBezTo>
                <a:cubicBezTo>
                  <a:pt x="9665" y="12835"/>
                  <a:pt x="9873" y="12978"/>
                  <a:pt x="10105" y="12978"/>
                </a:cubicBezTo>
                <a:cubicBezTo>
                  <a:pt x="10260" y="12978"/>
                  <a:pt x="10424" y="12914"/>
                  <a:pt x="10595" y="12790"/>
                </a:cubicBezTo>
                <a:cubicBezTo>
                  <a:pt x="10767" y="12663"/>
                  <a:pt x="10931" y="12477"/>
                  <a:pt x="11088" y="12228"/>
                </a:cubicBezTo>
                <a:cubicBezTo>
                  <a:pt x="11245" y="11979"/>
                  <a:pt x="11374" y="11665"/>
                  <a:pt x="11472" y="11284"/>
                </a:cubicBezTo>
                <a:cubicBezTo>
                  <a:pt x="11572" y="10902"/>
                  <a:pt x="11622" y="10519"/>
                  <a:pt x="11622" y="10137"/>
                </a:cubicBezTo>
                <a:cubicBezTo>
                  <a:pt x="11622" y="9625"/>
                  <a:pt x="11529" y="9229"/>
                  <a:pt x="11342" y="8946"/>
                </a:cubicBezTo>
                <a:cubicBezTo>
                  <a:pt x="11155" y="8663"/>
                  <a:pt x="10926" y="8523"/>
                  <a:pt x="10657" y="8523"/>
                </a:cubicBezTo>
                <a:cubicBezTo>
                  <a:pt x="10480" y="8523"/>
                  <a:pt x="10313" y="8584"/>
                  <a:pt x="10156" y="8706"/>
                </a:cubicBezTo>
                <a:cubicBezTo>
                  <a:pt x="9999" y="8828"/>
                  <a:pt x="9847" y="9025"/>
                  <a:pt x="9701" y="9295"/>
                </a:cubicBezTo>
                <a:cubicBezTo>
                  <a:pt x="9554" y="9566"/>
                  <a:pt x="9435" y="9895"/>
                  <a:pt x="9347" y="10282"/>
                </a:cubicBezTo>
                <a:cubicBezTo>
                  <a:pt x="9260" y="10669"/>
                  <a:pt x="9215" y="11024"/>
                  <a:pt x="9215" y="113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2" name="Google Shape;1742;p146"/>
          <p:cNvSpPr/>
          <p:nvPr/>
        </p:nvSpPr>
        <p:spPr>
          <a:xfrm>
            <a:off x="474913" y="5453445"/>
            <a:ext cx="102170" cy="183870"/>
          </a:xfrm>
          <a:custGeom>
            <a:avLst/>
            <a:gdLst/>
            <a:ahLst/>
            <a:cxnLst/>
            <a:rect l="l" t="t" r="r" b="b"/>
            <a:pathLst>
              <a:path w="21589" h="21600" extrusionOk="0">
                <a:moveTo>
                  <a:pt x="18594" y="21600"/>
                </a:moveTo>
                <a:lnTo>
                  <a:pt x="2996" y="21600"/>
                </a:lnTo>
                <a:cubicBezTo>
                  <a:pt x="1334" y="21594"/>
                  <a:pt x="-5" y="20841"/>
                  <a:pt x="0" y="19917"/>
                </a:cubicBezTo>
                <a:lnTo>
                  <a:pt x="0" y="1683"/>
                </a:lnTo>
                <a:cubicBezTo>
                  <a:pt x="-5" y="759"/>
                  <a:pt x="1334" y="6"/>
                  <a:pt x="2996" y="0"/>
                </a:cubicBezTo>
                <a:lnTo>
                  <a:pt x="18594" y="0"/>
                </a:lnTo>
                <a:cubicBezTo>
                  <a:pt x="20256" y="6"/>
                  <a:pt x="21595" y="759"/>
                  <a:pt x="21590" y="1683"/>
                </a:cubicBezTo>
                <a:lnTo>
                  <a:pt x="21590" y="19917"/>
                </a:lnTo>
                <a:cubicBezTo>
                  <a:pt x="21595" y="20841"/>
                  <a:pt x="20256" y="21594"/>
                  <a:pt x="18594" y="21600"/>
                </a:cubicBezTo>
                <a:close/>
                <a:moveTo>
                  <a:pt x="2084" y="16959"/>
                </a:moveTo>
                <a:lnTo>
                  <a:pt x="2084" y="19917"/>
                </a:lnTo>
                <a:cubicBezTo>
                  <a:pt x="2084" y="20196"/>
                  <a:pt x="2494" y="20424"/>
                  <a:pt x="2996" y="20427"/>
                </a:cubicBezTo>
                <a:lnTo>
                  <a:pt x="18594" y="20427"/>
                </a:lnTo>
                <a:cubicBezTo>
                  <a:pt x="19096" y="20424"/>
                  <a:pt x="19506" y="20196"/>
                  <a:pt x="19506" y="19917"/>
                </a:cubicBezTo>
                <a:lnTo>
                  <a:pt x="19506" y="16959"/>
                </a:lnTo>
                <a:lnTo>
                  <a:pt x="2084" y="16959"/>
                </a:lnTo>
                <a:close/>
                <a:moveTo>
                  <a:pt x="2084" y="15786"/>
                </a:moveTo>
                <a:lnTo>
                  <a:pt x="19506" y="15786"/>
                </a:lnTo>
                <a:lnTo>
                  <a:pt x="19506" y="4500"/>
                </a:lnTo>
                <a:lnTo>
                  <a:pt x="2084" y="4500"/>
                </a:lnTo>
                <a:lnTo>
                  <a:pt x="2084" y="15786"/>
                </a:lnTo>
                <a:close/>
                <a:moveTo>
                  <a:pt x="2084" y="3312"/>
                </a:moveTo>
                <a:lnTo>
                  <a:pt x="19506" y="3312"/>
                </a:lnTo>
                <a:lnTo>
                  <a:pt x="19506" y="1683"/>
                </a:lnTo>
                <a:cubicBezTo>
                  <a:pt x="19506" y="1404"/>
                  <a:pt x="19096" y="1176"/>
                  <a:pt x="18594" y="1173"/>
                </a:cubicBezTo>
                <a:lnTo>
                  <a:pt x="2996" y="1173"/>
                </a:lnTo>
                <a:cubicBezTo>
                  <a:pt x="2494" y="1176"/>
                  <a:pt x="2084" y="1404"/>
                  <a:pt x="2084" y="1683"/>
                </a:cubicBezTo>
                <a:lnTo>
                  <a:pt x="2084" y="3312"/>
                </a:lnTo>
                <a:close/>
                <a:moveTo>
                  <a:pt x="10795" y="17595"/>
                </a:moveTo>
                <a:cubicBezTo>
                  <a:pt x="11804" y="17595"/>
                  <a:pt x="12619" y="18054"/>
                  <a:pt x="12619" y="18621"/>
                </a:cubicBezTo>
                <a:cubicBezTo>
                  <a:pt x="12619" y="19188"/>
                  <a:pt x="11804" y="19647"/>
                  <a:pt x="10795" y="19647"/>
                </a:cubicBezTo>
                <a:cubicBezTo>
                  <a:pt x="9786" y="19647"/>
                  <a:pt x="8971" y="19188"/>
                  <a:pt x="8971" y="18621"/>
                </a:cubicBezTo>
                <a:cubicBezTo>
                  <a:pt x="8971" y="18054"/>
                  <a:pt x="9786" y="17595"/>
                  <a:pt x="10795" y="175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3" name="Google Shape;1743;p146"/>
          <p:cNvGrpSpPr/>
          <p:nvPr/>
        </p:nvGrpSpPr>
        <p:grpSpPr>
          <a:xfrm>
            <a:off x="442912" y="1873050"/>
            <a:ext cx="2052600" cy="3059686"/>
            <a:chOff x="0" y="0"/>
            <a:chExt cx="2052600" cy="3059686"/>
          </a:xfrm>
        </p:grpSpPr>
        <p:cxnSp>
          <p:nvCxnSpPr>
            <p:cNvPr id="1744" name="Google Shape;1744;p146"/>
            <p:cNvCxnSpPr/>
            <p:nvPr/>
          </p:nvCxnSpPr>
          <p:spPr>
            <a:xfrm>
              <a:off x="0" y="0"/>
              <a:ext cx="2052600" cy="1500"/>
            </a:xfrm>
            <a:prstGeom prst="straightConnector1">
              <a:avLst/>
            </a:prstGeom>
            <a:noFill/>
            <a:ln w="9525" cap="sq" cmpd="sng">
              <a:solidFill>
                <a:srgbClr val="DEDEDE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45" name="Google Shape;1745;p146"/>
            <p:cNvCxnSpPr/>
            <p:nvPr/>
          </p:nvCxnSpPr>
          <p:spPr>
            <a:xfrm>
              <a:off x="0" y="3058186"/>
              <a:ext cx="2052600" cy="1500"/>
            </a:xfrm>
            <a:prstGeom prst="straightConnector1">
              <a:avLst/>
            </a:prstGeom>
            <a:noFill/>
            <a:ln w="9525" cap="sq" cmpd="sng">
              <a:solidFill>
                <a:srgbClr val="DEDEDE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746" name="Google Shape;1746;p146"/>
          <p:cNvGrpSpPr/>
          <p:nvPr/>
        </p:nvGrpSpPr>
        <p:grpSpPr>
          <a:xfrm>
            <a:off x="-5395" y="6740163"/>
            <a:ext cx="2700966" cy="117001"/>
            <a:chOff x="142" y="0"/>
            <a:chExt cx="2700966" cy="117001"/>
          </a:xfrm>
        </p:grpSpPr>
        <p:sp>
          <p:nvSpPr>
            <p:cNvPr id="1747" name="Google Shape;1747;p146"/>
            <p:cNvSpPr/>
            <p:nvPr/>
          </p:nvSpPr>
          <p:spPr>
            <a:xfrm rot="5400000">
              <a:off x="2055808" y="-528600"/>
              <a:ext cx="116700" cy="1173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146"/>
            <p:cNvSpPr/>
            <p:nvPr/>
          </p:nvSpPr>
          <p:spPr>
            <a:xfrm rot="5400000">
              <a:off x="944058" y="-245400"/>
              <a:ext cx="116700" cy="607500"/>
            </a:xfrm>
            <a:prstGeom prst="rect">
              <a:avLst/>
            </a:prstGeom>
            <a:solidFill>
              <a:srgbClr val="7D7D7D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146"/>
            <p:cNvSpPr/>
            <p:nvPr/>
          </p:nvSpPr>
          <p:spPr>
            <a:xfrm rot="5400000">
              <a:off x="166192" y="-166050"/>
              <a:ext cx="117000" cy="44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146"/>
            <p:cNvSpPr/>
            <p:nvPr/>
          </p:nvSpPr>
          <p:spPr>
            <a:xfrm rot="5400000">
              <a:off x="1361005" y="-55500"/>
              <a:ext cx="117000" cy="22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1" name="Google Shape;1751;p146"/>
          <p:cNvGrpSpPr/>
          <p:nvPr/>
        </p:nvGrpSpPr>
        <p:grpSpPr>
          <a:xfrm>
            <a:off x="3135312" y="2025637"/>
            <a:ext cx="8613851" cy="224431"/>
            <a:chOff x="-1" y="-1"/>
            <a:chExt cx="8613851" cy="224431"/>
          </a:xfrm>
        </p:grpSpPr>
        <p:grpSp>
          <p:nvGrpSpPr>
            <p:cNvPr id="1752" name="Google Shape;1752;p146"/>
            <p:cNvGrpSpPr/>
            <p:nvPr/>
          </p:nvGrpSpPr>
          <p:grpSpPr>
            <a:xfrm>
              <a:off x="-1" y="-1"/>
              <a:ext cx="215460" cy="215460"/>
              <a:chOff x="-1" y="-1"/>
              <a:chExt cx="215460" cy="215460"/>
            </a:xfrm>
          </p:grpSpPr>
          <p:sp>
            <p:nvSpPr>
              <p:cNvPr id="1753" name="Google Shape;1753;p146"/>
              <p:cNvSpPr/>
              <p:nvPr/>
            </p:nvSpPr>
            <p:spPr>
              <a:xfrm>
                <a:off x="9243" y="27019"/>
                <a:ext cx="183438" cy="1841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7859" y="8320"/>
                    </a:moveTo>
                    <a:lnTo>
                      <a:pt x="20081" y="6099"/>
                    </a:lnTo>
                    <a:lnTo>
                      <a:pt x="21600" y="4525"/>
                    </a:lnTo>
                    <a:lnTo>
                      <a:pt x="17114" y="0"/>
                    </a:lnTo>
                    <a:lnTo>
                      <a:pt x="15525" y="1546"/>
                    </a:lnTo>
                    <a:lnTo>
                      <a:pt x="13303" y="3766"/>
                    </a:lnTo>
                    <a:lnTo>
                      <a:pt x="2025" y="15037"/>
                    </a:lnTo>
                    <a:lnTo>
                      <a:pt x="0" y="21600"/>
                    </a:lnTo>
                    <a:lnTo>
                      <a:pt x="6581" y="19576"/>
                    </a:lnTo>
                    <a:lnTo>
                      <a:pt x="17859" y="8320"/>
                    </a:lnTo>
                    <a:close/>
                    <a:moveTo>
                      <a:pt x="16284" y="2319"/>
                    </a:moveTo>
                    <a:lnTo>
                      <a:pt x="17100" y="1518"/>
                    </a:lnTo>
                    <a:lnTo>
                      <a:pt x="20095" y="4539"/>
                    </a:lnTo>
                    <a:lnTo>
                      <a:pt x="19308" y="5340"/>
                    </a:lnTo>
                    <a:lnTo>
                      <a:pt x="18352" y="6296"/>
                    </a:lnTo>
                    <a:lnTo>
                      <a:pt x="15328" y="3260"/>
                    </a:lnTo>
                    <a:lnTo>
                      <a:pt x="16284" y="2319"/>
                    </a:lnTo>
                    <a:close/>
                    <a:moveTo>
                      <a:pt x="13303" y="5298"/>
                    </a:moveTo>
                    <a:lnTo>
                      <a:pt x="14442" y="6422"/>
                    </a:lnTo>
                    <a:lnTo>
                      <a:pt x="5231" y="15627"/>
                    </a:lnTo>
                    <a:lnTo>
                      <a:pt x="3572" y="15627"/>
                    </a:lnTo>
                    <a:lnTo>
                      <a:pt x="3263" y="15318"/>
                    </a:lnTo>
                    <a:lnTo>
                      <a:pt x="13303" y="5298"/>
                    </a:lnTo>
                    <a:close/>
                    <a:moveTo>
                      <a:pt x="1631" y="19970"/>
                    </a:moveTo>
                    <a:lnTo>
                      <a:pt x="1870" y="19225"/>
                    </a:lnTo>
                    <a:lnTo>
                      <a:pt x="2377" y="19745"/>
                    </a:lnTo>
                    <a:lnTo>
                      <a:pt x="1631" y="19970"/>
                    </a:lnTo>
                    <a:close/>
                    <a:moveTo>
                      <a:pt x="3544" y="19394"/>
                    </a:moveTo>
                    <a:lnTo>
                      <a:pt x="2222" y="18059"/>
                    </a:lnTo>
                    <a:lnTo>
                      <a:pt x="2756" y="16330"/>
                    </a:lnTo>
                    <a:lnTo>
                      <a:pt x="3122" y="16695"/>
                    </a:lnTo>
                    <a:lnTo>
                      <a:pt x="4908" y="16695"/>
                    </a:lnTo>
                    <a:lnTo>
                      <a:pt x="4908" y="18494"/>
                    </a:lnTo>
                    <a:lnTo>
                      <a:pt x="5273" y="18860"/>
                    </a:lnTo>
                    <a:lnTo>
                      <a:pt x="3544" y="19394"/>
                    </a:lnTo>
                    <a:close/>
                    <a:moveTo>
                      <a:pt x="6286" y="18340"/>
                    </a:moveTo>
                    <a:lnTo>
                      <a:pt x="5991" y="18045"/>
                    </a:lnTo>
                    <a:lnTo>
                      <a:pt x="5991" y="16386"/>
                    </a:lnTo>
                    <a:lnTo>
                      <a:pt x="15202" y="7181"/>
                    </a:lnTo>
                    <a:lnTo>
                      <a:pt x="16327" y="8320"/>
                    </a:lnTo>
                    <a:lnTo>
                      <a:pt x="6286" y="18340"/>
                    </a:lnTo>
                    <a:close/>
                    <a:moveTo>
                      <a:pt x="17100" y="7547"/>
                    </a:moveTo>
                    <a:lnTo>
                      <a:pt x="14062" y="4525"/>
                    </a:lnTo>
                    <a:lnTo>
                      <a:pt x="14569" y="4033"/>
                    </a:lnTo>
                    <a:lnTo>
                      <a:pt x="17592" y="7055"/>
                    </a:lnTo>
                    <a:lnTo>
                      <a:pt x="17100" y="75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4" name="Google Shape;1754;p146"/>
              <p:cNvSpPr/>
              <p:nvPr/>
            </p:nvSpPr>
            <p:spPr>
              <a:xfrm>
                <a:off x="-1" y="-1"/>
                <a:ext cx="215460" cy="2154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7464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lnTo>
                      <a:pt x="0" y="21132"/>
                    </a:lnTo>
                    <a:lnTo>
                      <a:pt x="912" y="21132"/>
                    </a:lnTo>
                    <a:lnTo>
                      <a:pt x="912" y="912"/>
                    </a:lnTo>
                    <a:lnTo>
                      <a:pt x="20676" y="912"/>
                    </a:lnTo>
                    <a:lnTo>
                      <a:pt x="20676" y="20676"/>
                    </a:lnTo>
                    <a:lnTo>
                      <a:pt x="7464" y="20676"/>
                    </a:lnTo>
                    <a:lnTo>
                      <a:pt x="7464" y="216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5" name="Google Shape;1755;p146"/>
            <p:cNvSpPr txBox="1"/>
            <p:nvPr/>
          </p:nvSpPr>
          <p:spPr>
            <a:xfrm>
              <a:off x="336550" y="9030"/>
              <a:ext cx="82773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/>
                <a:buNone/>
              </a:pPr>
              <a:r>
                <a:rPr lang="pl-PL" sz="1400" b="1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Professional experience</a:t>
              </a:r>
              <a:endPara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756" name="Google Shape;1756;p146"/>
          <p:cNvGrpSpPr/>
          <p:nvPr/>
        </p:nvGrpSpPr>
        <p:grpSpPr>
          <a:xfrm>
            <a:off x="3135311" y="5071154"/>
            <a:ext cx="2783651" cy="223299"/>
            <a:chOff x="0" y="0"/>
            <a:chExt cx="2783651" cy="223299"/>
          </a:xfrm>
        </p:grpSpPr>
        <p:sp>
          <p:nvSpPr>
            <p:cNvPr id="1757" name="Google Shape;1757;p146"/>
            <p:cNvSpPr/>
            <p:nvPr/>
          </p:nvSpPr>
          <p:spPr>
            <a:xfrm>
              <a:off x="0" y="0"/>
              <a:ext cx="215892" cy="2143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7425" y="11888"/>
                  </a:moveTo>
                  <a:cubicBezTo>
                    <a:pt x="6450" y="12113"/>
                    <a:pt x="5812" y="13088"/>
                    <a:pt x="6037" y="14063"/>
                  </a:cubicBezTo>
                  <a:cubicBezTo>
                    <a:pt x="6150" y="14513"/>
                    <a:pt x="6412" y="14925"/>
                    <a:pt x="6825" y="15188"/>
                  </a:cubicBezTo>
                  <a:cubicBezTo>
                    <a:pt x="7125" y="15375"/>
                    <a:pt x="7462" y="15450"/>
                    <a:pt x="7800" y="15450"/>
                  </a:cubicBezTo>
                  <a:cubicBezTo>
                    <a:pt x="7950" y="15450"/>
                    <a:pt x="8062" y="15450"/>
                    <a:pt x="8175" y="15413"/>
                  </a:cubicBezTo>
                  <a:cubicBezTo>
                    <a:pt x="9150" y="15225"/>
                    <a:pt x="9787" y="14250"/>
                    <a:pt x="9562" y="13275"/>
                  </a:cubicBezTo>
                  <a:cubicBezTo>
                    <a:pt x="9337" y="12300"/>
                    <a:pt x="8400" y="11700"/>
                    <a:pt x="7425" y="11888"/>
                  </a:cubicBezTo>
                  <a:close/>
                  <a:moveTo>
                    <a:pt x="8550" y="14138"/>
                  </a:moveTo>
                  <a:cubicBezTo>
                    <a:pt x="8437" y="14363"/>
                    <a:pt x="8212" y="14475"/>
                    <a:pt x="7987" y="14550"/>
                  </a:cubicBezTo>
                  <a:cubicBezTo>
                    <a:pt x="7762" y="14588"/>
                    <a:pt x="7537" y="14550"/>
                    <a:pt x="7312" y="14400"/>
                  </a:cubicBezTo>
                  <a:cubicBezTo>
                    <a:pt x="7125" y="14288"/>
                    <a:pt x="6975" y="14100"/>
                    <a:pt x="6937" y="13838"/>
                  </a:cubicBezTo>
                  <a:cubicBezTo>
                    <a:pt x="6825" y="13388"/>
                    <a:pt x="7125" y="12900"/>
                    <a:pt x="7612" y="12788"/>
                  </a:cubicBezTo>
                  <a:cubicBezTo>
                    <a:pt x="7837" y="12750"/>
                    <a:pt x="8100" y="12788"/>
                    <a:pt x="8287" y="12900"/>
                  </a:cubicBezTo>
                  <a:cubicBezTo>
                    <a:pt x="8475" y="13050"/>
                    <a:pt x="8625" y="13238"/>
                    <a:pt x="8662" y="13463"/>
                  </a:cubicBezTo>
                  <a:cubicBezTo>
                    <a:pt x="8737" y="13688"/>
                    <a:pt x="8700" y="13950"/>
                    <a:pt x="8550" y="14138"/>
                  </a:cubicBezTo>
                  <a:close/>
                  <a:moveTo>
                    <a:pt x="13500" y="13875"/>
                  </a:moveTo>
                  <a:cubicBezTo>
                    <a:pt x="12900" y="11063"/>
                    <a:pt x="12900" y="11063"/>
                    <a:pt x="12900" y="11063"/>
                  </a:cubicBezTo>
                  <a:cubicBezTo>
                    <a:pt x="11475" y="11025"/>
                    <a:pt x="11475" y="11025"/>
                    <a:pt x="11475" y="11025"/>
                  </a:cubicBezTo>
                  <a:cubicBezTo>
                    <a:pt x="11250" y="10762"/>
                    <a:pt x="11025" y="10500"/>
                    <a:pt x="10762" y="10275"/>
                  </a:cubicBezTo>
                  <a:cubicBezTo>
                    <a:pt x="10838" y="8850"/>
                    <a:pt x="10838" y="8850"/>
                    <a:pt x="10838" y="8850"/>
                  </a:cubicBezTo>
                  <a:cubicBezTo>
                    <a:pt x="8100" y="7950"/>
                    <a:pt x="8100" y="7950"/>
                    <a:pt x="8100" y="7950"/>
                  </a:cubicBezTo>
                  <a:cubicBezTo>
                    <a:pt x="7350" y="9187"/>
                    <a:pt x="7350" y="9187"/>
                    <a:pt x="7350" y="9187"/>
                  </a:cubicBezTo>
                  <a:cubicBezTo>
                    <a:pt x="7162" y="9187"/>
                    <a:pt x="7012" y="9225"/>
                    <a:pt x="6825" y="9262"/>
                  </a:cubicBezTo>
                  <a:cubicBezTo>
                    <a:pt x="6675" y="9300"/>
                    <a:pt x="6525" y="9337"/>
                    <a:pt x="6337" y="9412"/>
                  </a:cubicBezTo>
                  <a:cubicBezTo>
                    <a:pt x="5137" y="8625"/>
                    <a:pt x="5137" y="8625"/>
                    <a:pt x="5137" y="8625"/>
                  </a:cubicBezTo>
                  <a:cubicBezTo>
                    <a:pt x="3037" y="10575"/>
                    <a:pt x="3037" y="10575"/>
                    <a:pt x="3037" y="10575"/>
                  </a:cubicBezTo>
                  <a:cubicBezTo>
                    <a:pt x="3712" y="11813"/>
                    <a:pt x="3712" y="11813"/>
                    <a:pt x="3712" y="11813"/>
                  </a:cubicBezTo>
                  <a:cubicBezTo>
                    <a:pt x="3562" y="12150"/>
                    <a:pt x="3450" y="12488"/>
                    <a:pt x="3375" y="12788"/>
                  </a:cubicBezTo>
                  <a:cubicBezTo>
                    <a:pt x="2100" y="13425"/>
                    <a:pt x="2100" y="13425"/>
                    <a:pt x="2100" y="13425"/>
                  </a:cubicBezTo>
                  <a:cubicBezTo>
                    <a:pt x="2737" y="16238"/>
                    <a:pt x="2737" y="16238"/>
                    <a:pt x="2737" y="16238"/>
                  </a:cubicBezTo>
                  <a:cubicBezTo>
                    <a:pt x="4162" y="16275"/>
                    <a:pt x="4162" y="16275"/>
                    <a:pt x="4162" y="16275"/>
                  </a:cubicBezTo>
                  <a:cubicBezTo>
                    <a:pt x="4350" y="16575"/>
                    <a:pt x="4575" y="16838"/>
                    <a:pt x="4837" y="17063"/>
                  </a:cubicBezTo>
                  <a:cubicBezTo>
                    <a:pt x="4762" y="18488"/>
                    <a:pt x="4762" y="18488"/>
                    <a:pt x="4762" y="18488"/>
                  </a:cubicBezTo>
                  <a:cubicBezTo>
                    <a:pt x="7500" y="19350"/>
                    <a:pt x="7500" y="19350"/>
                    <a:pt x="7500" y="19350"/>
                  </a:cubicBezTo>
                  <a:cubicBezTo>
                    <a:pt x="8250" y="18150"/>
                    <a:pt x="8250" y="18150"/>
                    <a:pt x="8250" y="18150"/>
                  </a:cubicBezTo>
                  <a:cubicBezTo>
                    <a:pt x="8437" y="18113"/>
                    <a:pt x="8625" y="18075"/>
                    <a:pt x="8775" y="18075"/>
                  </a:cubicBezTo>
                  <a:cubicBezTo>
                    <a:pt x="8925" y="18038"/>
                    <a:pt x="9075" y="17963"/>
                    <a:pt x="9262" y="17925"/>
                  </a:cubicBezTo>
                  <a:cubicBezTo>
                    <a:pt x="10462" y="18713"/>
                    <a:pt x="10462" y="18713"/>
                    <a:pt x="10462" y="18713"/>
                  </a:cubicBezTo>
                  <a:cubicBezTo>
                    <a:pt x="12600" y="16763"/>
                    <a:pt x="12600" y="16763"/>
                    <a:pt x="12600" y="16763"/>
                  </a:cubicBezTo>
                  <a:cubicBezTo>
                    <a:pt x="11925" y="15488"/>
                    <a:pt x="11925" y="15488"/>
                    <a:pt x="11925" y="15488"/>
                  </a:cubicBezTo>
                  <a:cubicBezTo>
                    <a:pt x="12038" y="15188"/>
                    <a:pt x="12150" y="14850"/>
                    <a:pt x="12225" y="14513"/>
                  </a:cubicBezTo>
                  <a:lnTo>
                    <a:pt x="13500" y="13875"/>
                  </a:lnTo>
                  <a:close/>
                  <a:moveTo>
                    <a:pt x="11400" y="13913"/>
                  </a:moveTo>
                  <a:cubicBezTo>
                    <a:pt x="11325" y="14288"/>
                    <a:pt x="11325" y="14288"/>
                    <a:pt x="11325" y="14288"/>
                  </a:cubicBezTo>
                  <a:cubicBezTo>
                    <a:pt x="11288" y="14588"/>
                    <a:pt x="11213" y="14888"/>
                    <a:pt x="11063" y="15188"/>
                  </a:cubicBezTo>
                  <a:cubicBezTo>
                    <a:pt x="10875" y="15525"/>
                    <a:pt x="10875" y="15525"/>
                    <a:pt x="10875" y="15525"/>
                  </a:cubicBezTo>
                  <a:cubicBezTo>
                    <a:pt x="11438" y="16575"/>
                    <a:pt x="11438" y="16575"/>
                    <a:pt x="11438" y="16575"/>
                  </a:cubicBezTo>
                  <a:cubicBezTo>
                    <a:pt x="10387" y="17550"/>
                    <a:pt x="10387" y="17550"/>
                    <a:pt x="10387" y="17550"/>
                  </a:cubicBezTo>
                  <a:cubicBezTo>
                    <a:pt x="9375" y="16913"/>
                    <a:pt x="9375" y="16913"/>
                    <a:pt x="9375" y="16913"/>
                  </a:cubicBezTo>
                  <a:cubicBezTo>
                    <a:pt x="9000" y="17025"/>
                    <a:pt x="9000" y="17025"/>
                    <a:pt x="9000" y="17025"/>
                  </a:cubicBezTo>
                  <a:cubicBezTo>
                    <a:pt x="8850" y="17100"/>
                    <a:pt x="8700" y="17138"/>
                    <a:pt x="8587" y="17175"/>
                  </a:cubicBezTo>
                  <a:cubicBezTo>
                    <a:pt x="8437" y="17213"/>
                    <a:pt x="8287" y="17213"/>
                    <a:pt x="8137" y="17250"/>
                  </a:cubicBezTo>
                  <a:cubicBezTo>
                    <a:pt x="7725" y="17288"/>
                    <a:pt x="7725" y="17288"/>
                    <a:pt x="7725" y="17288"/>
                  </a:cubicBezTo>
                  <a:cubicBezTo>
                    <a:pt x="7125" y="18263"/>
                    <a:pt x="7125" y="18263"/>
                    <a:pt x="7125" y="18263"/>
                  </a:cubicBezTo>
                  <a:cubicBezTo>
                    <a:pt x="5700" y="17850"/>
                    <a:pt x="5700" y="17850"/>
                    <a:pt x="5700" y="17850"/>
                  </a:cubicBezTo>
                  <a:cubicBezTo>
                    <a:pt x="5775" y="16650"/>
                    <a:pt x="5775" y="16650"/>
                    <a:pt x="5775" y="16650"/>
                  </a:cubicBezTo>
                  <a:cubicBezTo>
                    <a:pt x="5475" y="16388"/>
                    <a:pt x="5475" y="16388"/>
                    <a:pt x="5475" y="16388"/>
                  </a:cubicBezTo>
                  <a:cubicBezTo>
                    <a:pt x="5250" y="16200"/>
                    <a:pt x="5025" y="15975"/>
                    <a:pt x="4875" y="15713"/>
                  </a:cubicBezTo>
                  <a:cubicBezTo>
                    <a:pt x="4650" y="15413"/>
                    <a:pt x="4650" y="15413"/>
                    <a:pt x="4650" y="15413"/>
                  </a:cubicBezTo>
                  <a:cubicBezTo>
                    <a:pt x="3450" y="15375"/>
                    <a:pt x="3450" y="15375"/>
                    <a:pt x="3450" y="15375"/>
                  </a:cubicBezTo>
                  <a:cubicBezTo>
                    <a:pt x="3150" y="13950"/>
                    <a:pt x="3150" y="13950"/>
                    <a:pt x="3150" y="13950"/>
                  </a:cubicBezTo>
                  <a:cubicBezTo>
                    <a:pt x="4200" y="13425"/>
                    <a:pt x="4200" y="13425"/>
                    <a:pt x="4200" y="13425"/>
                  </a:cubicBezTo>
                  <a:cubicBezTo>
                    <a:pt x="4275" y="13013"/>
                    <a:pt x="4275" y="13013"/>
                    <a:pt x="4275" y="13013"/>
                  </a:cubicBezTo>
                  <a:cubicBezTo>
                    <a:pt x="4312" y="12713"/>
                    <a:pt x="4425" y="12450"/>
                    <a:pt x="4537" y="12150"/>
                  </a:cubicBezTo>
                  <a:cubicBezTo>
                    <a:pt x="4725" y="11775"/>
                    <a:pt x="4725" y="11775"/>
                    <a:pt x="4725" y="11775"/>
                  </a:cubicBezTo>
                  <a:cubicBezTo>
                    <a:pt x="4162" y="10762"/>
                    <a:pt x="4162" y="10762"/>
                    <a:pt x="4162" y="10762"/>
                  </a:cubicBezTo>
                  <a:cubicBezTo>
                    <a:pt x="5250" y="9750"/>
                    <a:pt x="5250" y="9750"/>
                    <a:pt x="5250" y="9750"/>
                  </a:cubicBezTo>
                  <a:cubicBezTo>
                    <a:pt x="6225" y="10425"/>
                    <a:pt x="6225" y="10425"/>
                    <a:pt x="6225" y="10425"/>
                  </a:cubicBezTo>
                  <a:cubicBezTo>
                    <a:pt x="6600" y="10275"/>
                    <a:pt x="6600" y="10275"/>
                    <a:pt x="6600" y="10275"/>
                  </a:cubicBezTo>
                  <a:cubicBezTo>
                    <a:pt x="6750" y="10237"/>
                    <a:pt x="6900" y="10162"/>
                    <a:pt x="7050" y="10162"/>
                  </a:cubicBezTo>
                  <a:cubicBezTo>
                    <a:pt x="7162" y="10125"/>
                    <a:pt x="7312" y="10087"/>
                    <a:pt x="7500" y="10087"/>
                  </a:cubicBezTo>
                  <a:cubicBezTo>
                    <a:pt x="7875" y="10050"/>
                    <a:pt x="7875" y="10050"/>
                    <a:pt x="7875" y="10050"/>
                  </a:cubicBezTo>
                  <a:cubicBezTo>
                    <a:pt x="8512" y="9037"/>
                    <a:pt x="8512" y="9037"/>
                    <a:pt x="8512" y="9037"/>
                  </a:cubicBezTo>
                  <a:cubicBezTo>
                    <a:pt x="9900" y="9487"/>
                    <a:pt x="9900" y="9487"/>
                    <a:pt x="9900" y="9487"/>
                  </a:cubicBezTo>
                  <a:cubicBezTo>
                    <a:pt x="9825" y="10650"/>
                    <a:pt x="9825" y="10650"/>
                    <a:pt x="9825" y="10650"/>
                  </a:cubicBezTo>
                  <a:cubicBezTo>
                    <a:pt x="10125" y="10913"/>
                    <a:pt x="10125" y="10913"/>
                    <a:pt x="10125" y="10913"/>
                  </a:cubicBezTo>
                  <a:cubicBezTo>
                    <a:pt x="10387" y="11138"/>
                    <a:pt x="10575" y="11363"/>
                    <a:pt x="10762" y="11588"/>
                  </a:cubicBezTo>
                  <a:cubicBezTo>
                    <a:pt x="10988" y="11925"/>
                    <a:pt x="10988" y="11925"/>
                    <a:pt x="10988" y="11925"/>
                  </a:cubicBezTo>
                  <a:cubicBezTo>
                    <a:pt x="12150" y="11963"/>
                    <a:pt x="12150" y="11963"/>
                    <a:pt x="12150" y="11963"/>
                  </a:cubicBezTo>
                  <a:cubicBezTo>
                    <a:pt x="12450" y="13388"/>
                    <a:pt x="12450" y="13388"/>
                    <a:pt x="12450" y="13388"/>
                  </a:cubicBezTo>
                  <a:lnTo>
                    <a:pt x="11400" y="13913"/>
                  </a:lnTo>
                  <a:close/>
                  <a:moveTo>
                    <a:pt x="18638" y="6375"/>
                  </a:moveTo>
                  <a:cubicBezTo>
                    <a:pt x="18638" y="6262"/>
                    <a:pt x="18600" y="6150"/>
                    <a:pt x="18600" y="6037"/>
                  </a:cubicBezTo>
                  <a:cubicBezTo>
                    <a:pt x="18563" y="5962"/>
                    <a:pt x="18525" y="5850"/>
                    <a:pt x="18488" y="5737"/>
                  </a:cubicBezTo>
                  <a:cubicBezTo>
                    <a:pt x="19088" y="4875"/>
                    <a:pt x="19088" y="4875"/>
                    <a:pt x="19088" y="4875"/>
                  </a:cubicBezTo>
                  <a:cubicBezTo>
                    <a:pt x="17550" y="3187"/>
                    <a:pt x="17550" y="3187"/>
                    <a:pt x="17550" y="3187"/>
                  </a:cubicBezTo>
                  <a:cubicBezTo>
                    <a:pt x="16650" y="3712"/>
                    <a:pt x="16650" y="3712"/>
                    <a:pt x="16650" y="3712"/>
                  </a:cubicBezTo>
                  <a:cubicBezTo>
                    <a:pt x="16425" y="3637"/>
                    <a:pt x="16238" y="3562"/>
                    <a:pt x="16050" y="3525"/>
                  </a:cubicBezTo>
                  <a:cubicBezTo>
                    <a:pt x="15600" y="2587"/>
                    <a:pt x="15600" y="2587"/>
                    <a:pt x="15600" y="2587"/>
                  </a:cubicBezTo>
                  <a:cubicBezTo>
                    <a:pt x="13350" y="3075"/>
                    <a:pt x="13350" y="3075"/>
                    <a:pt x="13350" y="3075"/>
                  </a:cubicBezTo>
                  <a:cubicBezTo>
                    <a:pt x="13350" y="4125"/>
                    <a:pt x="13350" y="4125"/>
                    <a:pt x="13350" y="4125"/>
                  </a:cubicBezTo>
                  <a:cubicBezTo>
                    <a:pt x="13163" y="4237"/>
                    <a:pt x="13013" y="4387"/>
                    <a:pt x="12863" y="4537"/>
                  </a:cubicBezTo>
                  <a:cubicBezTo>
                    <a:pt x="11813" y="4462"/>
                    <a:pt x="11813" y="4462"/>
                    <a:pt x="11813" y="4462"/>
                  </a:cubicBezTo>
                  <a:cubicBezTo>
                    <a:pt x="11138" y="6637"/>
                    <a:pt x="11138" y="6637"/>
                    <a:pt x="11138" y="6637"/>
                  </a:cubicBezTo>
                  <a:cubicBezTo>
                    <a:pt x="12038" y="7162"/>
                    <a:pt x="12038" y="7162"/>
                    <a:pt x="12038" y="7162"/>
                  </a:cubicBezTo>
                  <a:cubicBezTo>
                    <a:pt x="12038" y="7275"/>
                    <a:pt x="12075" y="7387"/>
                    <a:pt x="12075" y="7462"/>
                  </a:cubicBezTo>
                  <a:cubicBezTo>
                    <a:pt x="12113" y="7575"/>
                    <a:pt x="12150" y="7687"/>
                    <a:pt x="12188" y="7800"/>
                  </a:cubicBezTo>
                  <a:cubicBezTo>
                    <a:pt x="11588" y="8662"/>
                    <a:pt x="11588" y="8662"/>
                    <a:pt x="11588" y="8662"/>
                  </a:cubicBezTo>
                  <a:cubicBezTo>
                    <a:pt x="13125" y="10312"/>
                    <a:pt x="13125" y="10312"/>
                    <a:pt x="13125" y="10312"/>
                  </a:cubicBezTo>
                  <a:cubicBezTo>
                    <a:pt x="14025" y="9825"/>
                    <a:pt x="14025" y="9825"/>
                    <a:pt x="14025" y="9825"/>
                  </a:cubicBezTo>
                  <a:cubicBezTo>
                    <a:pt x="14250" y="9900"/>
                    <a:pt x="14438" y="9975"/>
                    <a:pt x="14625" y="10012"/>
                  </a:cubicBezTo>
                  <a:cubicBezTo>
                    <a:pt x="15113" y="10950"/>
                    <a:pt x="15113" y="10950"/>
                    <a:pt x="15113" y="10950"/>
                  </a:cubicBezTo>
                  <a:cubicBezTo>
                    <a:pt x="17325" y="10462"/>
                    <a:pt x="17325" y="10462"/>
                    <a:pt x="17325" y="10462"/>
                  </a:cubicBezTo>
                  <a:cubicBezTo>
                    <a:pt x="17325" y="9412"/>
                    <a:pt x="17325" y="9412"/>
                    <a:pt x="17325" y="9412"/>
                  </a:cubicBezTo>
                  <a:cubicBezTo>
                    <a:pt x="17513" y="9300"/>
                    <a:pt x="17663" y="9150"/>
                    <a:pt x="17813" y="9000"/>
                  </a:cubicBezTo>
                  <a:cubicBezTo>
                    <a:pt x="18863" y="9075"/>
                    <a:pt x="18863" y="9075"/>
                    <a:pt x="18863" y="9075"/>
                  </a:cubicBezTo>
                  <a:cubicBezTo>
                    <a:pt x="19538" y="6900"/>
                    <a:pt x="19538" y="6900"/>
                    <a:pt x="19538" y="6900"/>
                  </a:cubicBezTo>
                  <a:lnTo>
                    <a:pt x="18638" y="6375"/>
                  </a:lnTo>
                  <a:close/>
                  <a:moveTo>
                    <a:pt x="13200" y="7912"/>
                  </a:moveTo>
                  <a:cubicBezTo>
                    <a:pt x="13088" y="7575"/>
                    <a:pt x="13088" y="7575"/>
                    <a:pt x="13088" y="7575"/>
                  </a:cubicBezTo>
                  <a:cubicBezTo>
                    <a:pt x="13050" y="7462"/>
                    <a:pt x="13013" y="7387"/>
                    <a:pt x="12975" y="7275"/>
                  </a:cubicBezTo>
                  <a:cubicBezTo>
                    <a:pt x="12975" y="7200"/>
                    <a:pt x="12975" y="7087"/>
                    <a:pt x="12938" y="6975"/>
                  </a:cubicBezTo>
                  <a:cubicBezTo>
                    <a:pt x="12900" y="6637"/>
                    <a:pt x="12900" y="6637"/>
                    <a:pt x="12900" y="6637"/>
                  </a:cubicBezTo>
                  <a:cubicBezTo>
                    <a:pt x="12225" y="6225"/>
                    <a:pt x="12225" y="6225"/>
                    <a:pt x="12225" y="6225"/>
                  </a:cubicBezTo>
                  <a:cubicBezTo>
                    <a:pt x="12488" y="5437"/>
                    <a:pt x="12488" y="5437"/>
                    <a:pt x="12488" y="5437"/>
                  </a:cubicBezTo>
                  <a:cubicBezTo>
                    <a:pt x="13275" y="5475"/>
                    <a:pt x="13275" y="5475"/>
                    <a:pt x="13275" y="5475"/>
                  </a:cubicBezTo>
                  <a:cubicBezTo>
                    <a:pt x="13500" y="5212"/>
                    <a:pt x="13500" y="5212"/>
                    <a:pt x="13500" y="5212"/>
                  </a:cubicBezTo>
                  <a:cubicBezTo>
                    <a:pt x="13650" y="5062"/>
                    <a:pt x="13800" y="4912"/>
                    <a:pt x="13950" y="4800"/>
                  </a:cubicBezTo>
                  <a:cubicBezTo>
                    <a:pt x="14250" y="4612"/>
                    <a:pt x="14250" y="4612"/>
                    <a:pt x="14250" y="4612"/>
                  </a:cubicBezTo>
                  <a:cubicBezTo>
                    <a:pt x="14288" y="3825"/>
                    <a:pt x="14288" y="3825"/>
                    <a:pt x="14288" y="3825"/>
                  </a:cubicBezTo>
                  <a:cubicBezTo>
                    <a:pt x="15075" y="3637"/>
                    <a:pt x="15075" y="3637"/>
                    <a:pt x="15075" y="3637"/>
                  </a:cubicBezTo>
                  <a:cubicBezTo>
                    <a:pt x="15413" y="4350"/>
                    <a:pt x="15413" y="4350"/>
                    <a:pt x="15413" y="4350"/>
                  </a:cubicBezTo>
                  <a:cubicBezTo>
                    <a:pt x="15750" y="4387"/>
                    <a:pt x="15750" y="4387"/>
                    <a:pt x="15750" y="4387"/>
                  </a:cubicBezTo>
                  <a:cubicBezTo>
                    <a:pt x="15975" y="4425"/>
                    <a:pt x="16163" y="4500"/>
                    <a:pt x="16350" y="4612"/>
                  </a:cubicBezTo>
                  <a:cubicBezTo>
                    <a:pt x="16650" y="4725"/>
                    <a:pt x="16650" y="4725"/>
                    <a:pt x="16650" y="4725"/>
                  </a:cubicBezTo>
                  <a:cubicBezTo>
                    <a:pt x="17363" y="4350"/>
                    <a:pt x="17363" y="4350"/>
                    <a:pt x="17363" y="4350"/>
                  </a:cubicBezTo>
                  <a:cubicBezTo>
                    <a:pt x="17925" y="4950"/>
                    <a:pt x="17925" y="4950"/>
                    <a:pt x="17925" y="4950"/>
                  </a:cubicBezTo>
                  <a:cubicBezTo>
                    <a:pt x="17475" y="5625"/>
                    <a:pt x="17475" y="5625"/>
                    <a:pt x="17475" y="5625"/>
                  </a:cubicBezTo>
                  <a:cubicBezTo>
                    <a:pt x="17588" y="5962"/>
                    <a:pt x="17588" y="5962"/>
                    <a:pt x="17588" y="5962"/>
                  </a:cubicBezTo>
                  <a:cubicBezTo>
                    <a:pt x="17625" y="6075"/>
                    <a:pt x="17663" y="6150"/>
                    <a:pt x="17700" y="6262"/>
                  </a:cubicBezTo>
                  <a:cubicBezTo>
                    <a:pt x="17700" y="6337"/>
                    <a:pt x="17700" y="6450"/>
                    <a:pt x="17738" y="6562"/>
                  </a:cubicBezTo>
                  <a:cubicBezTo>
                    <a:pt x="17775" y="6900"/>
                    <a:pt x="17775" y="6900"/>
                    <a:pt x="17775" y="6900"/>
                  </a:cubicBezTo>
                  <a:cubicBezTo>
                    <a:pt x="18450" y="7312"/>
                    <a:pt x="18450" y="7312"/>
                    <a:pt x="18450" y="7312"/>
                  </a:cubicBezTo>
                  <a:cubicBezTo>
                    <a:pt x="18188" y="8100"/>
                    <a:pt x="18188" y="8100"/>
                    <a:pt x="18188" y="8100"/>
                  </a:cubicBezTo>
                  <a:cubicBezTo>
                    <a:pt x="17400" y="8062"/>
                    <a:pt x="17400" y="8062"/>
                    <a:pt x="17400" y="8062"/>
                  </a:cubicBezTo>
                  <a:cubicBezTo>
                    <a:pt x="17175" y="8325"/>
                    <a:pt x="17175" y="8325"/>
                    <a:pt x="17175" y="8325"/>
                  </a:cubicBezTo>
                  <a:cubicBezTo>
                    <a:pt x="17025" y="8475"/>
                    <a:pt x="16875" y="8625"/>
                    <a:pt x="16725" y="8737"/>
                  </a:cubicBezTo>
                  <a:cubicBezTo>
                    <a:pt x="16425" y="8925"/>
                    <a:pt x="16425" y="8925"/>
                    <a:pt x="16425" y="8925"/>
                  </a:cubicBezTo>
                  <a:cubicBezTo>
                    <a:pt x="16388" y="9712"/>
                    <a:pt x="16388" y="9712"/>
                    <a:pt x="16388" y="9712"/>
                  </a:cubicBezTo>
                  <a:cubicBezTo>
                    <a:pt x="15600" y="9900"/>
                    <a:pt x="15600" y="9900"/>
                    <a:pt x="15600" y="9900"/>
                  </a:cubicBezTo>
                  <a:cubicBezTo>
                    <a:pt x="15263" y="9187"/>
                    <a:pt x="15263" y="9187"/>
                    <a:pt x="15263" y="9187"/>
                  </a:cubicBezTo>
                  <a:cubicBezTo>
                    <a:pt x="14925" y="9112"/>
                    <a:pt x="14925" y="9112"/>
                    <a:pt x="14925" y="9112"/>
                  </a:cubicBezTo>
                  <a:cubicBezTo>
                    <a:pt x="14700" y="9112"/>
                    <a:pt x="14513" y="9037"/>
                    <a:pt x="14325" y="8925"/>
                  </a:cubicBezTo>
                  <a:cubicBezTo>
                    <a:pt x="14025" y="8775"/>
                    <a:pt x="14025" y="8775"/>
                    <a:pt x="14025" y="8775"/>
                  </a:cubicBezTo>
                  <a:cubicBezTo>
                    <a:pt x="13313" y="9187"/>
                    <a:pt x="13313" y="9187"/>
                    <a:pt x="13313" y="9187"/>
                  </a:cubicBezTo>
                  <a:cubicBezTo>
                    <a:pt x="12750" y="8587"/>
                    <a:pt x="12750" y="8587"/>
                    <a:pt x="12750" y="8587"/>
                  </a:cubicBezTo>
                  <a:lnTo>
                    <a:pt x="13200" y="7912"/>
                  </a:lnTo>
                  <a:close/>
                  <a:moveTo>
                    <a:pt x="14588" y="7950"/>
                  </a:moveTo>
                  <a:cubicBezTo>
                    <a:pt x="14813" y="8100"/>
                    <a:pt x="15075" y="8175"/>
                    <a:pt x="15338" y="8175"/>
                  </a:cubicBezTo>
                  <a:cubicBezTo>
                    <a:pt x="15450" y="8175"/>
                    <a:pt x="15525" y="8175"/>
                    <a:pt x="15638" y="8137"/>
                  </a:cubicBezTo>
                  <a:cubicBezTo>
                    <a:pt x="16388" y="7987"/>
                    <a:pt x="16875" y="7237"/>
                    <a:pt x="16725" y="6450"/>
                  </a:cubicBezTo>
                  <a:cubicBezTo>
                    <a:pt x="16725" y="6450"/>
                    <a:pt x="16725" y="6450"/>
                    <a:pt x="16725" y="6450"/>
                  </a:cubicBezTo>
                  <a:cubicBezTo>
                    <a:pt x="16538" y="5700"/>
                    <a:pt x="15788" y="5212"/>
                    <a:pt x="15038" y="5400"/>
                  </a:cubicBezTo>
                  <a:cubicBezTo>
                    <a:pt x="14663" y="5475"/>
                    <a:pt x="14363" y="5700"/>
                    <a:pt x="14138" y="6000"/>
                  </a:cubicBezTo>
                  <a:cubicBezTo>
                    <a:pt x="13950" y="6337"/>
                    <a:pt x="13875" y="6712"/>
                    <a:pt x="13950" y="7087"/>
                  </a:cubicBezTo>
                  <a:cubicBezTo>
                    <a:pt x="14025" y="7425"/>
                    <a:pt x="14250" y="7762"/>
                    <a:pt x="14588" y="7950"/>
                  </a:cubicBezTo>
                  <a:close/>
                  <a:moveTo>
                    <a:pt x="14925" y="6487"/>
                  </a:moveTo>
                  <a:cubicBezTo>
                    <a:pt x="15000" y="6375"/>
                    <a:pt x="15113" y="6300"/>
                    <a:pt x="15225" y="6300"/>
                  </a:cubicBezTo>
                  <a:cubicBezTo>
                    <a:pt x="15263" y="6262"/>
                    <a:pt x="15300" y="6262"/>
                    <a:pt x="15338" y="6262"/>
                  </a:cubicBezTo>
                  <a:cubicBezTo>
                    <a:pt x="15563" y="6262"/>
                    <a:pt x="15750" y="6450"/>
                    <a:pt x="15825" y="6675"/>
                  </a:cubicBezTo>
                  <a:cubicBezTo>
                    <a:pt x="15863" y="6787"/>
                    <a:pt x="15825" y="6937"/>
                    <a:pt x="15750" y="7050"/>
                  </a:cubicBezTo>
                  <a:cubicBezTo>
                    <a:pt x="15675" y="7125"/>
                    <a:pt x="15563" y="7237"/>
                    <a:pt x="15450" y="7237"/>
                  </a:cubicBezTo>
                  <a:cubicBezTo>
                    <a:pt x="15188" y="7312"/>
                    <a:pt x="14925" y="7125"/>
                    <a:pt x="14850" y="6862"/>
                  </a:cubicBezTo>
                  <a:cubicBezTo>
                    <a:pt x="14813" y="6750"/>
                    <a:pt x="14850" y="6600"/>
                    <a:pt x="14925" y="6487"/>
                  </a:cubicBezTo>
                  <a:close/>
                  <a:moveTo>
                    <a:pt x="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0" y="0"/>
                  </a:lnTo>
                  <a:close/>
                  <a:moveTo>
                    <a:pt x="20663" y="20663"/>
                  </a:moveTo>
                  <a:cubicBezTo>
                    <a:pt x="937" y="20663"/>
                    <a:pt x="937" y="20663"/>
                    <a:pt x="937" y="20663"/>
                  </a:cubicBezTo>
                  <a:cubicBezTo>
                    <a:pt x="937" y="937"/>
                    <a:pt x="937" y="937"/>
                    <a:pt x="937" y="937"/>
                  </a:cubicBezTo>
                  <a:cubicBezTo>
                    <a:pt x="20663" y="937"/>
                    <a:pt x="20663" y="937"/>
                    <a:pt x="20663" y="937"/>
                  </a:cubicBezTo>
                  <a:lnTo>
                    <a:pt x="20663" y="206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146"/>
            <p:cNvSpPr txBox="1"/>
            <p:nvPr/>
          </p:nvSpPr>
          <p:spPr>
            <a:xfrm>
              <a:off x="336551" y="7899"/>
              <a:ext cx="2447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/>
                <a:buNone/>
              </a:pPr>
              <a:r>
                <a:rPr lang="pl-PL" sz="1400" b="1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Skills</a:t>
              </a:r>
              <a:endPara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759" name="Google Shape;1759;p146"/>
          <p:cNvGrpSpPr/>
          <p:nvPr/>
        </p:nvGrpSpPr>
        <p:grpSpPr>
          <a:xfrm>
            <a:off x="6049962" y="5071154"/>
            <a:ext cx="2783650" cy="223299"/>
            <a:chOff x="0" y="0"/>
            <a:chExt cx="2783650" cy="223299"/>
          </a:xfrm>
        </p:grpSpPr>
        <p:sp>
          <p:nvSpPr>
            <p:cNvPr id="1760" name="Google Shape;1760;p146"/>
            <p:cNvSpPr txBox="1"/>
            <p:nvPr/>
          </p:nvSpPr>
          <p:spPr>
            <a:xfrm>
              <a:off x="336550" y="7899"/>
              <a:ext cx="2447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/>
                <a:buNone/>
              </a:pPr>
              <a:r>
                <a:rPr lang="pl-PL" sz="1400" b="1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Technical expertise</a:t>
              </a:r>
              <a:endPara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1" name="Google Shape;1761;p146"/>
            <p:cNvSpPr/>
            <p:nvPr/>
          </p:nvSpPr>
          <p:spPr>
            <a:xfrm>
              <a:off x="0" y="0"/>
              <a:ext cx="215892" cy="21432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0" y="0"/>
                  </a:lnTo>
                  <a:close/>
                  <a:moveTo>
                    <a:pt x="7304" y="5618"/>
                  </a:moveTo>
                  <a:cubicBezTo>
                    <a:pt x="7304" y="4807"/>
                    <a:pt x="7991" y="4183"/>
                    <a:pt x="8802" y="4183"/>
                  </a:cubicBezTo>
                  <a:cubicBezTo>
                    <a:pt x="9551" y="4183"/>
                    <a:pt x="10238" y="4807"/>
                    <a:pt x="10238" y="5618"/>
                  </a:cubicBezTo>
                  <a:cubicBezTo>
                    <a:pt x="10238" y="6430"/>
                    <a:pt x="9551" y="7054"/>
                    <a:pt x="8802" y="7054"/>
                  </a:cubicBezTo>
                  <a:cubicBezTo>
                    <a:pt x="7991" y="7054"/>
                    <a:pt x="7304" y="6430"/>
                    <a:pt x="7304" y="5618"/>
                  </a:cubicBezTo>
                  <a:close/>
                  <a:moveTo>
                    <a:pt x="20664" y="20726"/>
                  </a:moveTo>
                  <a:cubicBezTo>
                    <a:pt x="13547" y="20726"/>
                    <a:pt x="13547" y="20726"/>
                    <a:pt x="13547" y="20726"/>
                  </a:cubicBezTo>
                  <a:cubicBezTo>
                    <a:pt x="13547" y="18479"/>
                    <a:pt x="13547" y="18479"/>
                    <a:pt x="13547" y="18479"/>
                  </a:cubicBezTo>
                  <a:cubicBezTo>
                    <a:pt x="17355" y="15357"/>
                    <a:pt x="17355" y="15357"/>
                    <a:pt x="17355" y="15357"/>
                  </a:cubicBezTo>
                  <a:cubicBezTo>
                    <a:pt x="17355" y="8365"/>
                    <a:pt x="17355" y="8365"/>
                    <a:pt x="17355" y="8365"/>
                  </a:cubicBezTo>
                  <a:cubicBezTo>
                    <a:pt x="18416" y="8178"/>
                    <a:pt x="19290" y="7179"/>
                    <a:pt x="19290" y="6055"/>
                  </a:cubicBezTo>
                  <a:cubicBezTo>
                    <a:pt x="19290" y="4745"/>
                    <a:pt x="18166" y="3683"/>
                    <a:pt x="16855" y="3683"/>
                  </a:cubicBezTo>
                  <a:cubicBezTo>
                    <a:pt x="15545" y="3683"/>
                    <a:pt x="14483" y="4745"/>
                    <a:pt x="14483" y="6055"/>
                  </a:cubicBezTo>
                  <a:cubicBezTo>
                    <a:pt x="14483" y="7179"/>
                    <a:pt x="15295" y="8178"/>
                    <a:pt x="16418" y="8365"/>
                  </a:cubicBezTo>
                  <a:cubicBezTo>
                    <a:pt x="16418" y="14920"/>
                    <a:pt x="16418" y="14920"/>
                    <a:pt x="16418" y="14920"/>
                  </a:cubicBezTo>
                  <a:cubicBezTo>
                    <a:pt x="12610" y="18042"/>
                    <a:pt x="12610" y="18042"/>
                    <a:pt x="12610" y="18042"/>
                  </a:cubicBezTo>
                  <a:cubicBezTo>
                    <a:pt x="12610" y="20726"/>
                    <a:pt x="12610" y="20726"/>
                    <a:pt x="12610" y="20726"/>
                  </a:cubicBezTo>
                  <a:cubicBezTo>
                    <a:pt x="11549" y="20726"/>
                    <a:pt x="11549" y="20726"/>
                    <a:pt x="11549" y="20726"/>
                  </a:cubicBezTo>
                  <a:cubicBezTo>
                    <a:pt x="11549" y="16169"/>
                    <a:pt x="11549" y="16169"/>
                    <a:pt x="11549" y="16169"/>
                  </a:cubicBezTo>
                  <a:cubicBezTo>
                    <a:pt x="13297" y="14671"/>
                    <a:pt x="13297" y="14671"/>
                    <a:pt x="13297" y="14671"/>
                  </a:cubicBezTo>
                  <a:cubicBezTo>
                    <a:pt x="13297" y="12361"/>
                    <a:pt x="13297" y="12361"/>
                    <a:pt x="13297" y="12361"/>
                  </a:cubicBezTo>
                  <a:cubicBezTo>
                    <a:pt x="14358" y="12173"/>
                    <a:pt x="15232" y="11175"/>
                    <a:pt x="15232" y="10051"/>
                  </a:cubicBezTo>
                  <a:cubicBezTo>
                    <a:pt x="15232" y="8740"/>
                    <a:pt x="14171" y="7679"/>
                    <a:pt x="12798" y="7679"/>
                  </a:cubicBezTo>
                  <a:cubicBezTo>
                    <a:pt x="11487" y="7679"/>
                    <a:pt x="10425" y="8740"/>
                    <a:pt x="10425" y="10051"/>
                  </a:cubicBezTo>
                  <a:cubicBezTo>
                    <a:pt x="10425" y="11175"/>
                    <a:pt x="11299" y="12173"/>
                    <a:pt x="12361" y="12361"/>
                  </a:cubicBezTo>
                  <a:cubicBezTo>
                    <a:pt x="12361" y="14234"/>
                    <a:pt x="12361" y="14234"/>
                    <a:pt x="12361" y="14234"/>
                  </a:cubicBezTo>
                  <a:cubicBezTo>
                    <a:pt x="10613" y="15732"/>
                    <a:pt x="10613" y="15732"/>
                    <a:pt x="10613" y="15732"/>
                  </a:cubicBezTo>
                  <a:cubicBezTo>
                    <a:pt x="10613" y="20726"/>
                    <a:pt x="10613" y="20726"/>
                    <a:pt x="10613" y="20726"/>
                  </a:cubicBezTo>
                  <a:cubicBezTo>
                    <a:pt x="9551" y="20726"/>
                    <a:pt x="9551" y="20726"/>
                    <a:pt x="9551" y="20726"/>
                  </a:cubicBezTo>
                  <a:cubicBezTo>
                    <a:pt x="9239" y="7928"/>
                    <a:pt x="9239" y="7928"/>
                    <a:pt x="9239" y="7928"/>
                  </a:cubicBezTo>
                  <a:cubicBezTo>
                    <a:pt x="10363" y="7741"/>
                    <a:pt x="11175" y="6805"/>
                    <a:pt x="11175" y="5618"/>
                  </a:cubicBezTo>
                  <a:cubicBezTo>
                    <a:pt x="11175" y="4308"/>
                    <a:pt x="10113" y="3246"/>
                    <a:pt x="8802" y="3246"/>
                  </a:cubicBezTo>
                  <a:cubicBezTo>
                    <a:pt x="7491" y="3246"/>
                    <a:pt x="6368" y="4308"/>
                    <a:pt x="6368" y="5618"/>
                  </a:cubicBezTo>
                  <a:cubicBezTo>
                    <a:pt x="6368" y="6805"/>
                    <a:pt x="7242" y="7741"/>
                    <a:pt x="8303" y="7991"/>
                  </a:cubicBezTo>
                  <a:cubicBezTo>
                    <a:pt x="8615" y="20726"/>
                    <a:pt x="8615" y="20726"/>
                    <a:pt x="8615" y="20726"/>
                  </a:cubicBezTo>
                  <a:cubicBezTo>
                    <a:pt x="7554" y="20726"/>
                    <a:pt x="7554" y="20726"/>
                    <a:pt x="7554" y="20726"/>
                  </a:cubicBezTo>
                  <a:cubicBezTo>
                    <a:pt x="7554" y="14795"/>
                    <a:pt x="7554" y="14795"/>
                    <a:pt x="7554" y="14795"/>
                  </a:cubicBezTo>
                  <a:cubicBezTo>
                    <a:pt x="5556" y="12423"/>
                    <a:pt x="5556" y="12423"/>
                    <a:pt x="5556" y="12423"/>
                  </a:cubicBezTo>
                  <a:cubicBezTo>
                    <a:pt x="6492" y="12111"/>
                    <a:pt x="7117" y="11237"/>
                    <a:pt x="7117" y="10176"/>
                  </a:cubicBezTo>
                  <a:cubicBezTo>
                    <a:pt x="7117" y="8865"/>
                    <a:pt x="6055" y="7803"/>
                    <a:pt x="4745" y="7803"/>
                  </a:cubicBezTo>
                  <a:cubicBezTo>
                    <a:pt x="3434" y="7803"/>
                    <a:pt x="2372" y="8865"/>
                    <a:pt x="2372" y="10176"/>
                  </a:cubicBezTo>
                  <a:cubicBezTo>
                    <a:pt x="2372" y="11424"/>
                    <a:pt x="3309" y="12486"/>
                    <a:pt x="4495" y="12548"/>
                  </a:cubicBezTo>
                  <a:cubicBezTo>
                    <a:pt x="6617" y="15108"/>
                    <a:pt x="6617" y="15108"/>
                    <a:pt x="6617" y="15108"/>
                  </a:cubicBezTo>
                  <a:cubicBezTo>
                    <a:pt x="6617" y="20726"/>
                    <a:pt x="6617" y="20726"/>
                    <a:pt x="6617" y="20726"/>
                  </a:cubicBezTo>
                  <a:cubicBezTo>
                    <a:pt x="936" y="20726"/>
                    <a:pt x="936" y="20726"/>
                    <a:pt x="936" y="20726"/>
                  </a:cubicBezTo>
                  <a:cubicBezTo>
                    <a:pt x="936" y="936"/>
                    <a:pt x="936" y="936"/>
                    <a:pt x="936" y="936"/>
                  </a:cubicBezTo>
                  <a:cubicBezTo>
                    <a:pt x="20664" y="936"/>
                    <a:pt x="20664" y="936"/>
                    <a:pt x="20664" y="936"/>
                  </a:cubicBezTo>
                  <a:lnTo>
                    <a:pt x="20664" y="20726"/>
                  </a:lnTo>
                  <a:close/>
                  <a:moveTo>
                    <a:pt x="16855" y="7491"/>
                  </a:moveTo>
                  <a:cubicBezTo>
                    <a:pt x="16044" y="7491"/>
                    <a:pt x="15420" y="6867"/>
                    <a:pt x="15420" y="6055"/>
                  </a:cubicBezTo>
                  <a:cubicBezTo>
                    <a:pt x="15420" y="5244"/>
                    <a:pt x="16044" y="4557"/>
                    <a:pt x="16855" y="4557"/>
                  </a:cubicBezTo>
                  <a:cubicBezTo>
                    <a:pt x="17667" y="4557"/>
                    <a:pt x="18354" y="5244"/>
                    <a:pt x="18354" y="6055"/>
                  </a:cubicBezTo>
                  <a:cubicBezTo>
                    <a:pt x="18354" y="6867"/>
                    <a:pt x="17667" y="7491"/>
                    <a:pt x="16855" y="7491"/>
                  </a:cubicBezTo>
                  <a:close/>
                  <a:moveTo>
                    <a:pt x="12798" y="11487"/>
                  </a:moveTo>
                  <a:cubicBezTo>
                    <a:pt x="12049" y="11487"/>
                    <a:pt x="11362" y="10862"/>
                    <a:pt x="11362" y="10051"/>
                  </a:cubicBezTo>
                  <a:cubicBezTo>
                    <a:pt x="11362" y="9239"/>
                    <a:pt x="12049" y="8553"/>
                    <a:pt x="12798" y="8553"/>
                  </a:cubicBezTo>
                  <a:cubicBezTo>
                    <a:pt x="13609" y="8553"/>
                    <a:pt x="14296" y="9239"/>
                    <a:pt x="14296" y="10051"/>
                  </a:cubicBezTo>
                  <a:cubicBezTo>
                    <a:pt x="14296" y="10862"/>
                    <a:pt x="13609" y="11487"/>
                    <a:pt x="12798" y="11487"/>
                  </a:cubicBezTo>
                  <a:close/>
                  <a:moveTo>
                    <a:pt x="3246" y="10176"/>
                  </a:moveTo>
                  <a:cubicBezTo>
                    <a:pt x="3246" y="9427"/>
                    <a:pt x="3933" y="8740"/>
                    <a:pt x="4745" y="8740"/>
                  </a:cubicBezTo>
                  <a:cubicBezTo>
                    <a:pt x="5556" y="8740"/>
                    <a:pt x="6180" y="9427"/>
                    <a:pt x="6180" y="10176"/>
                  </a:cubicBezTo>
                  <a:cubicBezTo>
                    <a:pt x="6180" y="10987"/>
                    <a:pt x="5556" y="11674"/>
                    <a:pt x="4745" y="11674"/>
                  </a:cubicBezTo>
                  <a:cubicBezTo>
                    <a:pt x="3933" y="11674"/>
                    <a:pt x="3246" y="10987"/>
                    <a:pt x="3246" y="10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62" name="Google Shape;1762;p146"/>
          <p:cNvCxnSpPr/>
          <p:nvPr/>
        </p:nvCxnSpPr>
        <p:spPr>
          <a:xfrm>
            <a:off x="3135313" y="4935801"/>
            <a:ext cx="8613900" cy="1500"/>
          </a:xfrm>
          <a:prstGeom prst="straightConnector1">
            <a:avLst/>
          </a:prstGeom>
          <a:noFill/>
          <a:ln w="9525" cap="sq" cmpd="sng">
            <a:solidFill>
              <a:srgbClr val="DEDED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3" name="Google Shape;1763;p146"/>
          <p:cNvSpPr txBox="1">
            <a:spLocks noGrp="1"/>
          </p:cNvSpPr>
          <p:nvPr>
            <p:ph type="body" idx="6"/>
          </p:nvPr>
        </p:nvSpPr>
        <p:spPr>
          <a:xfrm>
            <a:off x="3135308" y="2421665"/>
            <a:ext cx="8613900" cy="23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/>
            </a:lvl2pPr>
            <a:lvl3pPr marL="1371600" lvl="2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/>
            </a:lvl3pPr>
            <a:lvl4pPr marL="1828800" lvl="3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  <a:defRPr/>
            </a:lvl4pPr>
            <a:lvl5pPr marL="2286000" lvl="4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/>
            </a:lvl5pPr>
            <a:lvl6pPr marL="2743200" lvl="5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  <a:defRPr/>
            </a:lvl6pPr>
            <a:lvl7pPr marL="3200400" lvl="6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/>
            </a:lvl7pPr>
            <a:lvl8pPr marL="3657600" lvl="7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  <a:defRPr/>
            </a:lvl8pPr>
            <a:lvl9pPr marL="4114800" lvl="8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764" name="Google Shape;1764;p146"/>
          <p:cNvSpPr txBox="1">
            <a:spLocks noGrp="1"/>
          </p:cNvSpPr>
          <p:nvPr>
            <p:ph type="body" idx="7"/>
          </p:nvPr>
        </p:nvSpPr>
        <p:spPr>
          <a:xfrm>
            <a:off x="3135307" y="5468439"/>
            <a:ext cx="2614500" cy="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/>
            </a:lvl2pPr>
            <a:lvl3pPr marL="1371600" lvl="2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/>
            </a:lvl3pPr>
            <a:lvl4pPr marL="1828800" lvl="3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  <a:defRPr/>
            </a:lvl4pPr>
            <a:lvl5pPr marL="2286000" lvl="4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/>
            </a:lvl5pPr>
            <a:lvl6pPr marL="2743200" lvl="5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  <a:defRPr/>
            </a:lvl6pPr>
            <a:lvl7pPr marL="3200400" lvl="6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/>
            </a:lvl7pPr>
            <a:lvl8pPr marL="3657600" lvl="7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  <a:defRPr/>
            </a:lvl8pPr>
            <a:lvl9pPr marL="4114800" lvl="8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765" name="Google Shape;1765;p146"/>
          <p:cNvSpPr txBox="1">
            <a:spLocks noGrp="1"/>
          </p:cNvSpPr>
          <p:nvPr>
            <p:ph type="body" idx="8"/>
          </p:nvPr>
        </p:nvSpPr>
        <p:spPr>
          <a:xfrm>
            <a:off x="6049962" y="5468439"/>
            <a:ext cx="2614500" cy="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/>
            </a:lvl2pPr>
            <a:lvl3pPr marL="1371600" lvl="2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/>
            </a:lvl3pPr>
            <a:lvl4pPr marL="1828800" lvl="3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  <a:defRPr/>
            </a:lvl4pPr>
            <a:lvl5pPr marL="2286000" lvl="4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/>
            </a:lvl5pPr>
            <a:lvl6pPr marL="2743200" lvl="5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  <a:defRPr/>
            </a:lvl6pPr>
            <a:lvl7pPr marL="3200400" lvl="6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/>
            </a:lvl7pPr>
            <a:lvl8pPr marL="3657600" lvl="7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  <a:defRPr/>
            </a:lvl8pPr>
            <a:lvl9pPr marL="4114800" lvl="8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766" name="Google Shape;1766;p146"/>
          <p:cNvSpPr txBox="1">
            <a:spLocks noGrp="1"/>
          </p:cNvSpPr>
          <p:nvPr>
            <p:ph type="body" idx="9"/>
          </p:nvPr>
        </p:nvSpPr>
        <p:spPr>
          <a:xfrm>
            <a:off x="8964614" y="5468439"/>
            <a:ext cx="2614500" cy="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/>
            </a:lvl2pPr>
            <a:lvl3pPr marL="1371600" lvl="2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/>
            </a:lvl3pPr>
            <a:lvl4pPr marL="1828800" lvl="3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  <a:defRPr/>
            </a:lvl4pPr>
            <a:lvl5pPr marL="2286000" lvl="4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/>
            </a:lvl5pPr>
            <a:lvl6pPr marL="2743200" lvl="5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  <a:defRPr/>
            </a:lvl6pPr>
            <a:lvl7pPr marL="3200400" lvl="6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/>
            </a:lvl7pPr>
            <a:lvl8pPr marL="3657600" lvl="7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–"/>
              <a:defRPr/>
            </a:lvl8pPr>
            <a:lvl9pPr marL="4114800" lvl="8" indent="-3492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/>
            </a:lvl9pPr>
          </a:lstStyle>
          <a:p>
            <a:endParaRPr/>
          </a:p>
        </p:txBody>
      </p:sp>
      <p:grpSp>
        <p:nvGrpSpPr>
          <p:cNvPr id="1767" name="Google Shape;1767;p146"/>
          <p:cNvGrpSpPr/>
          <p:nvPr/>
        </p:nvGrpSpPr>
        <p:grpSpPr>
          <a:xfrm>
            <a:off x="8964612" y="5071154"/>
            <a:ext cx="2784343" cy="223299"/>
            <a:chOff x="-2" y="0"/>
            <a:chExt cx="2784343" cy="223299"/>
          </a:xfrm>
        </p:grpSpPr>
        <p:grpSp>
          <p:nvGrpSpPr>
            <p:cNvPr id="1768" name="Google Shape;1768;p146"/>
            <p:cNvGrpSpPr/>
            <p:nvPr/>
          </p:nvGrpSpPr>
          <p:grpSpPr>
            <a:xfrm>
              <a:off x="-2" y="0"/>
              <a:ext cx="215892" cy="214326"/>
              <a:chOff x="-1" y="0"/>
              <a:chExt cx="215892" cy="214326"/>
            </a:xfrm>
          </p:grpSpPr>
          <p:sp>
            <p:nvSpPr>
              <p:cNvPr id="1769" name="Google Shape;1769;p146"/>
              <p:cNvSpPr/>
              <p:nvPr/>
            </p:nvSpPr>
            <p:spPr>
              <a:xfrm>
                <a:off x="29011" y="141436"/>
                <a:ext cx="96900" cy="12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1770;p146"/>
              <p:cNvSpPr/>
              <p:nvPr/>
            </p:nvSpPr>
            <p:spPr>
              <a:xfrm>
                <a:off x="29011" y="159072"/>
                <a:ext cx="152700" cy="12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1" name="Google Shape;1771;p146"/>
              <p:cNvSpPr/>
              <p:nvPr/>
            </p:nvSpPr>
            <p:spPr>
              <a:xfrm>
                <a:off x="29011" y="176693"/>
                <a:ext cx="61200" cy="12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p146"/>
              <p:cNvSpPr/>
              <p:nvPr/>
            </p:nvSpPr>
            <p:spPr>
              <a:xfrm>
                <a:off x="100738" y="176693"/>
                <a:ext cx="61200" cy="12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3" name="Google Shape;1773;p146"/>
              <p:cNvSpPr/>
              <p:nvPr/>
            </p:nvSpPr>
            <p:spPr>
              <a:xfrm>
                <a:off x="29356" y="27890"/>
                <a:ext cx="96444" cy="9790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  <a:moveTo>
                      <a:pt x="5778" y="19462"/>
                    </a:moveTo>
                    <a:lnTo>
                      <a:pt x="6066" y="17262"/>
                    </a:lnTo>
                    <a:cubicBezTo>
                      <a:pt x="6220" y="16868"/>
                      <a:pt x="6545" y="16561"/>
                      <a:pt x="6953" y="16424"/>
                    </a:cubicBezTo>
                    <a:lnTo>
                      <a:pt x="9155" y="15692"/>
                    </a:lnTo>
                    <a:cubicBezTo>
                      <a:pt x="10082" y="16536"/>
                      <a:pt x="11518" y="16536"/>
                      <a:pt x="12445" y="15692"/>
                    </a:cubicBezTo>
                    <a:lnTo>
                      <a:pt x="14647" y="16424"/>
                    </a:lnTo>
                    <a:cubicBezTo>
                      <a:pt x="15054" y="16561"/>
                      <a:pt x="15378" y="16868"/>
                      <a:pt x="15530" y="17262"/>
                    </a:cubicBezTo>
                    <a:lnTo>
                      <a:pt x="15819" y="19462"/>
                    </a:lnTo>
                    <a:close/>
                    <a:moveTo>
                      <a:pt x="19411" y="19462"/>
                    </a:moveTo>
                    <a:lnTo>
                      <a:pt x="18025" y="19462"/>
                    </a:lnTo>
                    <a:lnTo>
                      <a:pt x="17689" y="16887"/>
                    </a:lnTo>
                    <a:lnTo>
                      <a:pt x="17649" y="16703"/>
                    </a:lnTo>
                    <a:cubicBezTo>
                      <a:pt x="17299" y="15624"/>
                      <a:pt x="16447" y="14771"/>
                      <a:pt x="15352" y="14404"/>
                    </a:cubicBezTo>
                    <a:lnTo>
                      <a:pt x="12764" y="13551"/>
                    </a:lnTo>
                    <a:cubicBezTo>
                      <a:pt x="12200" y="13363"/>
                      <a:pt x="11577" y="13510"/>
                      <a:pt x="11163" y="13928"/>
                    </a:cubicBezTo>
                    <a:lnTo>
                      <a:pt x="10961" y="14129"/>
                    </a:lnTo>
                    <a:cubicBezTo>
                      <a:pt x="10876" y="14219"/>
                      <a:pt x="10731" y="14225"/>
                      <a:pt x="10639" y="14141"/>
                    </a:cubicBezTo>
                    <a:cubicBezTo>
                      <a:pt x="10634" y="14137"/>
                      <a:pt x="10630" y="14133"/>
                      <a:pt x="10625" y="14129"/>
                    </a:cubicBezTo>
                    <a:lnTo>
                      <a:pt x="10424" y="13925"/>
                    </a:lnTo>
                    <a:cubicBezTo>
                      <a:pt x="10010" y="13513"/>
                      <a:pt x="9393" y="13368"/>
                      <a:pt x="8833" y="13551"/>
                    </a:cubicBezTo>
                    <a:lnTo>
                      <a:pt x="6251" y="14401"/>
                    </a:lnTo>
                    <a:cubicBezTo>
                      <a:pt x="5155" y="14767"/>
                      <a:pt x="4303" y="15620"/>
                      <a:pt x="3955" y="16700"/>
                    </a:cubicBezTo>
                    <a:lnTo>
                      <a:pt x="3575" y="19462"/>
                    </a:lnTo>
                    <a:lnTo>
                      <a:pt x="2185" y="19462"/>
                    </a:lnTo>
                    <a:lnTo>
                      <a:pt x="2185" y="2138"/>
                    </a:lnTo>
                    <a:lnTo>
                      <a:pt x="19411" y="213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4" name="Google Shape;1774;p146"/>
              <p:cNvSpPr/>
              <p:nvPr/>
            </p:nvSpPr>
            <p:spPr>
              <a:xfrm>
                <a:off x="63929" y="48339"/>
                <a:ext cx="27324" cy="3483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14688" y="21600"/>
                      <a:pt x="16882" y="19688"/>
                      <a:pt x="18197" y="18543"/>
                    </a:cubicBezTo>
                    <a:cubicBezTo>
                      <a:pt x="20450" y="16567"/>
                      <a:pt x="21600" y="13381"/>
                      <a:pt x="21600" y="9059"/>
                    </a:cubicBezTo>
                    <a:cubicBezTo>
                      <a:pt x="21600" y="4063"/>
                      <a:pt x="16751" y="0"/>
                      <a:pt x="10800" y="0"/>
                    </a:cubicBezTo>
                    <a:cubicBezTo>
                      <a:pt x="4849" y="0"/>
                      <a:pt x="0" y="4063"/>
                      <a:pt x="0" y="9059"/>
                    </a:cubicBezTo>
                    <a:cubicBezTo>
                      <a:pt x="0" y="13381"/>
                      <a:pt x="1186" y="16576"/>
                      <a:pt x="3402" y="18543"/>
                    </a:cubicBezTo>
                    <a:cubicBezTo>
                      <a:pt x="5139" y="20389"/>
                      <a:pt x="7864" y="21515"/>
                      <a:pt x="10800" y="21600"/>
                    </a:cubicBezTo>
                    <a:close/>
                    <a:moveTo>
                      <a:pt x="10800" y="6021"/>
                    </a:moveTo>
                    <a:cubicBezTo>
                      <a:pt x="12471" y="6021"/>
                      <a:pt x="13882" y="7415"/>
                      <a:pt x="13882" y="9059"/>
                    </a:cubicBezTo>
                    <a:cubicBezTo>
                      <a:pt x="13882" y="12172"/>
                      <a:pt x="13135" y="13926"/>
                      <a:pt x="12436" y="14536"/>
                    </a:cubicBezTo>
                    <a:cubicBezTo>
                      <a:pt x="11250" y="15588"/>
                      <a:pt x="11013" y="15588"/>
                      <a:pt x="10800" y="15588"/>
                    </a:cubicBezTo>
                    <a:cubicBezTo>
                      <a:pt x="10587" y="15588"/>
                      <a:pt x="10361" y="15588"/>
                      <a:pt x="9164" y="14536"/>
                    </a:cubicBezTo>
                    <a:cubicBezTo>
                      <a:pt x="8464" y="13926"/>
                      <a:pt x="7718" y="12172"/>
                      <a:pt x="7718" y="9059"/>
                    </a:cubicBezTo>
                    <a:cubicBezTo>
                      <a:pt x="7718" y="7415"/>
                      <a:pt x="9129" y="6021"/>
                      <a:pt x="10800" y="602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5" name="Google Shape;1775;p146"/>
              <p:cNvSpPr/>
              <p:nvPr/>
            </p:nvSpPr>
            <p:spPr>
              <a:xfrm>
                <a:off x="-1" y="0"/>
                <a:ext cx="215892" cy="2143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0"/>
                    </a:lnTo>
                    <a:close/>
                    <a:moveTo>
                      <a:pt x="20679" y="20679"/>
                    </a:moveTo>
                    <a:lnTo>
                      <a:pt x="921" y="20679"/>
                    </a:lnTo>
                    <a:lnTo>
                      <a:pt x="921" y="921"/>
                    </a:lnTo>
                    <a:lnTo>
                      <a:pt x="20679" y="9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76" name="Google Shape;1776;p146"/>
            <p:cNvSpPr txBox="1"/>
            <p:nvPr/>
          </p:nvSpPr>
          <p:spPr>
            <a:xfrm>
              <a:off x="337241" y="7899"/>
              <a:ext cx="2447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Arial"/>
                <a:buNone/>
              </a:pPr>
              <a:r>
                <a:rPr lang="pl-PL" sz="1400" b="1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Certification</a:t>
              </a:r>
              <a:endPara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1777" name="Google Shape;1777;p146" descr="Google Shape;401;gfa593e6454_3_5"/>
          <p:cNvPicPr preferRelativeResize="0"/>
          <p:nvPr/>
        </p:nvPicPr>
        <p:blipFill rotWithShape="1">
          <a:blip r:embed="rId2">
            <a:alphaModFix/>
          </a:blip>
          <a:srcRect l="34639" t="34810" r="38478" b="23688"/>
          <a:stretch/>
        </p:blipFill>
        <p:spPr>
          <a:xfrm>
            <a:off x="10403837" y="434841"/>
            <a:ext cx="1323972" cy="98744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65" y="0"/>
                </a:moveTo>
                <a:cubicBezTo>
                  <a:pt x="7820" y="0"/>
                  <a:pt x="5348" y="3199"/>
                  <a:pt x="5348" y="7145"/>
                </a:cubicBezTo>
                <a:lnTo>
                  <a:pt x="5355" y="7327"/>
                </a:lnTo>
                <a:lnTo>
                  <a:pt x="4953" y="7353"/>
                </a:lnTo>
                <a:cubicBezTo>
                  <a:pt x="2173" y="7719"/>
                  <a:pt x="0" y="10756"/>
                  <a:pt x="0" y="14455"/>
                </a:cubicBezTo>
                <a:cubicBezTo>
                  <a:pt x="0" y="18401"/>
                  <a:pt x="2471" y="21600"/>
                  <a:pt x="5517" y="21600"/>
                </a:cubicBezTo>
                <a:lnTo>
                  <a:pt x="5640" y="21591"/>
                </a:lnTo>
                <a:lnTo>
                  <a:pt x="5640" y="21600"/>
                </a:lnTo>
                <a:lnTo>
                  <a:pt x="16129" y="21600"/>
                </a:lnTo>
                <a:lnTo>
                  <a:pt x="16129" y="21444"/>
                </a:lnTo>
                <a:lnTo>
                  <a:pt x="16647" y="21409"/>
                </a:lnTo>
                <a:cubicBezTo>
                  <a:pt x="19427" y="21043"/>
                  <a:pt x="21600" y="18007"/>
                  <a:pt x="21600" y="14307"/>
                </a:cubicBezTo>
                <a:cubicBezTo>
                  <a:pt x="21600" y="10608"/>
                  <a:pt x="19427" y="7563"/>
                  <a:pt x="16647" y="7197"/>
                </a:cubicBezTo>
                <a:lnTo>
                  <a:pt x="16375" y="7180"/>
                </a:lnTo>
                <a:lnTo>
                  <a:pt x="16375" y="7145"/>
                </a:lnTo>
                <a:cubicBezTo>
                  <a:pt x="16375" y="3199"/>
                  <a:pt x="13910" y="0"/>
                  <a:pt x="10865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Four Team Images 3">
  <p:cSld name="10_Four Team Images_1"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147"/>
          <p:cNvSpPr/>
          <p:nvPr/>
        </p:nvSpPr>
        <p:spPr>
          <a:xfrm>
            <a:off x="3176" y="0"/>
            <a:ext cx="12188700" cy="181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0" name="Google Shape;1780;p147"/>
          <p:cNvSpPr/>
          <p:nvPr/>
        </p:nvSpPr>
        <p:spPr>
          <a:xfrm>
            <a:off x="-1" y="0"/>
            <a:ext cx="26955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1" name="Google Shape;1781;p147"/>
          <p:cNvSpPr>
            <a:spLocks noGrp="1"/>
          </p:cNvSpPr>
          <p:nvPr>
            <p:ph type="pic" idx="2"/>
          </p:nvPr>
        </p:nvSpPr>
        <p:spPr>
          <a:xfrm>
            <a:off x="442911" y="432000"/>
            <a:ext cx="1272900" cy="1272900"/>
          </a:xfrm>
          <a:prstGeom prst="ellipse">
            <a:avLst/>
          </a:prstGeom>
          <a:solidFill>
            <a:srgbClr val="DEDEDE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2" name="Google Shape;1782;p147"/>
          <p:cNvSpPr txBox="1">
            <a:spLocks noGrp="1"/>
          </p:cNvSpPr>
          <p:nvPr>
            <p:ph type="body" idx="1"/>
          </p:nvPr>
        </p:nvSpPr>
        <p:spPr>
          <a:xfrm>
            <a:off x="442911" y="2375819"/>
            <a:ext cx="2052900" cy="1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9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 b="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783" name="Google Shape;1783;p147"/>
          <p:cNvSpPr txBox="1">
            <a:spLocks noGrp="1"/>
          </p:cNvSpPr>
          <p:nvPr>
            <p:ph type="title"/>
          </p:nvPr>
        </p:nvSpPr>
        <p:spPr>
          <a:xfrm>
            <a:off x="3135308" y="432001"/>
            <a:ext cx="65727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84" name="Google Shape;1784;p147"/>
          <p:cNvSpPr txBox="1">
            <a:spLocks noGrp="1"/>
          </p:cNvSpPr>
          <p:nvPr>
            <p:ph type="sldNum" idx="12"/>
          </p:nvPr>
        </p:nvSpPr>
        <p:spPr>
          <a:xfrm>
            <a:off x="11327131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785" name="Google Shape;1785;p147"/>
          <p:cNvSpPr txBox="1">
            <a:spLocks noGrp="1"/>
          </p:cNvSpPr>
          <p:nvPr>
            <p:ph type="body" idx="3"/>
          </p:nvPr>
        </p:nvSpPr>
        <p:spPr>
          <a:xfrm>
            <a:off x="3135308" y="932207"/>
            <a:ext cx="65727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786" name="Google Shape;1786;p147"/>
          <p:cNvSpPr txBox="1"/>
          <p:nvPr/>
        </p:nvSpPr>
        <p:spPr>
          <a:xfrm>
            <a:off x="442913" y="2041028"/>
            <a:ext cx="2052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pl-PL" sz="1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Bio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7" name="Google Shape;1787;p147"/>
          <p:cNvSpPr txBox="1">
            <a:spLocks noGrp="1"/>
          </p:cNvSpPr>
          <p:nvPr>
            <p:ph type="body" idx="4"/>
          </p:nvPr>
        </p:nvSpPr>
        <p:spPr>
          <a:xfrm>
            <a:off x="697705" y="5476137"/>
            <a:ext cx="1797900" cy="1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788" name="Google Shape;1788;p147"/>
          <p:cNvSpPr txBox="1"/>
          <p:nvPr/>
        </p:nvSpPr>
        <p:spPr>
          <a:xfrm>
            <a:off x="442913" y="5100803"/>
            <a:ext cx="2052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lang="pl-PL" sz="1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9" name="Google Shape;1789;p147"/>
          <p:cNvSpPr txBox="1">
            <a:spLocks noGrp="1"/>
          </p:cNvSpPr>
          <p:nvPr>
            <p:ph type="body" idx="5"/>
          </p:nvPr>
        </p:nvSpPr>
        <p:spPr>
          <a:xfrm>
            <a:off x="697705" y="5812996"/>
            <a:ext cx="1797900" cy="1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9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790" name="Google Shape;1790;p147"/>
          <p:cNvSpPr/>
          <p:nvPr/>
        </p:nvSpPr>
        <p:spPr>
          <a:xfrm>
            <a:off x="442913" y="5823039"/>
            <a:ext cx="160972" cy="118872"/>
          </a:xfrm>
          <a:custGeom>
            <a:avLst/>
            <a:gdLst/>
            <a:ahLst/>
            <a:cxnLst/>
            <a:rect l="l" t="t" r="r" b="b"/>
            <a:pathLst>
              <a:path w="1238250" h="914400" extrusionOk="0">
                <a:moveTo>
                  <a:pt x="1165479" y="7144"/>
                </a:moveTo>
                <a:cubicBezTo>
                  <a:pt x="87249" y="7144"/>
                  <a:pt x="87249" y="7144"/>
                  <a:pt x="87249" y="7144"/>
                </a:cubicBezTo>
                <a:cubicBezTo>
                  <a:pt x="44101" y="7144"/>
                  <a:pt x="7144" y="43529"/>
                  <a:pt x="7144" y="85916"/>
                </a:cubicBezTo>
                <a:cubicBezTo>
                  <a:pt x="7144" y="843344"/>
                  <a:pt x="7144" y="843344"/>
                  <a:pt x="7144" y="843344"/>
                </a:cubicBezTo>
                <a:cubicBezTo>
                  <a:pt x="7144" y="885730"/>
                  <a:pt x="44101" y="916019"/>
                  <a:pt x="87249" y="916019"/>
                </a:cubicBezTo>
                <a:cubicBezTo>
                  <a:pt x="1165479" y="916019"/>
                  <a:pt x="1165479" y="916019"/>
                  <a:pt x="1165479" y="916019"/>
                </a:cubicBezTo>
                <a:cubicBezTo>
                  <a:pt x="1202436" y="916019"/>
                  <a:pt x="1239393" y="885730"/>
                  <a:pt x="1239393" y="843344"/>
                </a:cubicBezTo>
                <a:cubicBezTo>
                  <a:pt x="1239393" y="85916"/>
                  <a:pt x="1239393" y="85916"/>
                  <a:pt x="1239393" y="85916"/>
                </a:cubicBezTo>
                <a:cubicBezTo>
                  <a:pt x="1239393" y="43529"/>
                  <a:pt x="1202436" y="7144"/>
                  <a:pt x="1165479" y="7144"/>
                </a:cubicBezTo>
                <a:close/>
                <a:moveTo>
                  <a:pt x="1165479" y="176784"/>
                </a:moveTo>
                <a:cubicBezTo>
                  <a:pt x="1054608" y="228791"/>
                  <a:pt x="966502" y="270224"/>
                  <a:pt x="896398" y="303086"/>
                </a:cubicBezTo>
                <a:cubicBezTo>
                  <a:pt x="909161" y="325088"/>
                  <a:pt x="919448" y="348806"/>
                  <a:pt x="926592" y="373761"/>
                </a:cubicBezTo>
                <a:cubicBezTo>
                  <a:pt x="1165479" y="261652"/>
                  <a:pt x="1165479" y="261652"/>
                  <a:pt x="1165479" y="261652"/>
                </a:cubicBezTo>
                <a:lnTo>
                  <a:pt x="1165479" y="843344"/>
                </a:lnTo>
                <a:cubicBezTo>
                  <a:pt x="87249" y="843344"/>
                  <a:pt x="87249" y="843344"/>
                  <a:pt x="87249" y="843344"/>
                </a:cubicBezTo>
                <a:cubicBezTo>
                  <a:pt x="87249" y="261652"/>
                  <a:pt x="87249" y="261652"/>
                  <a:pt x="87249" y="261652"/>
                </a:cubicBezTo>
                <a:cubicBezTo>
                  <a:pt x="180118" y="305753"/>
                  <a:pt x="256889" y="342233"/>
                  <a:pt x="320421" y="372332"/>
                </a:cubicBezTo>
                <a:cubicBezTo>
                  <a:pt x="327755" y="347472"/>
                  <a:pt x="338042" y="323850"/>
                  <a:pt x="350901" y="301943"/>
                </a:cubicBezTo>
                <a:cubicBezTo>
                  <a:pt x="87344" y="176879"/>
                  <a:pt x="87249" y="176784"/>
                  <a:pt x="87249" y="176784"/>
                </a:cubicBezTo>
                <a:cubicBezTo>
                  <a:pt x="87249" y="85916"/>
                  <a:pt x="87249" y="85916"/>
                  <a:pt x="87249" y="85916"/>
                </a:cubicBezTo>
                <a:cubicBezTo>
                  <a:pt x="1165479" y="85916"/>
                  <a:pt x="1165479" y="85916"/>
                  <a:pt x="1165479" y="85916"/>
                </a:cubicBezTo>
                <a:lnTo>
                  <a:pt x="1165479" y="176784"/>
                </a:lnTo>
                <a:close/>
                <a:moveTo>
                  <a:pt x="647700" y="548926"/>
                </a:moveTo>
                <a:cubicBezTo>
                  <a:pt x="637413" y="560832"/>
                  <a:pt x="625888" y="570357"/>
                  <a:pt x="613124" y="577501"/>
                </a:cubicBezTo>
                <a:cubicBezTo>
                  <a:pt x="600361" y="584645"/>
                  <a:pt x="587597" y="588264"/>
                  <a:pt x="574834" y="588264"/>
                </a:cubicBezTo>
                <a:cubicBezTo>
                  <a:pt x="560737" y="588264"/>
                  <a:pt x="547021" y="584168"/>
                  <a:pt x="533781" y="575882"/>
                </a:cubicBezTo>
                <a:cubicBezTo>
                  <a:pt x="520446" y="567690"/>
                  <a:pt x="509683" y="555022"/>
                  <a:pt x="501396" y="537877"/>
                </a:cubicBezTo>
                <a:cubicBezTo>
                  <a:pt x="493109" y="520732"/>
                  <a:pt x="488918" y="502063"/>
                  <a:pt x="488918" y="481679"/>
                </a:cubicBezTo>
                <a:cubicBezTo>
                  <a:pt x="488918" y="456533"/>
                  <a:pt x="495395" y="431292"/>
                  <a:pt x="508254" y="406051"/>
                </a:cubicBezTo>
                <a:cubicBezTo>
                  <a:pt x="521113" y="380810"/>
                  <a:pt x="537210" y="361855"/>
                  <a:pt x="556260" y="349187"/>
                </a:cubicBezTo>
                <a:cubicBezTo>
                  <a:pt x="575405" y="336518"/>
                  <a:pt x="593979" y="330232"/>
                  <a:pt x="611981" y="330232"/>
                </a:cubicBezTo>
                <a:cubicBezTo>
                  <a:pt x="625793" y="330232"/>
                  <a:pt x="638842" y="333851"/>
                  <a:pt x="651415" y="340995"/>
                </a:cubicBezTo>
                <a:cubicBezTo>
                  <a:pt x="663893" y="348234"/>
                  <a:pt x="674656" y="359188"/>
                  <a:pt x="683705" y="373856"/>
                </a:cubicBezTo>
                <a:lnTo>
                  <a:pt x="691801" y="337090"/>
                </a:lnTo>
                <a:lnTo>
                  <a:pt x="734282" y="337090"/>
                </a:lnTo>
                <a:lnTo>
                  <a:pt x="700088" y="496348"/>
                </a:lnTo>
                <a:cubicBezTo>
                  <a:pt x="695325" y="518541"/>
                  <a:pt x="692944" y="530733"/>
                  <a:pt x="692944" y="533114"/>
                </a:cubicBezTo>
                <a:cubicBezTo>
                  <a:pt x="692944" y="537401"/>
                  <a:pt x="694563" y="541020"/>
                  <a:pt x="697802" y="544163"/>
                </a:cubicBezTo>
                <a:cubicBezTo>
                  <a:pt x="701040" y="547211"/>
                  <a:pt x="704945" y="548831"/>
                  <a:pt x="709517" y="548831"/>
                </a:cubicBezTo>
                <a:cubicBezTo>
                  <a:pt x="717899" y="548831"/>
                  <a:pt x="728853" y="543973"/>
                  <a:pt x="742474" y="534353"/>
                </a:cubicBezTo>
                <a:cubicBezTo>
                  <a:pt x="760476" y="521684"/>
                  <a:pt x="774763" y="504730"/>
                  <a:pt x="785336" y="483489"/>
                </a:cubicBezTo>
                <a:cubicBezTo>
                  <a:pt x="795814" y="462248"/>
                  <a:pt x="801148" y="440246"/>
                  <a:pt x="801148" y="417671"/>
                </a:cubicBezTo>
                <a:cubicBezTo>
                  <a:pt x="801148" y="391287"/>
                  <a:pt x="794385" y="366522"/>
                  <a:pt x="780860" y="343662"/>
                </a:cubicBezTo>
                <a:cubicBezTo>
                  <a:pt x="767334" y="320802"/>
                  <a:pt x="747236" y="302419"/>
                  <a:pt x="720471" y="288608"/>
                </a:cubicBezTo>
                <a:cubicBezTo>
                  <a:pt x="693611" y="274796"/>
                  <a:pt x="663988" y="267938"/>
                  <a:pt x="631603" y="267938"/>
                </a:cubicBezTo>
                <a:cubicBezTo>
                  <a:pt x="594551" y="267938"/>
                  <a:pt x="560737" y="276606"/>
                  <a:pt x="530162" y="293942"/>
                </a:cubicBezTo>
                <a:cubicBezTo>
                  <a:pt x="499586" y="311277"/>
                  <a:pt x="475774" y="336137"/>
                  <a:pt x="459010" y="368427"/>
                </a:cubicBezTo>
                <a:cubicBezTo>
                  <a:pt x="442150" y="400812"/>
                  <a:pt x="433769" y="435483"/>
                  <a:pt x="433769" y="472440"/>
                </a:cubicBezTo>
                <a:cubicBezTo>
                  <a:pt x="433769" y="511207"/>
                  <a:pt x="442150" y="544544"/>
                  <a:pt x="459010" y="572548"/>
                </a:cubicBezTo>
                <a:cubicBezTo>
                  <a:pt x="475869" y="600551"/>
                  <a:pt x="500253" y="621221"/>
                  <a:pt x="532067" y="634556"/>
                </a:cubicBezTo>
                <a:cubicBezTo>
                  <a:pt x="563880" y="647890"/>
                  <a:pt x="599218" y="654653"/>
                  <a:pt x="637985" y="654653"/>
                </a:cubicBezTo>
                <a:cubicBezTo>
                  <a:pt x="679418" y="654653"/>
                  <a:pt x="714185" y="647700"/>
                  <a:pt x="742188" y="633794"/>
                </a:cubicBezTo>
                <a:cubicBezTo>
                  <a:pt x="770192" y="619887"/>
                  <a:pt x="791147" y="602933"/>
                  <a:pt x="805053" y="583025"/>
                </a:cubicBezTo>
                <a:lnTo>
                  <a:pt x="848011" y="583025"/>
                </a:lnTo>
                <a:cubicBezTo>
                  <a:pt x="839915" y="599599"/>
                  <a:pt x="826103" y="616553"/>
                  <a:pt x="806482" y="633794"/>
                </a:cubicBezTo>
                <a:cubicBezTo>
                  <a:pt x="786860" y="651034"/>
                  <a:pt x="763524" y="664655"/>
                  <a:pt x="736473" y="674751"/>
                </a:cubicBezTo>
                <a:cubicBezTo>
                  <a:pt x="709422" y="684752"/>
                  <a:pt x="676847" y="689801"/>
                  <a:pt x="638747" y="689801"/>
                </a:cubicBezTo>
                <a:cubicBezTo>
                  <a:pt x="603599" y="689801"/>
                  <a:pt x="571214" y="685324"/>
                  <a:pt x="541592" y="676275"/>
                </a:cubicBezTo>
                <a:cubicBezTo>
                  <a:pt x="511969" y="667226"/>
                  <a:pt x="486632" y="653701"/>
                  <a:pt x="465773" y="635603"/>
                </a:cubicBezTo>
                <a:cubicBezTo>
                  <a:pt x="444913" y="617506"/>
                  <a:pt x="429101" y="596646"/>
                  <a:pt x="418529" y="573119"/>
                </a:cubicBezTo>
                <a:cubicBezTo>
                  <a:pt x="405194" y="543211"/>
                  <a:pt x="398621" y="510921"/>
                  <a:pt x="398621" y="476250"/>
                </a:cubicBezTo>
                <a:cubicBezTo>
                  <a:pt x="398621" y="437674"/>
                  <a:pt x="406527" y="400907"/>
                  <a:pt x="422339" y="365950"/>
                </a:cubicBezTo>
                <a:cubicBezTo>
                  <a:pt x="441674" y="323088"/>
                  <a:pt x="469011" y="290227"/>
                  <a:pt x="504539" y="267462"/>
                </a:cubicBezTo>
                <a:cubicBezTo>
                  <a:pt x="540068" y="244697"/>
                  <a:pt x="583121" y="233267"/>
                  <a:pt x="633794" y="233267"/>
                </a:cubicBezTo>
                <a:cubicBezTo>
                  <a:pt x="673037" y="233267"/>
                  <a:pt x="708279" y="241268"/>
                  <a:pt x="739521" y="257366"/>
                </a:cubicBezTo>
                <a:cubicBezTo>
                  <a:pt x="770763" y="273463"/>
                  <a:pt x="795433" y="297371"/>
                  <a:pt x="813435" y="329184"/>
                </a:cubicBezTo>
                <a:cubicBezTo>
                  <a:pt x="828770" y="356521"/>
                  <a:pt x="836486" y="386334"/>
                  <a:pt x="836486" y="418433"/>
                </a:cubicBezTo>
                <a:cubicBezTo>
                  <a:pt x="836486" y="464344"/>
                  <a:pt x="820388" y="505016"/>
                  <a:pt x="788099" y="540639"/>
                </a:cubicBezTo>
                <a:cubicBezTo>
                  <a:pt x="759333" y="572548"/>
                  <a:pt x="727805" y="588550"/>
                  <a:pt x="693611" y="588550"/>
                </a:cubicBezTo>
                <a:cubicBezTo>
                  <a:pt x="682657" y="588550"/>
                  <a:pt x="673894" y="586931"/>
                  <a:pt x="667131" y="583597"/>
                </a:cubicBezTo>
                <a:cubicBezTo>
                  <a:pt x="660368" y="580263"/>
                  <a:pt x="655511" y="575501"/>
                  <a:pt x="652272" y="569405"/>
                </a:cubicBezTo>
                <a:cubicBezTo>
                  <a:pt x="650177" y="565404"/>
                  <a:pt x="648653" y="558546"/>
                  <a:pt x="647700" y="548926"/>
                </a:cubicBezTo>
                <a:close/>
                <a:moveTo>
                  <a:pt x="532829" y="484632"/>
                </a:moveTo>
                <a:cubicBezTo>
                  <a:pt x="532829" y="506349"/>
                  <a:pt x="537972" y="523113"/>
                  <a:pt x="548259" y="535210"/>
                </a:cubicBezTo>
                <a:cubicBezTo>
                  <a:pt x="558546" y="547211"/>
                  <a:pt x="570357" y="553212"/>
                  <a:pt x="583597" y="553212"/>
                </a:cubicBezTo>
                <a:cubicBezTo>
                  <a:pt x="592455" y="553212"/>
                  <a:pt x="601790" y="550545"/>
                  <a:pt x="611600" y="545306"/>
                </a:cubicBezTo>
                <a:cubicBezTo>
                  <a:pt x="621411" y="539972"/>
                  <a:pt x="630746" y="532162"/>
                  <a:pt x="639699" y="521684"/>
                </a:cubicBezTo>
                <a:cubicBezTo>
                  <a:pt x="648653" y="511207"/>
                  <a:pt x="655987" y="497967"/>
                  <a:pt x="661607" y="481965"/>
                </a:cubicBezTo>
                <a:cubicBezTo>
                  <a:pt x="667322" y="465868"/>
                  <a:pt x="670179" y="449771"/>
                  <a:pt x="670179" y="433673"/>
                </a:cubicBezTo>
                <a:cubicBezTo>
                  <a:pt x="670179" y="412147"/>
                  <a:pt x="664845" y="395478"/>
                  <a:pt x="654177" y="383572"/>
                </a:cubicBezTo>
                <a:cubicBezTo>
                  <a:pt x="643509" y="371666"/>
                  <a:pt x="630460" y="365760"/>
                  <a:pt x="615125" y="365760"/>
                </a:cubicBezTo>
                <a:cubicBezTo>
                  <a:pt x="605028" y="365760"/>
                  <a:pt x="595503" y="368332"/>
                  <a:pt x="586550" y="373475"/>
                </a:cubicBezTo>
                <a:cubicBezTo>
                  <a:pt x="577596" y="378619"/>
                  <a:pt x="568928" y="386906"/>
                  <a:pt x="560546" y="398240"/>
                </a:cubicBezTo>
                <a:cubicBezTo>
                  <a:pt x="552164" y="409670"/>
                  <a:pt x="545402" y="423482"/>
                  <a:pt x="540353" y="439769"/>
                </a:cubicBezTo>
                <a:cubicBezTo>
                  <a:pt x="535400" y="456057"/>
                  <a:pt x="532829" y="471011"/>
                  <a:pt x="532829" y="4846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1" name="Google Shape;1791;p147"/>
          <p:cNvSpPr/>
          <p:nvPr/>
        </p:nvSpPr>
        <p:spPr>
          <a:xfrm>
            <a:off x="474915" y="5453445"/>
            <a:ext cx="101918" cy="183451"/>
          </a:xfrm>
          <a:custGeom>
            <a:avLst/>
            <a:gdLst/>
            <a:ahLst/>
            <a:cxnLst/>
            <a:rect l="l" t="t" r="r" b="b"/>
            <a:pathLst>
              <a:path w="381000" h="685800" extrusionOk="0">
                <a:moveTo>
                  <a:pt x="328137" y="685800"/>
                </a:moveTo>
                <a:lnTo>
                  <a:pt x="52864" y="685800"/>
                </a:lnTo>
                <a:cubicBezTo>
                  <a:pt x="23527" y="685610"/>
                  <a:pt x="-95" y="661702"/>
                  <a:pt x="0" y="632365"/>
                </a:cubicBezTo>
                <a:lnTo>
                  <a:pt x="0" y="53435"/>
                </a:lnTo>
                <a:cubicBezTo>
                  <a:pt x="-95" y="24098"/>
                  <a:pt x="23527" y="191"/>
                  <a:pt x="52864" y="0"/>
                </a:cubicBezTo>
                <a:lnTo>
                  <a:pt x="328137" y="0"/>
                </a:lnTo>
                <a:cubicBezTo>
                  <a:pt x="357474" y="191"/>
                  <a:pt x="381096" y="24098"/>
                  <a:pt x="381000" y="53435"/>
                </a:cubicBezTo>
                <a:lnTo>
                  <a:pt x="381000" y="632365"/>
                </a:lnTo>
                <a:cubicBezTo>
                  <a:pt x="381096" y="661702"/>
                  <a:pt x="357474" y="685610"/>
                  <a:pt x="328137" y="685800"/>
                </a:cubicBezTo>
                <a:close/>
                <a:moveTo>
                  <a:pt x="36767" y="538448"/>
                </a:moveTo>
                <a:lnTo>
                  <a:pt x="36767" y="632365"/>
                </a:lnTo>
                <a:cubicBezTo>
                  <a:pt x="36767" y="641223"/>
                  <a:pt x="44006" y="648462"/>
                  <a:pt x="52864" y="648557"/>
                </a:cubicBezTo>
                <a:lnTo>
                  <a:pt x="328137" y="648557"/>
                </a:lnTo>
                <a:cubicBezTo>
                  <a:pt x="336995" y="648462"/>
                  <a:pt x="344234" y="641223"/>
                  <a:pt x="344234" y="632365"/>
                </a:cubicBezTo>
                <a:lnTo>
                  <a:pt x="344234" y="538448"/>
                </a:lnTo>
                <a:lnTo>
                  <a:pt x="36767" y="538448"/>
                </a:lnTo>
                <a:close/>
                <a:moveTo>
                  <a:pt x="36767" y="501206"/>
                </a:moveTo>
                <a:lnTo>
                  <a:pt x="344234" y="501206"/>
                </a:lnTo>
                <a:lnTo>
                  <a:pt x="344234" y="142875"/>
                </a:lnTo>
                <a:lnTo>
                  <a:pt x="36767" y="142875"/>
                </a:lnTo>
                <a:lnTo>
                  <a:pt x="36767" y="501206"/>
                </a:lnTo>
                <a:close/>
                <a:moveTo>
                  <a:pt x="36767" y="105156"/>
                </a:moveTo>
                <a:lnTo>
                  <a:pt x="344234" y="105156"/>
                </a:lnTo>
                <a:lnTo>
                  <a:pt x="344234" y="53435"/>
                </a:lnTo>
                <a:cubicBezTo>
                  <a:pt x="344234" y="44577"/>
                  <a:pt x="336995" y="37338"/>
                  <a:pt x="328137" y="37243"/>
                </a:cubicBezTo>
                <a:lnTo>
                  <a:pt x="52864" y="37243"/>
                </a:lnTo>
                <a:cubicBezTo>
                  <a:pt x="44006" y="37338"/>
                  <a:pt x="36767" y="44577"/>
                  <a:pt x="36767" y="53435"/>
                </a:cubicBezTo>
                <a:lnTo>
                  <a:pt x="36767" y="105156"/>
                </a:lnTo>
                <a:close/>
                <a:moveTo>
                  <a:pt x="190500" y="558641"/>
                </a:moveTo>
                <a:cubicBezTo>
                  <a:pt x="208312" y="558641"/>
                  <a:pt x="222695" y="573215"/>
                  <a:pt x="222695" y="591217"/>
                </a:cubicBezTo>
                <a:cubicBezTo>
                  <a:pt x="222695" y="609219"/>
                  <a:pt x="208312" y="623792"/>
                  <a:pt x="190500" y="623792"/>
                </a:cubicBezTo>
                <a:cubicBezTo>
                  <a:pt x="172689" y="623792"/>
                  <a:pt x="158306" y="609219"/>
                  <a:pt x="158306" y="591217"/>
                </a:cubicBezTo>
                <a:cubicBezTo>
                  <a:pt x="158306" y="573215"/>
                  <a:pt x="172689" y="558641"/>
                  <a:pt x="190500" y="5586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2" name="Google Shape;1792;p147"/>
          <p:cNvGrpSpPr/>
          <p:nvPr/>
        </p:nvGrpSpPr>
        <p:grpSpPr>
          <a:xfrm>
            <a:off x="442924" y="1873050"/>
            <a:ext cx="2052744" cy="3059686"/>
            <a:chOff x="442913" y="1873051"/>
            <a:chExt cx="1708200" cy="3059686"/>
          </a:xfrm>
        </p:grpSpPr>
        <p:cxnSp>
          <p:nvCxnSpPr>
            <p:cNvPr id="1793" name="Google Shape;1793;p147"/>
            <p:cNvCxnSpPr/>
            <p:nvPr/>
          </p:nvCxnSpPr>
          <p:spPr>
            <a:xfrm>
              <a:off x="442913" y="1873051"/>
              <a:ext cx="1708200" cy="1500"/>
            </a:xfrm>
            <a:prstGeom prst="straightConnector1">
              <a:avLst/>
            </a:prstGeom>
            <a:noFill/>
            <a:ln w="9525" cap="sq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94" name="Google Shape;1794;p147"/>
            <p:cNvCxnSpPr/>
            <p:nvPr/>
          </p:nvCxnSpPr>
          <p:spPr>
            <a:xfrm>
              <a:off x="442913" y="4931237"/>
              <a:ext cx="1708200" cy="1500"/>
            </a:xfrm>
            <a:prstGeom prst="straightConnector1">
              <a:avLst/>
            </a:prstGeom>
            <a:noFill/>
            <a:ln w="9525" cap="sq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795" name="Google Shape;1795;p147"/>
          <p:cNvGrpSpPr/>
          <p:nvPr/>
        </p:nvGrpSpPr>
        <p:grpSpPr>
          <a:xfrm>
            <a:off x="-17" y="6739369"/>
            <a:ext cx="2695493" cy="117601"/>
            <a:chOff x="607" y="6739370"/>
            <a:chExt cx="2695763" cy="117601"/>
          </a:xfrm>
        </p:grpSpPr>
        <p:sp>
          <p:nvSpPr>
            <p:cNvPr id="1796" name="Google Shape;1796;p147"/>
            <p:cNvSpPr/>
            <p:nvPr/>
          </p:nvSpPr>
          <p:spPr>
            <a:xfrm rot="5400000">
              <a:off x="2052570" y="6213171"/>
              <a:ext cx="117600" cy="1170000"/>
            </a:xfrm>
            <a:prstGeom prst="rect">
              <a:avLst/>
            </a:prstGeom>
            <a:solidFill>
              <a:srgbClr val="EB8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147"/>
            <p:cNvSpPr/>
            <p:nvPr/>
          </p:nvSpPr>
          <p:spPr>
            <a:xfrm rot="5400000">
              <a:off x="943638" y="6497270"/>
              <a:ext cx="117600" cy="601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147"/>
            <p:cNvSpPr/>
            <p:nvPr/>
          </p:nvSpPr>
          <p:spPr>
            <a:xfrm rot="5400000">
              <a:off x="163357" y="6576620"/>
              <a:ext cx="117600" cy="443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147"/>
            <p:cNvSpPr/>
            <p:nvPr/>
          </p:nvSpPr>
          <p:spPr>
            <a:xfrm rot="5400000">
              <a:off x="1356520" y="6685520"/>
              <a:ext cx="117600" cy="225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0" name="Google Shape;1800;p147"/>
          <p:cNvGrpSpPr/>
          <p:nvPr/>
        </p:nvGrpSpPr>
        <p:grpSpPr>
          <a:xfrm>
            <a:off x="3135334" y="2025642"/>
            <a:ext cx="8613829" cy="215456"/>
            <a:chOff x="3135334" y="2202710"/>
            <a:chExt cx="8613829" cy="215456"/>
          </a:xfrm>
        </p:grpSpPr>
        <p:grpSp>
          <p:nvGrpSpPr>
            <p:cNvPr id="1801" name="Google Shape;1801;p147"/>
            <p:cNvGrpSpPr/>
            <p:nvPr/>
          </p:nvGrpSpPr>
          <p:grpSpPr>
            <a:xfrm>
              <a:off x="3135334" y="2202720"/>
              <a:ext cx="215446" cy="215446"/>
              <a:chOff x="5238750" y="2447925"/>
              <a:chExt cx="481014" cy="481014"/>
            </a:xfrm>
          </p:grpSpPr>
          <p:sp>
            <p:nvSpPr>
              <p:cNvPr id="1802" name="Google Shape;1802;p147"/>
              <p:cNvSpPr/>
              <p:nvPr/>
            </p:nvSpPr>
            <p:spPr>
              <a:xfrm>
                <a:off x="5259388" y="2508250"/>
                <a:ext cx="409574" cy="411163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537" extrusionOk="0">
                    <a:moveTo>
                      <a:pt x="1270" y="592"/>
                    </a:moveTo>
                    <a:lnTo>
                      <a:pt x="1428" y="434"/>
                    </a:lnTo>
                    <a:lnTo>
                      <a:pt x="1536" y="322"/>
                    </a:lnTo>
                    <a:lnTo>
                      <a:pt x="1217" y="0"/>
                    </a:lnTo>
                    <a:lnTo>
                      <a:pt x="1104" y="110"/>
                    </a:lnTo>
                    <a:lnTo>
                      <a:pt x="946" y="268"/>
                    </a:lnTo>
                    <a:lnTo>
                      <a:pt x="144" y="1070"/>
                    </a:lnTo>
                    <a:lnTo>
                      <a:pt x="0" y="1537"/>
                    </a:lnTo>
                    <a:lnTo>
                      <a:pt x="468" y="1393"/>
                    </a:lnTo>
                    <a:lnTo>
                      <a:pt x="1270" y="592"/>
                    </a:lnTo>
                    <a:close/>
                    <a:moveTo>
                      <a:pt x="1158" y="165"/>
                    </a:moveTo>
                    <a:lnTo>
                      <a:pt x="1216" y="108"/>
                    </a:lnTo>
                    <a:lnTo>
                      <a:pt x="1429" y="323"/>
                    </a:lnTo>
                    <a:lnTo>
                      <a:pt x="1373" y="380"/>
                    </a:lnTo>
                    <a:lnTo>
                      <a:pt x="1305" y="448"/>
                    </a:lnTo>
                    <a:lnTo>
                      <a:pt x="1090" y="232"/>
                    </a:lnTo>
                    <a:lnTo>
                      <a:pt x="1158" y="165"/>
                    </a:lnTo>
                    <a:close/>
                    <a:moveTo>
                      <a:pt x="946" y="377"/>
                    </a:moveTo>
                    <a:lnTo>
                      <a:pt x="1027" y="457"/>
                    </a:lnTo>
                    <a:lnTo>
                      <a:pt x="372" y="1112"/>
                    </a:lnTo>
                    <a:lnTo>
                      <a:pt x="254" y="1112"/>
                    </a:lnTo>
                    <a:lnTo>
                      <a:pt x="232" y="1090"/>
                    </a:lnTo>
                    <a:lnTo>
                      <a:pt x="946" y="377"/>
                    </a:lnTo>
                    <a:close/>
                    <a:moveTo>
                      <a:pt x="116" y="1421"/>
                    </a:moveTo>
                    <a:lnTo>
                      <a:pt x="133" y="1368"/>
                    </a:lnTo>
                    <a:lnTo>
                      <a:pt x="169" y="1405"/>
                    </a:lnTo>
                    <a:lnTo>
                      <a:pt x="116" y="1421"/>
                    </a:lnTo>
                    <a:close/>
                    <a:moveTo>
                      <a:pt x="252" y="1380"/>
                    </a:moveTo>
                    <a:lnTo>
                      <a:pt x="158" y="1285"/>
                    </a:lnTo>
                    <a:lnTo>
                      <a:pt x="196" y="1162"/>
                    </a:lnTo>
                    <a:lnTo>
                      <a:pt x="222" y="1188"/>
                    </a:lnTo>
                    <a:lnTo>
                      <a:pt x="349" y="1188"/>
                    </a:lnTo>
                    <a:lnTo>
                      <a:pt x="349" y="1316"/>
                    </a:lnTo>
                    <a:lnTo>
                      <a:pt x="375" y="1342"/>
                    </a:lnTo>
                    <a:lnTo>
                      <a:pt x="252" y="1380"/>
                    </a:lnTo>
                    <a:close/>
                    <a:moveTo>
                      <a:pt x="447" y="1305"/>
                    </a:moveTo>
                    <a:lnTo>
                      <a:pt x="426" y="1284"/>
                    </a:lnTo>
                    <a:lnTo>
                      <a:pt x="426" y="1166"/>
                    </a:lnTo>
                    <a:lnTo>
                      <a:pt x="1081" y="511"/>
                    </a:lnTo>
                    <a:lnTo>
                      <a:pt x="1161" y="592"/>
                    </a:lnTo>
                    <a:lnTo>
                      <a:pt x="447" y="1305"/>
                    </a:lnTo>
                    <a:close/>
                    <a:moveTo>
                      <a:pt x="1216" y="537"/>
                    </a:moveTo>
                    <a:lnTo>
                      <a:pt x="1000" y="322"/>
                    </a:lnTo>
                    <a:lnTo>
                      <a:pt x="1036" y="287"/>
                    </a:lnTo>
                    <a:lnTo>
                      <a:pt x="1251" y="502"/>
                    </a:lnTo>
                    <a:lnTo>
                      <a:pt x="1216" y="53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3" name="Google Shape;1803;p147"/>
              <p:cNvSpPr/>
              <p:nvPr/>
            </p:nvSpPr>
            <p:spPr>
              <a:xfrm>
                <a:off x="5238750" y="2447925"/>
                <a:ext cx="481014" cy="481014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800" extrusionOk="0">
                    <a:moveTo>
                      <a:pt x="622" y="1800"/>
                    </a:moveTo>
                    <a:lnTo>
                      <a:pt x="1800" y="1800"/>
                    </a:lnTo>
                    <a:lnTo>
                      <a:pt x="1800" y="0"/>
                    </a:lnTo>
                    <a:lnTo>
                      <a:pt x="0" y="0"/>
                    </a:lnTo>
                    <a:lnTo>
                      <a:pt x="0" y="1761"/>
                    </a:lnTo>
                    <a:lnTo>
                      <a:pt x="76" y="1761"/>
                    </a:lnTo>
                    <a:lnTo>
                      <a:pt x="76" y="76"/>
                    </a:lnTo>
                    <a:lnTo>
                      <a:pt x="1723" y="76"/>
                    </a:lnTo>
                    <a:lnTo>
                      <a:pt x="1723" y="1723"/>
                    </a:lnTo>
                    <a:lnTo>
                      <a:pt x="622" y="1723"/>
                    </a:lnTo>
                    <a:lnTo>
                      <a:pt x="622" y="18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endParaRPr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04" name="Google Shape;1804;p147"/>
            <p:cNvSpPr/>
            <p:nvPr/>
          </p:nvSpPr>
          <p:spPr>
            <a:xfrm>
              <a:off x="3471863" y="2202710"/>
              <a:ext cx="82773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pl-PL" sz="1200" b="1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Professional experience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5" name="Google Shape;1805;p147"/>
          <p:cNvGrpSpPr/>
          <p:nvPr/>
        </p:nvGrpSpPr>
        <p:grpSpPr>
          <a:xfrm>
            <a:off x="3135312" y="4667921"/>
            <a:ext cx="2783651" cy="215443"/>
            <a:chOff x="3135312" y="4364885"/>
            <a:chExt cx="2783651" cy="215443"/>
          </a:xfrm>
        </p:grpSpPr>
        <p:sp>
          <p:nvSpPr>
            <p:cNvPr id="1806" name="Google Shape;1806;p147"/>
            <p:cNvSpPr/>
            <p:nvPr/>
          </p:nvSpPr>
          <p:spPr>
            <a:xfrm>
              <a:off x="3135312" y="4366016"/>
              <a:ext cx="215901" cy="21431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198" y="317"/>
                  </a:moveTo>
                  <a:cubicBezTo>
                    <a:pt x="172" y="323"/>
                    <a:pt x="155" y="349"/>
                    <a:pt x="161" y="375"/>
                  </a:cubicBezTo>
                  <a:cubicBezTo>
                    <a:pt x="164" y="387"/>
                    <a:pt x="171" y="398"/>
                    <a:pt x="182" y="405"/>
                  </a:cubicBezTo>
                  <a:cubicBezTo>
                    <a:pt x="190" y="410"/>
                    <a:pt x="199" y="412"/>
                    <a:pt x="208" y="412"/>
                  </a:cubicBezTo>
                  <a:cubicBezTo>
                    <a:pt x="212" y="412"/>
                    <a:pt x="215" y="412"/>
                    <a:pt x="218" y="411"/>
                  </a:cubicBezTo>
                  <a:cubicBezTo>
                    <a:pt x="244" y="406"/>
                    <a:pt x="261" y="380"/>
                    <a:pt x="255" y="354"/>
                  </a:cubicBezTo>
                  <a:cubicBezTo>
                    <a:pt x="249" y="328"/>
                    <a:pt x="224" y="312"/>
                    <a:pt x="198" y="317"/>
                  </a:cubicBezTo>
                  <a:close/>
                  <a:moveTo>
                    <a:pt x="228" y="377"/>
                  </a:moveTo>
                  <a:cubicBezTo>
                    <a:pt x="225" y="383"/>
                    <a:pt x="219" y="386"/>
                    <a:pt x="213" y="388"/>
                  </a:cubicBezTo>
                  <a:cubicBezTo>
                    <a:pt x="207" y="389"/>
                    <a:pt x="201" y="388"/>
                    <a:pt x="195" y="384"/>
                  </a:cubicBezTo>
                  <a:cubicBezTo>
                    <a:pt x="190" y="381"/>
                    <a:pt x="186" y="376"/>
                    <a:pt x="185" y="369"/>
                  </a:cubicBezTo>
                  <a:cubicBezTo>
                    <a:pt x="182" y="357"/>
                    <a:pt x="190" y="344"/>
                    <a:pt x="203" y="341"/>
                  </a:cubicBezTo>
                  <a:cubicBezTo>
                    <a:pt x="209" y="340"/>
                    <a:pt x="216" y="341"/>
                    <a:pt x="221" y="344"/>
                  </a:cubicBezTo>
                  <a:cubicBezTo>
                    <a:pt x="226" y="348"/>
                    <a:pt x="230" y="353"/>
                    <a:pt x="231" y="359"/>
                  </a:cubicBezTo>
                  <a:cubicBezTo>
                    <a:pt x="233" y="365"/>
                    <a:pt x="232" y="372"/>
                    <a:pt x="228" y="377"/>
                  </a:cubicBezTo>
                  <a:close/>
                  <a:moveTo>
                    <a:pt x="360" y="370"/>
                  </a:moveTo>
                  <a:cubicBezTo>
                    <a:pt x="344" y="295"/>
                    <a:pt x="344" y="295"/>
                    <a:pt x="344" y="295"/>
                  </a:cubicBezTo>
                  <a:cubicBezTo>
                    <a:pt x="306" y="294"/>
                    <a:pt x="306" y="294"/>
                    <a:pt x="306" y="294"/>
                  </a:cubicBezTo>
                  <a:cubicBezTo>
                    <a:pt x="300" y="287"/>
                    <a:pt x="294" y="280"/>
                    <a:pt x="287" y="274"/>
                  </a:cubicBezTo>
                  <a:cubicBezTo>
                    <a:pt x="289" y="236"/>
                    <a:pt x="289" y="236"/>
                    <a:pt x="289" y="236"/>
                  </a:cubicBezTo>
                  <a:cubicBezTo>
                    <a:pt x="216" y="212"/>
                    <a:pt x="216" y="212"/>
                    <a:pt x="216" y="212"/>
                  </a:cubicBezTo>
                  <a:cubicBezTo>
                    <a:pt x="196" y="245"/>
                    <a:pt x="196" y="245"/>
                    <a:pt x="196" y="245"/>
                  </a:cubicBezTo>
                  <a:cubicBezTo>
                    <a:pt x="191" y="245"/>
                    <a:pt x="187" y="246"/>
                    <a:pt x="182" y="247"/>
                  </a:cubicBezTo>
                  <a:cubicBezTo>
                    <a:pt x="178" y="248"/>
                    <a:pt x="174" y="249"/>
                    <a:pt x="169" y="251"/>
                  </a:cubicBezTo>
                  <a:cubicBezTo>
                    <a:pt x="137" y="230"/>
                    <a:pt x="137" y="230"/>
                    <a:pt x="137" y="230"/>
                  </a:cubicBezTo>
                  <a:cubicBezTo>
                    <a:pt x="81" y="282"/>
                    <a:pt x="81" y="282"/>
                    <a:pt x="81" y="282"/>
                  </a:cubicBezTo>
                  <a:cubicBezTo>
                    <a:pt x="99" y="315"/>
                    <a:pt x="99" y="315"/>
                    <a:pt x="99" y="315"/>
                  </a:cubicBezTo>
                  <a:cubicBezTo>
                    <a:pt x="95" y="324"/>
                    <a:pt x="92" y="333"/>
                    <a:pt x="90" y="341"/>
                  </a:cubicBezTo>
                  <a:cubicBezTo>
                    <a:pt x="56" y="358"/>
                    <a:pt x="56" y="358"/>
                    <a:pt x="56" y="358"/>
                  </a:cubicBezTo>
                  <a:cubicBezTo>
                    <a:pt x="73" y="433"/>
                    <a:pt x="73" y="433"/>
                    <a:pt x="73" y="433"/>
                  </a:cubicBezTo>
                  <a:cubicBezTo>
                    <a:pt x="111" y="434"/>
                    <a:pt x="111" y="434"/>
                    <a:pt x="111" y="434"/>
                  </a:cubicBezTo>
                  <a:cubicBezTo>
                    <a:pt x="116" y="442"/>
                    <a:pt x="122" y="449"/>
                    <a:pt x="129" y="455"/>
                  </a:cubicBezTo>
                  <a:cubicBezTo>
                    <a:pt x="127" y="493"/>
                    <a:pt x="127" y="493"/>
                    <a:pt x="127" y="493"/>
                  </a:cubicBezTo>
                  <a:cubicBezTo>
                    <a:pt x="200" y="516"/>
                    <a:pt x="200" y="516"/>
                    <a:pt x="200" y="516"/>
                  </a:cubicBezTo>
                  <a:cubicBezTo>
                    <a:pt x="220" y="484"/>
                    <a:pt x="220" y="484"/>
                    <a:pt x="220" y="484"/>
                  </a:cubicBezTo>
                  <a:cubicBezTo>
                    <a:pt x="225" y="483"/>
                    <a:pt x="230" y="482"/>
                    <a:pt x="234" y="482"/>
                  </a:cubicBezTo>
                  <a:cubicBezTo>
                    <a:pt x="238" y="481"/>
                    <a:pt x="242" y="479"/>
                    <a:pt x="247" y="478"/>
                  </a:cubicBezTo>
                  <a:cubicBezTo>
                    <a:pt x="279" y="499"/>
                    <a:pt x="279" y="499"/>
                    <a:pt x="279" y="499"/>
                  </a:cubicBezTo>
                  <a:cubicBezTo>
                    <a:pt x="336" y="447"/>
                    <a:pt x="336" y="447"/>
                    <a:pt x="336" y="447"/>
                  </a:cubicBezTo>
                  <a:cubicBezTo>
                    <a:pt x="318" y="413"/>
                    <a:pt x="318" y="413"/>
                    <a:pt x="318" y="413"/>
                  </a:cubicBezTo>
                  <a:cubicBezTo>
                    <a:pt x="321" y="405"/>
                    <a:pt x="324" y="396"/>
                    <a:pt x="326" y="387"/>
                  </a:cubicBezTo>
                  <a:lnTo>
                    <a:pt x="360" y="370"/>
                  </a:lnTo>
                  <a:close/>
                  <a:moveTo>
                    <a:pt x="304" y="371"/>
                  </a:moveTo>
                  <a:cubicBezTo>
                    <a:pt x="302" y="381"/>
                    <a:pt x="302" y="381"/>
                    <a:pt x="302" y="381"/>
                  </a:cubicBezTo>
                  <a:cubicBezTo>
                    <a:pt x="301" y="389"/>
                    <a:pt x="299" y="397"/>
                    <a:pt x="295" y="405"/>
                  </a:cubicBezTo>
                  <a:cubicBezTo>
                    <a:pt x="290" y="414"/>
                    <a:pt x="290" y="414"/>
                    <a:pt x="290" y="414"/>
                  </a:cubicBezTo>
                  <a:cubicBezTo>
                    <a:pt x="305" y="442"/>
                    <a:pt x="305" y="442"/>
                    <a:pt x="305" y="442"/>
                  </a:cubicBezTo>
                  <a:cubicBezTo>
                    <a:pt x="277" y="468"/>
                    <a:pt x="277" y="468"/>
                    <a:pt x="277" y="468"/>
                  </a:cubicBezTo>
                  <a:cubicBezTo>
                    <a:pt x="250" y="451"/>
                    <a:pt x="250" y="451"/>
                    <a:pt x="250" y="451"/>
                  </a:cubicBezTo>
                  <a:cubicBezTo>
                    <a:pt x="240" y="454"/>
                    <a:pt x="240" y="454"/>
                    <a:pt x="240" y="454"/>
                  </a:cubicBezTo>
                  <a:cubicBezTo>
                    <a:pt x="236" y="456"/>
                    <a:pt x="232" y="457"/>
                    <a:pt x="229" y="458"/>
                  </a:cubicBezTo>
                  <a:cubicBezTo>
                    <a:pt x="225" y="459"/>
                    <a:pt x="221" y="459"/>
                    <a:pt x="217" y="460"/>
                  </a:cubicBezTo>
                  <a:cubicBezTo>
                    <a:pt x="206" y="461"/>
                    <a:pt x="206" y="461"/>
                    <a:pt x="206" y="461"/>
                  </a:cubicBezTo>
                  <a:cubicBezTo>
                    <a:pt x="190" y="487"/>
                    <a:pt x="190" y="487"/>
                    <a:pt x="190" y="487"/>
                  </a:cubicBezTo>
                  <a:cubicBezTo>
                    <a:pt x="152" y="476"/>
                    <a:pt x="152" y="476"/>
                    <a:pt x="152" y="476"/>
                  </a:cubicBezTo>
                  <a:cubicBezTo>
                    <a:pt x="154" y="444"/>
                    <a:pt x="154" y="444"/>
                    <a:pt x="154" y="444"/>
                  </a:cubicBezTo>
                  <a:cubicBezTo>
                    <a:pt x="146" y="437"/>
                    <a:pt x="146" y="437"/>
                    <a:pt x="146" y="437"/>
                  </a:cubicBezTo>
                  <a:cubicBezTo>
                    <a:pt x="140" y="432"/>
                    <a:pt x="134" y="426"/>
                    <a:pt x="130" y="419"/>
                  </a:cubicBezTo>
                  <a:cubicBezTo>
                    <a:pt x="124" y="411"/>
                    <a:pt x="124" y="411"/>
                    <a:pt x="124" y="411"/>
                  </a:cubicBezTo>
                  <a:cubicBezTo>
                    <a:pt x="92" y="410"/>
                    <a:pt x="92" y="410"/>
                    <a:pt x="92" y="410"/>
                  </a:cubicBezTo>
                  <a:cubicBezTo>
                    <a:pt x="84" y="372"/>
                    <a:pt x="84" y="372"/>
                    <a:pt x="84" y="372"/>
                  </a:cubicBezTo>
                  <a:cubicBezTo>
                    <a:pt x="112" y="358"/>
                    <a:pt x="112" y="358"/>
                    <a:pt x="112" y="358"/>
                  </a:cubicBezTo>
                  <a:cubicBezTo>
                    <a:pt x="114" y="347"/>
                    <a:pt x="114" y="347"/>
                    <a:pt x="114" y="347"/>
                  </a:cubicBezTo>
                  <a:cubicBezTo>
                    <a:pt x="115" y="339"/>
                    <a:pt x="118" y="332"/>
                    <a:pt x="121" y="324"/>
                  </a:cubicBezTo>
                  <a:cubicBezTo>
                    <a:pt x="126" y="314"/>
                    <a:pt x="126" y="314"/>
                    <a:pt x="126" y="314"/>
                  </a:cubicBezTo>
                  <a:cubicBezTo>
                    <a:pt x="111" y="287"/>
                    <a:pt x="111" y="287"/>
                    <a:pt x="111" y="287"/>
                  </a:cubicBezTo>
                  <a:cubicBezTo>
                    <a:pt x="140" y="260"/>
                    <a:pt x="140" y="260"/>
                    <a:pt x="140" y="260"/>
                  </a:cubicBezTo>
                  <a:cubicBezTo>
                    <a:pt x="166" y="278"/>
                    <a:pt x="166" y="278"/>
                    <a:pt x="166" y="278"/>
                  </a:cubicBezTo>
                  <a:cubicBezTo>
                    <a:pt x="176" y="274"/>
                    <a:pt x="176" y="274"/>
                    <a:pt x="176" y="274"/>
                  </a:cubicBezTo>
                  <a:cubicBezTo>
                    <a:pt x="180" y="273"/>
                    <a:pt x="184" y="271"/>
                    <a:pt x="188" y="271"/>
                  </a:cubicBezTo>
                  <a:cubicBezTo>
                    <a:pt x="191" y="270"/>
                    <a:pt x="195" y="269"/>
                    <a:pt x="200" y="269"/>
                  </a:cubicBezTo>
                  <a:cubicBezTo>
                    <a:pt x="210" y="268"/>
                    <a:pt x="210" y="268"/>
                    <a:pt x="210" y="268"/>
                  </a:cubicBezTo>
                  <a:cubicBezTo>
                    <a:pt x="227" y="241"/>
                    <a:pt x="227" y="241"/>
                    <a:pt x="227" y="241"/>
                  </a:cubicBezTo>
                  <a:cubicBezTo>
                    <a:pt x="264" y="253"/>
                    <a:pt x="264" y="253"/>
                    <a:pt x="264" y="253"/>
                  </a:cubicBezTo>
                  <a:cubicBezTo>
                    <a:pt x="262" y="284"/>
                    <a:pt x="262" y="284"/>
                    <a:pt x="262" y="284"/>
                  </a:cubicBezTo>
                  <a:cubicBezTo>
                    <a:pt x="270" y="291"/>
                    <a:pt x="270" y="291"/>
                    <a:pt x="270" y="291"/>
                  </a:cubicBezTo>
                  <a:cubicBezTo>
                    <a:pt x="277" y="297"/>
                    <a:pt x="282" y="303"/>
                    <a:pt x="287" y="309"/>
                  </a:cubicBezTo>
                  <a:cubicBezTo>
                    <a:pt x="293" y="318"/>
                    <a:pt x="293" y="318"/>
                    <a:pt x="293" y="318"/>
                  </a:cubicBezTo>
                  <a:cubicBezTo>
                    <a:pt x="324" y="319"/>
                    <a:pt x="324" y="319"/>
                    <a:pt x="324" y="319"/>
                  </a:cubicBezTo>
                  <a:cubicBezTo>
                    <a:pt x="332" y="357"/>
                    <a:pt x="332" y="357"/>
                    <a:pt x="332" y="357"/>
                  </a:cubicBezTo>
                  <a:lnTo>
                    <a:pt x="304" y="371"/>
                  </a:lnTo>
                  <a:close/>
                  <a:moveTo>
                    <a:pt x="497" y="170"/>
                  </a:moveTo>
                  <a:cubicBezTo>
                    <a:pt x="497" y="167"/>
                    <a:pt x="496" y="164"/>
                    <a:pt x="496" y="161"/>
                  </a:cubicBezTo>
                  <a:cubicBezTo>
                    <a:pt x="495" y="159"/>
                    <a:pt x="494" y="156"/>
                    <a:pt x="493" y="153"/>
                  </a:cubicBezTo>
                  <a:cubicBezTo>
                    <a:pt x="509" y="130"/>
                    <a:pt x="509" y="130"/>
                    <a:pt x="509" y="130"/>
                  </a:cubicBezTo>
                  <a:cubicBezTo>
                    <a:pt x="468" y="85"/>
                    <a:pt x="468" y="85"/>
                    <a:pt x="468" y="85"/>
                  </a:cubicBezTo>
                  <a:cubicBezTo>
                    <a:pt x="444" y="99"/>
                    <a:pt x="444" y="99"/>
                    <a:pt x="444" y="99"/>
                  </a:cubicBezTo>
                  <a:cubicBezTo>
                    <a:pt x="438" y="97"/>
                    <a:pt x="433" y="95"/>
                    <a:pt x="428" y="94"/>
                  </a:cubicBezTo>
                  <a:cubicBezTo>
                    <a:pt x="416" y="69"/>
                    <a:pt x="416" y="69"/>
                    <a:pt x="416" y="69"/>
                  </a:cubicBezTo>
                  <a:cubicBezTo>
                    <a:pt x="356" y="82"/>
                    <a:pt x="356" y="82"/>
                    <a:pt x="356" y="82"/>
                  </a:cubicBezTo>
                  <a:cubicBezTo>
                    <a:pt x="356" y="110"/>
                    <a:pt x="356" y="110"/>
                    <a:pt x="356" y="110"/>
                  </a:cubicBezTo>
                  <a:cubicBezTo>
                    <a:pt x="351" y="113"/>
                    <a:pt x="347" y="117"/>
                    <a:pt x="343" y="121"/>
                  </a:cubicBezTo>
                  <a:cubicBezTo>
                    <a:pt x="315" y="119"/>
                    <a:pt x="315" y="119"/>
                    <a:pt x="315" y="119"/>
                  </a:cubicBezTo>
                  <a:cubicBezTo>
                    <a:pt x="297" y="177"/>
                    <a:pt x="297" y="177"/>
                    <a:pt x="297" y="17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94"/>
                    <a:pt x="322" y="197"/>
                    <a:pt x="322" y="199"/>
                  </a:cubicBezTo>
                  <a:cubicBezTo>
                    <a:pt x="323" y="202"/>
                    <a:pt x="324" y="205"/>
                    <a:pt x="325" y="208"/>
                  </a:cubicBezTo>
                  <a:cubicBezTo>
                    <a:pt x="309" y="231"/>
                    <a:pt x="309" y="231"/>
                    <a:pt x="309" y="231"/>
                  </a:cubicBezTo>
                  <a:cubicBezTo>
                    <a:pt x="350" y="275"/>
                    <a:pt x="350" y="275"/>
                    <a:pt x="350" y="275"/>
                  </a:cubicBezTo>
                  <a:cubicBezTo>
                    <a:pt x="374" y="262"/>
                    <a:pt x="374" y="262"/>
                    <a:pt x="374" y="262"/>
                  </a:cubicBezTo>
                  <a:cubicBezTo>
                    <a:pt x="380" y="264"/>
                    <a:pt x="385" y="266"/>
                    <a:pt x="390" y="267"/>
                  </a:cubicBezTo>
                  <a:cubicBezTo>
                    <a:pt x="403" y="292"/>
                    <a:pt x="403" y="292"/>
                    <a:pt x="403" y="292"/>
                  </a:cubicBezTo>
                  <a:cubicBezTo>
                    <a:pt x="462" y="279"/>
                    <a:pt x="462" y="279"/>
                    <a:pt x="462" y="279"/>
                  </a:cubicBezTo>
                  <a:cubicBezTo>
                    <a:pt x="462" y="251"/>
                    <a:pt x="462" y="251"/>
                    <a:pt x="462" y="251"/>
                  </a:cubicBezTo>
                  <a:cubicBezTo>
                    <a:pt x="467" y="248"/>
                    <a:pt x="471" y="244"/>
                    <a:pt x="475" y="240"/>
                  </a:cubicBezTo>
                  <a:cubicBezTo>
                    <a:pt x="503" y="242"/>
                    <a:pt x="503" y="242"/>
                    <a:pt x="503" y="242"/>
                  </a:cubicBezTo>
                  <a:cubicBezTo>
                    <a:pt x="521" y="184"/>
                    <a:pt x="521" y="184"/>
                    <a:pt x="521" y="184"/>
                  </a:cubicBezTo>
                  <a:lnTo>
                    <a:pt x="497" y="170"/>
                  </a:lnTo>
                  <a:close/>
                  <a:moveTo>
                    <a:pt x="352" y="211"/>
                  </a:moveTo>
                  <a:cubicBezTo>
                    <a:pt x="349" y="202"/>
                    <a:pt x="349" y="202"/>
                    <a:pt x="349" y="202"/>
                  </a:cubicBezTo>
                  <a:cubicBezTo>
                    <a:pt x="348" y="199"/>
                    <a:pt x="347" y="197"/>
                    <a:pt x="346" y="194"/>
                  </a:cubicBezTo>
                  <a:cubicBezTo>
                    <a:pt x="346" y="192"/>
                    <a:pt x="346" y="189"/>
                    <a:pt x="345" y="186"/>
                  </a:cubicBezTo>
                  <a:cubicBezTo>
                    <a:pt x="344" y="177"/>
                    <a:pt x="344" y="177"/>
                    <a:pt x="344" y="177"/>
                  </a:cubicBezTo>
                  <a:cubicBezTo>
                    <a:pt x="326" y="166"/>
                    <a:pt x="326" y="166"/>
                    <a:pt x="326" y="166"/>
                  </a:cubicBezTo>
                  <a:cubicBezTo>
                    <a:pt x="333" y="145"/>
                    <a:pt x="333" y="145"/>
                    <a:pt x="333" y="145"/>
                  </a:cubicBezTo>
                  <a:cubicBezTo>
                    <a:pt x="354" y="146"/>
                    <a:pt x="354" y="146"/>
                    <a:pt x="354" y="146"/>
                  </a:cubicBezTo>
                  <a:cubicBezTo>
                    <a:pt x="360" y="139"/>
                    <a:pt x="360" y="139"/>
                    <a:pt x="360" y="139"/>
                  </a:cubicBezTo>
                  <a:cubicBezTo>
                    <a:pt x="364" y="135"/>
                    <a:pt x="368" y="131"/>
                    <a:pt x="372" y="128"/>
                  </a:cubicBezTo>
                  <a:cubicBezTo>
                    <a:pt x="380" y="123"/>
                    <a:pt x="380" y="123"/>
                    <a:pt x="380" y="123"/>
                  </a:cubicBezTo>
                  <a:cubicBezTo>
                    <a:pt x="381" y="102"/>
                    <a:pt x="381" y="102"/>
                    <a:pt x="381" y="102"/>
                  </a:cubicBezTo>
                  <a:cubicBezTo>
                    <a:pt x="402" y="97"/>
                    <a:pt x="402" y="97"/>
                    <a:pt x="402" y="97"/>
                  </a:cubicBezTo>
                  <a:cubicBezTo>
                    <a:pt x="411" y="116"/>
                    <a:pt x="411" y="116"/>
                    <a:pt x="411" y="116"/>
                  </a:cubicBezTo>
                  <a:cubicBezTo>
                    <a:pt x="420" y="117"/>
                    <a:pt x="420" y="117"/>
                    <a:pt x="420" y="117"/>
                  </a:cubicBezTo>
                  <a:cubicBezTo>
                    <a:pt x="426" y="118"/>
                    <a:pt x="431" y="120"/>
                    <a:pt x="436" y="123"/>
                  </a:cubicBezTo>
                  <a:cubicBezTo>
                    <a:pt x="444" y="126"/>
                    <a:pt x="444" y="126"/>
                    <a:pt x="444" y="126"/>
                  </a:cubicBezTo>
                  <a:cubicBezTo>
                    <a:pt x="463" y="116"/>
                    <a:pt x="463" y="116"/>
                    <a:pt x="463" y="116"/>
                  </a:cubicBezTo>
                  <a:cubicBezTo>
                    <a:pt x="478" y="132"/>
                    <a:pt x="478" y="132"/>
                    <a:pt x="478" y="132"/>
                  </a:cubicBezTo>
                  <a:cubicBezTo>
                    <a:pt x="466" y="150"/>
                    <a:pt x="466" y="150"/>
                    <a:pt x="466" y="150"/>
                  </a:cubicBezTo>
                  <a:cubicBezTo>
                    <a:pt x="469" y="159"/>
                    <a:pt x="469" y="159"/>
                    <a:pt x="469" y="159"/>
                  </a:cubicBezTo>
                  <a:cubicBezTo>
                    <a:pt x="470" y="162"/>
                    <a:pt x="471" y="164"/>
                    <a:pt x="472" y="167"/>
                  </a:cubicBezTo>
                  <a:cubicBezTo>
                    <a:pt x="472" y="169"/>
                    <a:pt x="472" y="172"/>
                    <a:pt x="473" y="175"/>
                  </a:cubicBezTo>
                  <a:cubicBezTo>
                    <a:pt x="474" y="184"/>
                    <a:pt x="474" y="184"/>
                    <a:pt x="474" y="184"/>
                  </a:cubicBezTo>
                  <a:cubicBezTo>
                    <a:pt x="492" y="195"/>
                    <a:pt x="492" y="195"/>
                    <a:pt x="492" y="195"/>
                  </a:cubicBezTo>
                  <a:cubicBezTo>
                    <a:pt x="485" y="216"/>
                    <a:pt x="485" y="216"/>
                    <a:pt x="485" y="216"/>
                  </a:cubicBezTo>
                  <a:cubicBezTo>
                    <a:pt x="464" y="215"/>
                    <a:pt x="464" y="215"/>
                    <a:pt x="464" y="215"/>
                  </a:cubicBezTo>
                  <a:cubicBezTo>
                    <a:pt x="458" y="222"/>
                    <a:pt x="458" y="222"/>
                    <a:pt x="458" y="222"/>
                  </a:cubicBezTo>
                  <a:cubicBezTo>
                    <a:pt x="454" y="226"/>
                    <a:pt x="450" y="230"/>
                    <a:pt x="446" y="233"/>
                  </a:cubicBezTo>
                  <a:cubicBezTo>
                    <a:pt x="438" y="238"/>
                    <a:pt x="438" y="238"/>
                    <a:pt x="438" y="238"/>
                  </a:cubicBezTo>
                  <a:cubicBezTo>
                    <a:pt x="437" y="259"/>
                    <a:pt x="437" y="259"/>
                    <a:pt x="437" y="259"/>
                  </a:cubicBezTo>
                  <a:cubicBezTo>
                    <a:pt x="416" y="264"/>
                    <a:pt x="416" y="264"/>
                    <a:pt x="416" y="264"/>
                  </a:cubicBezTo>
                  <a:cubicBezTo>
                    <a:pt x="407" y="245"/>
                    <a:pt x="407" y="245"/>
                    <a:pt x="407" y="245"/>
                  </a:cubicBezTo>
                  <a:cubicBezTo>
                    <a:pt x="398" y="243"/>
                    <a:pt x="398" y="243"/>
                    <a:pt x="398" y="243"/>
                  </a:cubicBezTo>
                  <a:cubicBezTo>
                    <a:pt x="392" y="243"/>
                    <a:pt x="387" y="241"/>
                    <a:pt x="382" y="238"/>
                  </a:cubicBezTo>
                  <a:cubicBezTo>
                    <a:pt x="374" y="234"/>
                    <a:pt x="374" y="234"/>
                    <a:pt x="374" y="234"/>
                  </a:cubicBezTo>
                  <a:cubicBezTo>
                    <a:pt x="355" y="245"/>
                    <a:pt x="355" y="245"/>
                    <a:pt x="355" y="245"/>
                  </a:cubicBezTo>
                  <a:cubicBezTo>
                    <a:pt x="340" y="229"/>
                    <a:pt x="340" y="229"/>
                    <a:pt x="340" y="229"/>
                  </a:cubicBezTo>
                  <a:lnTo>
                    <a:pt x="352" y="211"/>
                  </a:lnTo>
                  <a:close/>
                  <a:moveTo>
                    <a:pt x="389" y="212"/>
                  </a:moveTo>
                  <a:cubicBezTo>
                    <a:pt x="395" y="216"/>
                    <a:pt x="402" y="218"/>
                    <a:pt x="409" y="218"/>
                  </a:cubicBezTo>
                  <a:cubicBezTo>
                    <a:pt x="412" y="218"/>
                    <a:pt x="414" y="218"/>
                    <a:pt x="417" y="217"/>
                  </a:cubicBezTo>
                  <a:cubicBezTo>
                    <a:pt x="437" y="213"/>
                    <a:pt x="450" y="193"/>
                    <a:pt x="446" y="172"/>
                  </a:cubicBezTo>
                  <a:cubicBezTo>
                    <a:pt x="446" y="172"/>
                    <a:pt x="446" y="172"/>
                    <a:pt x="446" y="172"/>
                  </a:cubicBezTo>
                  <a:cubicBezTo>
                    <a:pt x="441" y="152"/>
                    <a:pt x="421" y="139"/>
                    <a:pt x="401" y="144"/>
                  </a:cubicBezTo>
                  <a:cubicBezTo>
                    <a:pt x="391" y="146"/>
                    <a:pt x="383" y="152"/>
                    <a:pt x="377" y="160"/>
                  </a:cubicBezTo>
                  <a:cubicBezTo>
                    <a:pt x="372" y="169"/>
                    <a:pt x="370" y="179"/>
                    <a:pt x="372" y="189"/>
                  </a:cubicBezTo>
                  <a:cubicBezTo>
                    <a:pt x="374" y="198"/>
                    <a:pt x="380" y="207"/>
                    <a:pt x="389" y="212"/>
                  </a:cubicBezTo>
                  <a:close/>
                  <a:moveTo>
                    <a:pt x="398" y="173"/>
                  </a:moveTo>
                  <a:cubicBezTo>
                    <a:pt x="400" y="170"/>
                    <a:pt x="403" y="168"/>
                    <a:pt x="406" y="168"/>
                  </a:cubicBezTo>
                  <a:cubicBezTo>
                    <a:pt x="407" y="167"/>
                    <a:pt x="408" y="167"/>
                    <a:pt x="409" y="167"/>
                  </a:cubicBezTo>
                  <a:cubicBezTo>
                    <a:pt x="415" y="167"/>
                    <a:pt x="420" y="172"/>
                    <a:pt x="422" y="178"/>
                  </a:cubicBezTo>
                  <a:cubicBezTo>
                    <a:pt x="423" y="181"/>
                    <a:pt x="422" y="185"/>
                    <a:pt x="420" y="188"/>
                  </a:cubicBezTo>
                  <a:cubicBezTo>
                    <a:pt x="418" y="190"/>
                    <a:pt x="415" y="193"/>
                    <a:pt x="412" y="193"/>
                  </a:cubicBezTo>
                  <a:cubicBezTo>
                    <a:pt x="405" y="195"/>
                    <a:pt x="398" y="190"/>
                    <a:pt x="396" y="183"/>
                  </a:cubicBezTo>
                  <a:cubicBezTo>
                    <a:pt x="395" y="180"/>
                    <a:pt x="396" y="176"/>
                    <a:pt x="398" y="173"/>
                  </a:cubicBezTo>
                  <a:close/>
                  <a:moveTo>
                    <a:pt x="0" y="0"/>
                  </a:moveTo>
                  <a:cubicBezTo>
                    <a:pt x="0" y="576"/>
                    <a:pt x="0" y="576"/>
                    <a:pt x="0" y="576"/>
                  </a:cubicBezTo>
                  <a:cubicBezTo>
                    <a:pt x="576" y="576"/>
                    <a:pt x="576" y="576"/>
                    <a:pt x="576" y="576"/>
                  </a:cubicBezTo>
                  <a:cubicBezTo>
                    <a:pt x="576" y="0"/>
                    <a:pt x="576" y="0"/>
                    <a:pt x="576" y="0"/>
                  </a:cubicBezTo>
                  <a:lnTo>
                    <a:pt x="0" y="0"/>
                  </a:lnTo>
                  <a:close/>
                  <a:moveTo>
                    <a:pt x="551" y="551"/>
                  </a:moveTo>
                  <a:cubicBezTo>
                    <a:pt x="25" y="551"/>
                    <a:pt x="25" y="551"/>
                    <a:pt x="25" y="551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551" y="25"/>
                    <a:pt x="551" y="25"/>
                    <a:pt x="551" y="25"/>
                  </a:cubicBezTo>
                  <a:lnTo>
                    <a:pt x="551" y="5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14300" tIns="57175" rIns="114300" bIns="57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147"/>
            <p:cNvSpPr/>
            <p:nvPr/>
          </p:nvSpPr>
          <p:spPr>
            <a:xfrm>
              <a:off x="3471863" y="4364885"/>
              <a:ext cx="2447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pl-PL" sz="1200" b="1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Skills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8" name="Google Shape;1808;p147"/>
          <p:cNvGrpSpPr/>
          <p:nvPr/>
        </p:nvGrpSpPr>
        <p:grpSpPr>
          <a:xfrm>
            <a:off x="6049964" y="4667915"/>
            <a:ext cx="2783650" cy="215444"/>
            <a:chOff x="6050308" y="4364885"/>
            <a:chExt cx="2783650" cy="215444"/>
          </a:xfrm>
        </p:grpSpPr>
        <p:sp>
          <p:nvSpPr>
            <p:cNvPr id="1809" name="Google Shape;1809;p147"/>
            <p:cNvSpPr/>
            <p:nvPr/>
          </p:nvSpPr>
          <p:spPr>
            <a:xfrm>
              <a:off x="6386858" y="4364885"/>
              <a:ext cx="2447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pl-PL" sz="1200" b="1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Technical expertise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47"/>
            <p:cNvSpPr/>
            <p:nvPr/>
          </p:nvSpPr>
          <p:spPr>
            <a:xfrm>
              <a:off x="6050308" y="4366016"/>
              <a:ext cx="215900" cy="214313"/>
            </a:xfrm>
            <a:custGeom>
              <a:avLst/>
              <a:gdLst/>
              <a:ahLst/>
              <a:cxnLst/>
              <a:rect l="l" t="t" r="r" b="b"/>
              <a:pathLst>
                <a:path w="346" h="346" extrusionOk="0">
                  <a:moveTo>
                    <a:pt x="0" y="0"/>
                  </a:moveTo>
                  <a:cubicBezTo>
                    <a:pt x="0" y="346"/>
                    <a:pt x="0" y="346"/>
                    <a:pt x="0" y="346"/>
                  </a:cubicBezTo>
                  <a:cubicBezTo>
                    <a:pt x="346" y="346"/>
                    <a:pt x="346" y="346"/>
                    <a:pt x="346" y="346"/>
                  </a:cubicBezTo>
                  <a:cubicBezTo>
                    <a:pt x="346" y="0"/>
                    <a:pt x="346" y="0"/>
                    <a:pt x="346" y="0"/>
                  </a:cubicBezTo>
                  <a:lnTo>
                    <a:pt x="0" y="0"/>
                  </a:lnTo>
                  <a:close/>
                  <a:moveTo>
                    <a:pt x="117" y="90"/>
                  </a:moveTo>
                  <a:cubicBezTo>
                    <a:pt x="117" y="77"/>
                    <a:pt x="128" y="67"/>
                    <a:pt x="141" y="67"/>
                  </a:cubicBezTo>
                  <a:cubicBezTo>
                    <a:pt x="153" y="67"/>
                    <a:pt x="164" y="77"/>
                    <a:pt x="164" y="90"/>
                  </a:cubicBezTo>
                  <a:cubicBezTo>
                    <a:pt x="164" y="103"/>
                    <a:pt x="153" y="113"/>
                    <a:pt x="141" y="113"/>
                  </a:cubicBezTo>
                  <a:cubicBezTo>
                    <a:pt x="128" y="113"/>
                    <a:pt x="117" y="103"/>
                    <a:pt x="117" y="90"/>
                  </a:cubicBezTo>
                  <a:close/>
                  <a:moveTo>
                    <a:pt x="331" y="332"/>
                  </a:moveTo>
                  <a:cubicBezTo>
                    <a:pt x="217" y="332"/>
                    <a:pt x="217" y="332"/>
                    <a:pt x="217" y="332"/>
                  </a:cubicBezTo>
                  <a:cubicBezTo>
                    <a:pt x="217" y="296"/>
                    <a:pt x="217" y="296"/>
                    <a:pt x="217" y="296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78" y="134"/>
                    <a:pt x="278" y="134"/>
                    <a:pt x="278" y="134"/>
                  </a:cubicBezTo>
                  <a:cubicBezTo>
                    <a:pt x="295" y="131"/>
                    <a:pt x="309" y="115"/>
                    <a:pt x="309" y="97"/>
                  </a:cubicBezTo>
                  <a:cubicBezTo>
                    <a:pt x="309" y="76"/>
                    <a:pt x="291" y="59"/>
                    <a:pt x="270" y="59"/>
                  </a:cubicBezTo>
                  <a:cubicBezTo>
                    <a:pt x="249" y="59"/>
                    <a:pt x="232" y="76"/>
                    <a:pt x="232" y="97"/>
                  </a:cubicBezTo>
                  <a:cubicBezTo>
                    <a:pt x="232" y="115"/>
                    <a:pt x="245" y="131"/>
                    <a:pt x="263" y="134"/>
                  </a:cubicBezTo>
                  <a:cubicBezTo>
                    <a:pt x="263" y="239"/>
                    <a:pt x="263" y="239"/>
                    <a:pt x="263" y="239"/>
                  </a:cubicBezTo>
                  <a:cubicBezTo>
                    <a:pt x="202" y="289"/>
                    <a:pt x="202" y="289"/>
                    <a:pt x="202" y="289"/>
                  </a:cubicBezTo>
                  <a:cubicBezTo>
                    <a:pt x="202" y="332"/>
                    <a:pt x="202" y="332"/>
                    <a:pt x="202" y="332"/>
                  </a:cubicBezTo>
                  <a:cubicBezTo>
                    <a:pt x="185" y="332"/>
                    <a:pt x="185" y="332"/>
                    <a:pt x="185" y="332"/>
                  </a:cubicBezTo>
                  <a:cubicBezTo>
                    <a:pt x="185" y="259"/>
                    <a:pt x="185" y="259"/>
                    <a:pt x="185" y="259"/>
                  </a:cubicBezTo>
                  <a:cubicBezTo>
                    <a:pt x="213" y="235"/>
                    <a:pt x="213" y="235"/>
                    <a:pt x="213" y="235"/>
                  </a:cubicBezTo>
                  <a:cubicBezTo>
                    <a:pt x="213" y="198"/>
                    <a:pt x="213" y="198"/>
                    <a:pt x="213" y="198"/>
                  </a:cubicBezTo>
                  <a:cubicBezTo>
                    <a:pt x="230" y="195"/>
                    <a:pt x="244" y="179"/>
                    <a:pt x="244" y="161"/>
                  </a:cubicBezTo>
                  <a:cubicBezTo>
                    <a:pt x="244" y="140"/>
                    <a:pt x="227" y="123"/>
                    <a:pt x="205" y="123"/>
                  </a:cubicBezTo>
                  <a:cubicBezTo>
                    <a:pt x="184" y="123"/>
                    <a:pt x="167" y="140"/>
                    <a:pt x="167" y="161"/>
                  </a:cubicBezTo>
                  <a:cubicBezTo>
                    <a:pt x="167" y="179"/>
                    <a:pt x="181" y="195"/>
                    <a:pt x="198" y="198"/>
                  </a:cubicBezTo>
                  <a:cubicBezTo>
                    <a:pt x="198" y="228"/>
                    <a:pt x="198" y="228"/>
                    <a:pt x="198" y="228"/>
                  </a:cubicBezTo>
                  <a:cubicBezTo>
                    <a:pt x="170" y="252"/>
                    <a:pt x="170" y="252"/>
                    <a:pt x="170" y="252"/>
                  </a:cubicBezTo>
                  <a:cubicBezTo>
                    <a:pt x="170" y="332"/>
                    <a:pt x="170" y="332"/>
                    <a:pt x="170" y="332"/>
                  </a:cubicBezTo>
                  <a:cubicBezTo>
                    <a:pt x="153" y="332"/>
                    <a:pt x="153" y="332"/>
                    <a:pt x="153" y="332"/>
                  </a:cubicBezTo>
                  <a:cubicBezTo>
                    <a:pt x="148" y="127"/>
                    <a:pt x="148" y="127"/>
                    <a:pt x="148" y="127"/>
                  </a:cubicBezTo>
                  <a:cubicBezTo>
                    <a:pt x="166" y="124"/>
                    <a:pt x="179" y="109"/>
                    <a:pt x="179" y="90"/>
                  </a:cubicBezTo>
                  <a:cubicBezTo>
                    <a:pt x="179" y="69"/>
                    <a:pt x="162" y="52"/>
                    <a:pt x="141" y="52"/>
                  </a:cubicBezTo>
                  <a:cubicBezTo>
                    <a:pt x="120" y="52"/>
                    <a:pt x="102" y="69"/>
                    <a:pt x="102" y="90"/>
                  </a:cubicBezTo>
                  <a:cubicBezTo>
                    <a:pt x="102" y="109"/>
                    <a:pt x="116" y="124"/>
                    <a:pt x="133" y="128"/>
                  </a:cubicBezTo>
                  <a:cubicBezTo>
                    <a:pt x="138" y="332"/>
                    <a:pt x="138" y="332"/>
                    <a:pt x="138" y="332"/>
                  </a:cubicBezTo>
                  <a:cubicBezTo>
                    <a:pt x="121" y="332"/>
                    <a:pt x="121" y="332"/>
                    <a:pt x="121" y="332"/>
                  </a:cubicBezTo>
                  <a:cubicBezTo>
                    <a:pt x="121" y="237"/>
                    <a:pt x="121" y="237"/>
                    <a:pt x="121" y="237"/>
                  </a:cubicBezTo>
                  <a:cubicBezTo>
                    <a:pt x="89" y="199"/>
                    <a:pt x="89" y="199"/>
                    <a:pt x="89" y="199"/>
                  </a:cubicBezTo>
                  <a:cubicBezTo>
                    <a:pt x="104" y="194"/>
                    <a:pt x="114" y="180"/>
                    <a:pt x="114" y="163"/>
                  </a:cubicBezTo>
                  <a:cubicBezTo>
                    <a:pt x="114" y="142"/>
                    <a:pt x="97" y="125"/>
                    <a:pt x="76" y="125"/>
                  </a:cubicBezTo>
                  <a:cubicBezTo>
                    <a:pt x="55" y="125"/>
                    <a:pt x="38" y="142"/>
                    <a:pt x="38" y="163"/>
                  </a:cubicBezTo>
                  <a:cubicBezTo>
                    <a:pt x="38" y="183"/>
                    <a:pt x="53" y="200"/>
                    <a:pt x="72" y="201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5" y="332"/>
                    <a:pt x="15" y="332"/>
                    <a:pt x="15" y="332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331" y="15"/>
                    <a:pt x="331" y="15"/>
                    <a:pt x="331" y="15"/>
                  </a:cubicBezTo>
                  <a:lnTo>
                    <a:pt x="331" y="332"/>
                  </a:lnTo>
                  <a:close/>
                  <a:moveTo>
                    <a:pt x="270" y="120"/>
                  </a:moveTo>
                  <a:cubicBezTo>
                    <a:pt x="257" y="120"/>
                    <a:pt x="247" y="110"/>
                    <a:pt x="247" y="97"/>
                  </a:cubicBezTo>
                  <a:cubicBezTo>
                    <a:pt x="247" y="84"/>
                    <a:pt x="257" y="73"/>
                    <a:pt x="270" y="73"/>
                  </a:cubicBezTo>
                  <a:cubicBezTo>
                    <a:pt x="283" y="73"/>
                    <a:pt x="294" y="84"/>
                    <a:pt x="294" y="97"/>
                  </a:cubicBezTo>
                  <a:cubicBezTo>
                    <a:pt x="294" y="110"/>
                    <a:pt x="283" y="120"/>
                    <a:pt x="270" y="120"/>
                  </a:cubicBezTo>
                  <a:close/>
                  <a:moveTo>
                    <a:pt x="205" y="184"/>
                  </a:moveTo>
                  <a:cubicBezTo>
                    <a:pt x="193" y="184"/>
                    <a:pt x="182" y="174"/>
                    <a:pt x="182" y="161"/>
                  </a:cubicBezTo>
                  <a:cubicBezTo>
                    <a:pt x="182" y="148"/>
                    <a:pt x="193" y="137"/>
                    <a:pt x="205" y="137"/>
                  </a:cubicBezTo>
                  <a:cubicBezTo>
                    <a:pt x="218" y="137"/>
                    <a:pt x="229" y="148"/>
                    <a:pt x="229" y="161"/>
                  </a:cubicBezTo>
                  <a:cubicBezTo>
                    <a:pt x="229" y="174"/>
                    <a:pt x="218" y="184"/>
                    <a:pt x="205" y="184"/>
                  </a:cubicBezTo>
                  <a:close/>
                  <a:moveTo>
                    <a:pt x="52" y="163"/>
                  </a:moveTo>
                  <a:cubicBezTo>
                    <a:pt x="52" y="151"/>
                    <a:pt x="63" y="140"/>
                    <a:pt x="76" y="140"/>
                  </a:cubicBezTo>
                  <a:cubicBezTo>
                    <a:pt x="89" y="140"/>
                    <a:pt x="99" y="151"/>
                    <a:pt x="99" y="163"/>
                  </a:cubicBezTo>
                  <a:cubicBezTo>
                    <a:pt x="99" y="176"/>
                    <a:pt x="89" y="187"/>
                    <a:pt x="76" y="187"/>
                  </a:cubicBezTo>
                  <a:cubicBezTo>
                    <a:pt x="63" y="187"/>
                    <a:pt x="52" y="176"/>
                    <a:pt x="52" y="1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85725" tIns="42875" rIns="85725" bIns="428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1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11" name="Google Shape;1811;p147"/>
          <p:cNvCxnSpPr/>
          <p:nvPr/>
        </p:nvCxnSpPr>
        <p:spPr>
          <a:xfrm>
            <a:off x="3135313" y="4533693"/>
            <a:ext cx="8613900" cy="1500"/>
          </a:xfrm>
          <a:prstGeom prst="straightConnector1">
            <a:avLst/>
          </a:prstGeom>
          <a:noFill/>
          <a:ln w="9525" cap="sq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12" name="Google Shape;1812;p147"/>
          <p:cNvSpPr txBox="1">
            <a:spLocks noGrp="1"/>
          </p:cNvSpPr>
          <p:nvPr>
            <p:ph type="body" idx="6"/>
          </p:nvPr>
        </p:nvSpPr>
        <p:spPr>
          <a:xfrm>
            <a:off x="3135308" y="2375819"/>
            <a:ext cx="8613900" cy="19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1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2pPr>
            <a:lvl3pPr marL="1371600" lvl="2" indent="-3492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marL="2286000" lvl="4" indent="-3492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marL="3200400" lvl="6" indent="-3492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marL="4114800" lvl="8" indent="-34925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813" name="Google Shape;1813;p147"/>
          <p:cNvSpPr txBox="1">
            <a:spLocks noGrp="1"/>
          </p:cNvSpPr>
          <p:nvPr>
            <p:ph type="body" idx="7"/>
          </p:nvPr>
        </p:nvSpPr>
        <p:spPr>
          <a:xfrm>
            <a:off x="3135308" y="4972000"/>
            <a:ext cx="26145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2pPr>
            <a:lvl3pPr marL="1371600" lvl="2" indent="-3492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marL="2286000" lvl="4" indent="-3492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marL="3200400" lvl="6" indent="-3492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marL="4114800" lvl="8" indent="-34925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814" name="Google Shape;1814;p147"/>
          <p:cNvSpPr txBox="1">
            <a:spLocks noGrp="1"/>
          </p:cNvSpPr>
          <p:nvPr>
            <p:ph type="body" idx="8"/>
          </p:nvPr>
        </p:nvSpPr>
        <p:spPr>
          <a:xfrm>
            <a:off x="6049963" y="4972000"/>
            <a:ext cx="26145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2pPr>
            <a:lvl3pPr marL="1371600" lvl="2" indent="-3492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marL="2286000" lvl="4" indent="-3492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marL="3200400" lvl="6" indent="-3492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marL="4114800" lvl="8" indent="-34925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815" name="Google Shape;1815;p147"/>
          <p:cNvSpPr txBox="1">
            <a:spLocks noGrp="1"/>
          </p:cNvSpPr>
          <p:nvPr>
            <p:ph type="body" idx="9"/>
          </p:nvPr>
        </p:nvSpPr>
        <p:spPr>
          <a:xfrm>
            <a:off x="8964615" y="4972000"/>
            <a:ext cx="2784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2pPr>
            <a:lvl3pPr marL="1371600" lvl="2" indent="-3492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4pPr>
            <a:lvl5pPr marL="2286000" lvl="4" indent="-3492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6pPr>
            <a:lvl7pPr marL="3200400" lvl="6" indent="-3492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/>
            </a:lvl8pPr>
            <a:lvl9pPr marL="4114800" lvl="8" indent="-34925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grpSp>
        <p:nvGrpSpPr>
          <p:cNvPr id="1816" name="Google Shape;1816;p147"/>
          <p:cNvGrpSpPr/>
          <p:nvPr/>
        </p:nvGrpSpPr>
        <p:grpSpPr>
          <a:xfrm>
            <a:off x="8964512" y="4667915"/>
            <a:ext cx="2784443" cy="215481"/>
            <a:chOff x="8964510" y="4316994"/>
            <a:chExt cx="2784443" cy="215481"/>
          </a:xfrm>
        </p:grpSpPr>
        <p:grpSp>
          <p:nvGrpSpPr>
            <p:cNvPr id="1817" name="Google Shape;1817;p147"/>
            <p:cNvGrpSpPr/>
            <p:nvPr/>
          </p:nvGrpSpPr>
          <p:grpSpPr>
            <a:xfrm>
              <a:off x="8964510" y="4318139"/>
              <a:ext cx="215890" cy="214335"/>
              <a:chOff x="4504932" y="281968"/>
              <a:chExt cx="457200" cy="457200"/>
            </a:xfrm>
          </p:grpSpPr>
          <p:sp>
            <p:nvSpPr>
              <p:cNvPr id="1818" name="Google Shape;1818;p147"/>
              <p:cNvSpPr/>
              <p:nvPr/>
            </p:nvSpPr>
            <p:spPr>
              <a:xfrm>
                <a:off x="4566368" y="587530"/>
                <a:ext cx="205327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05327" h="19431" extrusionOk="0">
                    <a:moveTo>
                      <a:pt x="0" y="0"/>
                    </a:moveTo>
                    <a:lnTo>
                      <a:pt x="205327" y="0"/>
                    </a:lnTo>
                    <a:lnTo>
                      <a:pt x="205327" y="19431"/>
                    </a:lnTo>
                    <a:lnTo>
                      <a:pt x="0" y="194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12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9" name="Google Shape;1819;p147"/>
              <p:cNvSpPr/>
              <p:nvPr/>
            </p:nvSpPr>
            <p:spPr>
              <a:xfrm>
                <a:off x="4566368" y="625153"/>
                <a:ext cx="323342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323342" h="19431" extrusionOk="0">
                    <a:moveTo>
                      <a:pt x="0" y="0"/>
                    </a:moveTo>
                    <a:lnTo>
                      <a:pt x="323342" y="0"/>
                    </a:lnTo>
                    <a:lnTo>
                      <a:pt x="323342" y="19431"/>
                    </a:lnTo>
                    <a:lnTo>
                      <a:pt x="0" y="194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12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0" name="Google Shape;1820;p147"/>
              <p:cNvSpPr/>
              <p:nvPr/>
            </p:nvSpPr>
            <p:spPr>
              <a:xfrm>
                <a:off x="4566368" y="662745"/>
                <a:ext cx="129317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129317" h="19431" extrusionOk="0">
                    <a:moveTo>
                      <a:pt x="0" y="0"/>
                    </a:moveTo>
                    <a:lnTo>
                      <a:pt x="129318" y="0"/>
                    </a:lnTo>
                    <a:lnTo>
                      <a:pt x="129318" y="19431"/>
                    </a:lnTo>
                    <a:lnTo>
                      <a:pt x="0" y="194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12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1" name="Google Shape;1821;p147"/>
              <p:cNvSpPr/>
              <p:nvPr/>
            </p:nvSpPr>
            <p:spPr>
              <a:xfrm>
                <a:off x="4718260" y="662745"/>
                <a:ext cx="129317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129317" h="19431" extrusionOk="0">
                    <a:moveTo>
                      <a:pt x="0" y="0"/>
                    </a:moveTo>
                    <a:lnTo>
                      <a:pt x="129318" y="0"/>
                    </a:lnTo>
                    <a:lnTo>
                      <a:pt x="129318" y="19431"/>
                    </a:lnTo>
                    <a:lnTo>
                      <a:pt x="0" y="194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12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2" name="Google Shape;1822;p147"/>
              <p:cNvSpPr/>
              <p:nvPr/>
            </p:nvSpPr>
            <p:spPr>
              <a:xfrm>
                <a:off x="4567098" y="341467"/>
                <a:ext cx="204279" cy="208819"/>
              </a:xfrm>
              <a:custGeom>
                <a:avLst/>
                <a:gdLst/>
                <a:ahLst/>
                <a:cxnLst/>
                <a:rect l="l" t="t" r="r" b="b"/>
                <a:pathLst>
                  <a:path w="204279" h="208819" extrusionOk="0">
                    <a:moveTo>
                      <a:pt x="0" y="0"/>
                    </a:moveTo>
                    <a:lnTo>
                      <a:pt x="0" y="208820"/>
                    </a:lnTo>
                    <a:lnTo>
                      <a:pt x="52134" y="208820"/>
                    </a:lnTo>
                    <a:lnTo>
                      <a:pt x="52134" y="208820"/>
                    </a:lnTo>
                    <a:lnTo>
                      <a:pt x="152241" y="208820"/>
                    </a:lnTo>
                    <a:lnTo>
                      <a:pt x="152241" y="208820"/>
                    </a:lnTo>
                    <a:lnTo>
                      <a:pt x="204280" y="208820"/>
                    </a:lnTo>
                    <a:lnTo>
                      <a:pt x="204280" y="0"/>
                    </a:lnTo>
                    <a:close/>
                    <a:moveTo>
                      <a:pt x="54642" y="188151"/>
                    </a:moveTo>
                    <a:lnTo>
                      <a:pt x="57372" y="166878"/>
                    </a:lnTo>
                    <a:cubicBezTo>
                      <a:pt x="58828" y="163070"/>
                      <a:pt x="61898" y="160104"/>
                      <a:pt x="65754" y="158782"/>
                    </a:cubicBezTo>
                    <a:lnTo>
                      <a:pt x="86582" y="151701"/>
                    </a:lnTo>
                    <a:cubicBezTo>
                      <a:pt x="95348" y="159864"/>
                      <a:pt x="108932" y="159864"/>
                      <a:pt x="117697" y="151701"/>
                    </a:cubicBezTo>
                    <a:lnTo>
                      <a:pt x="138525" y="158782"/>
                    </a:lnTo>
                    <a:cubicBezTo>
                      <a:pt x="142374" y="160104"/>
                      <a:pt x="145434" y="163072"/>
                      <a:pt x="146875" y="166878"/>
                    </a:cubicBezTo>
                    <a:lnTo>
                      <a:pt x="149606" y="188151"/>
                    </a:lnTo>
                    <a:close/>
                    <a:moveTo>
                      <a:pt x="183579" y="188151"/>
                    </a:moveTo>
                    <a:lnTo>
                      <a:pt x="170466" y="188151"/>
                    </a:lnTo>
                    <a:lnTo>
                      <a:pt x="167291" y="163259"/>
                    </a:lnTo>
                    <a:lnTo>
                      <a:pt x="166910" y="161481"/>
                    </a:lnTo>
                    <a:cubicBezTo>
                      <a:pt x="163604" y="151048"/>
                      <a:pt x="155546" y="142802"/>
                      <a:pt x="145193" y="139256"/>
                    </a:cubicBezTo>
                    <a:lnTo>
                      <a:pt x="120713" y="131001"/>
                    </a:lnTo>
                    <a:cubicBezTo>
                      <a:pt x="115384" y="129191"/>
                      <a:pt x="109488" y="130612"/>
                      <a:pt x="105569" y="134652"/>
                    </a:cubicBezTo>
                    <a:lnTo>
                      <a:pt x="103664" y="136589"/>
                    </a:lnTo>
                    <a:cubicBezTo>
                      <a:pt x="102856" y="137465"/>
                      <a:pt x="101490" y="137521"/>
                      <a:pt x="100613" y="136713"/>
                    </a:cubicBezTo>
                    <a:cubicBezTo>
                      <a:pt x="100570" y="136673"/>
                      <a:pt x="100528" y="136632"/>
                      <a:pt x="100489" y="136589"/>
                    </a:cubicBezTo>
                    <a:lnTo>
                      <a:pt x="98584" y="134620"/>
                    </a:lnTo>
                    <a:cubicBezTo>
                      <a:pt x="94668" y="130643"/>
                      <a:pt x="88830" y="129239"/>
                      <a:pt x="83534" y="131001"/>
                    </a:cubicBezTo>
                    <a:lnTo>
                      <a:pt x="59119" y="139224"/>
                    </a:lnTo>
                    <a:cubicBezTo>
                      <a:pt x="48757" y="142757"/>
                      <a:pt x="40694" y="151008"/>
                      <a:pt x="37402" y="161449"/>
                    </a:cubicBezTo>
                    <a:lnTo>
                      <a:pt x="33814" y="188151"/>
                    </a:lnTo>
                    <a:lnTo>
                      <a:pt x="20669" y="188151"/>
                    </a:lnTo>
                    <a:lnTo>
                      <a:pt x="20669" y="20669"/>
                    </a:lnTo>
                    <a:lnTo>
                      <a:pt x="183579" y="2066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12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p147"/>
              <p:cNvSpPr/>
              <p:nvPr/>
            </p:nvSpPr>
            <p:spPr>
              <a:xfrm>
                <a:off x="4640313" y="385091"/>
                <a:ext cx="57848" cy="74263"/>
              </a:xfrm>
              <a:custGeom>
                <a:avLst/>
                <a:gdLst/>
                <a:ahLst/>
                <a:cxnLst/>
                <a:rect l="l" t="t" r="r" b="b"/>
                <a:pathLst>
                  <a:path w="57848" h="74263" extrusionOk="0">
                    <a:moveTo>
                      <a:pt x="28924" y="74263"/>
                    </a:moveTo>
                    <a:cubicBezTo>
                      <a:pt x="39338" y="74263"/>
                      <a:pt x="45212" y="67691"/>
                      <a:pt x="48736" y="63754"/>
                    </a:cubicBezTo>
                    <a:cubicBezTo>
                      <a:pt x="54769" y="56959"/>
                      <a:pt x="57849" y="46006"/>
                      <a:pt x="57849" y="31147"/>
                    </a:cubicBezTo>
                    <a:cubicBezTo>
                      <a:pt x="57849" y="13970"/>
                      <a:pt x="44863" y="0"/>
                      <a:pt x="28924" y="0"/>
                    </a:cubicBezTo>
                    <a:cubicBezTo>
                      <a:pt x="12986" y="0"/>
                      <a:pt x="0" y="13970"/>
                      <a:pt x="0" y="31147"/>
                    </a:cubicBezTo>
                    <a:cubicBezTo>
                      <a:pt x="0" y="46006"/>
                      <a:pt x="3175" y="56991"/>
                      <a:pt x="9112" y="63754"/>
                    </a:cubicBezTo>
                    <a:cubicBezTo>
                      <a:pt x="13764" y="70100"/>
                      <a:pt x="21061" y="73971"/>
                      <a:pt x="28924" y="74263"/>
                    </a:cubicBezTo>
                    <a:close/>
                    <a:moveTo>
                      <a:pt x="28924" y="20701"/>
                    </a:moveTo>
                    <a:cubicBezTo>
                      <a:pt x="33401" y="20701"/>
                      <a:pt x="37179" y="25495"/>
                      <a:pt x="37179" y="31147"/>
                    </a:cubicBezTo>
                    <a:cubicBezTo>
                      <a:pt x="37179" y="41847"/>
                      <a:pt x="35179" y="47879"/>
                      <a:pt x="33306" y="49975"/>
                    </a:cubicBezTo>
                    <a:cubicBezTo>
                      <a:pt x="30131" y="53594"/>
                      <a:pt x="29496" y="53594"/>
                      <a:pt x="28924" y="53594"/>
                    </a:cubicBezTo>
                    <a:cubicBezTo>
                      <a:pt x="28353" y="53594"/>
                      <a:pt x="27750" y="53594"/>
                      <a:pt x="24543" y="49975"/>
                    </a:cubicBezTo>
                    <a:cubicBezTo>
                      <a:pt x="22669" y="47879"/>
                      <a:pt x="20669" y="41847"/>
                      <a:pt x="20669" y="31147"/>
                    </a:cubicBezTo>
                    <a:cubicBezTo>
                      <a:pt x="20669" y="25495"/>
                      <a:pt x="24448" y="20701"/>
                      <a:pt x="28924" y="207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12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4" name="Google Shape;1824;p147"/>
              <p:cNvSpPr/>
              <p:nvPr/>
            </p:nvSpPr>
            <p:spPr>
              <a:xfrm>
                <a:off x="4504932" y="281968"/>
                <a:ext cx="4572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57200" extrusionOk="0">
                    <a:moveTo>
                      <a:pt x="0" y="0"/>
                    </a:moveTo>
                    <a:lnTo>
                      <a:pt x="0" y="457200"/>
                    </a:lnTo>
                    <a:lnTo>
                      <a:pt x="457200" y="457200"/>
                    </a:lnTo>
                    <a:lnTo>
                      <a:pt x="457200" y="0"/>
                    </a:lnTo>
                    <a:close/>
                    <a:moveTo>
                      <a:pt x="437706" y="437706"/>
                    </a:moveTo>
                    <a:lnTo>
                      <a:pt x="19495" y="437706"/>
                    </a:lnTo>
                    <a:lnTo>
                      <a:pt x="19495" y="19495"/>
                    </a:lnTo>
                    <a:lnTo>
                      <a:pt x="437706" y="19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12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25" name="Google Shape;1825;p147"/>
            <p:cNvSpPr/>
            <p:nvPr/>
          </p:nvSpPr>
          <p:spPr>
            <a:xfrm>
              <a:off x="9301853" y="4316994"/>
              <a:ext cx="2447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pl-PL" sz="1200" b="1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Certification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26" name="Google Shape;1826;p147"/>
          <p:cNvPicPr preferRelativeResize="0"/>
          <p:nvPr/>
        </p:nvPicPr>
        <p:blipFill rotWithShape="1">
          <a:blip r:embed="rId2">
            <a:alphaModFix/>
          </a:blip>
          <a:srcRect l="34640" t="34810" r="38479" b="23683"/>
          <a:stretch/>
        </p:blipFill>
        <p:spPr>
          <a:xfrm>
            <a:off x="10403839" y="434841"/>
            <a:ext cx="1321611" cy="987660"/>
          </a:xfrm>
          <a:custGeom>
            <a:avLst/>
            <a:gdLst/>
            <a:ahLst/>
            <a:cxnLst/>
            <a:rect l="l" t="t" r="r" b="b"/>
            <a:pathLst>
              <a:path w="3367162" h="2599105" extrusionOk="0">
                <a:moveTo>
                  <a:pt x="1693421" y="0"/>
                </a:moveTo>
                <a:cubicBezTo>
                  <a:pt x="2168183" y="0"/>
                  <a:pt x="2553053" y="384870"/>
                  <a:pt x="2553053" y="859632"/>
                </a:cubicBezTo>
                <a:lnTo>
                  <a:pt x="2552664" y="863498"/>
                </a:lnTo>
                <a:lnTo>
                  <a:pt x="2595423" y="865657"/>
                </a:lnTo>
                <a:cubicBezTo>
                  <a:pt x="3028898" y="909679"/>
                  <a:pt x="3367162" y="1275762"/>
                  <a:pt x="3367162" y="1720851"/>
                </a:cubicBezTo>
                <a:cubicBezTo>
                  <a:pt x="3367162" y="2165941"/>
                  <a:pt x="3028898" y="2532023"/>
                  <a:pt x="2595423" y="2576045"/>
                </a:cubicBezTo>
                <a:lnTo>
                  <a:pt x="2514409" y="2580136"/>
                </a:lnTo>
                <a:lnTo>
                  <a:pt x="2514409" y="2599104"/>
                </a:lnTo>
                <a:lnTo>
                  <a:pt x="879728" y="2599104"/>
                </a:lnTo>
                <a:lnTo>
                  <a:pt x="879728" y="2598090"/>
                </a:lnTo>
                <a:lnTo>
                  <a:pt x="859632" y="2599105"/>
                </a:lnTo>
                <a:cubicBezTo>
                  <a:pt x="384870" y="2599105"/>
                  <a:pt x="0" y="2214235"/>
                  <a:pt x="0" y="1739473"/>
                </a:cubicBezTo>
                <a:cubicBezTo>
                  <a:pt x="0" y="1294384"/>
                  <a:pt x="338264" y="928301"/>
                  <a:pt x="771739" y="884279"/>
                </a:cubicBezTo>
                <a:lnTo>
                  <a:pt x="834872" y="881091"/>
                </a:lnTo>
                <a:lnTo>
                  <a:pt x="833789" y="859632"/>
                </a:lnTo>
                <a:cubicBezTo>
                  <a:pt x="833789" y="384870"/>
                  <a:pt x="1218659" y="0"/>
                  <a:pt x="1693421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 Dark Grey">
  <p:cSld name="Title Slide 1 Dark Grey"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96"/>
          <p:cNvSpPr/>
          <p:nvPr/>
        </p:nvSpPr>
        <p:spPr>
          <a:xfrm>
            <a:off x="0" y="0"/>
            <a:ext cx="8096100" cy="3429300"/>
          </a:xfrm>
          <a:prstGeom prst="rect">
            <a:avLst/>
          </a:prstGeom>
          <a:solidFill>
            <a:srgbClr val="464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96"/>
          <p:cNvSpPr/>
          <p:nvPr/>
        </p:nvSpPr>
        <p:spPr>
          <a:xfrm>
            <a:off x="0" y="3429000"/>
            <a:ext cx="8096100" cy="1143300"/>
          </a:xfrm>
          <a:prstGeom prst="rect">
            <a:avLst/>
          </a:prstGeom>
          <a:solidFill>
            <a:srgbClr val="7D7D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96"/>
          <p:cNvSpPr/>
          <p:nvPr/>
        </p:nvSpPr>
        <p:spPr>
          <a:xfrm>
            <a:off x="8096251" y="0"/>
            <a:ext cx="4095900" cy="34293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96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400" cy="24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20" name="Google Shape;1420;p96"/>
          <p:cNvSpPr txBox="1">
            <a:spLocks noGrp="1"/>
          </p:cNvSpPr>
          <p:nvPr>
            <p:ph type="subTitle" idx="1"/>
          </p:nvPr>
        </p:nvSpPr>
        <p:spPr>
          <a:xfrm>
            <a:off x="442913" y="3764283"/>
            <a:ext cx="54741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421" name="Google Shape;1421;p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8" cy="1351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All Grey">
  <p:cSld name="Title Slide All Grey">
    <p:bg>
      <p:bgPr>
        <a:solidFill>
          <a:srgbClr val="464646"/>
        </a:solidFill>
        <a:effectLst/>
      </p:bgPr>
    </p:bg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97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400" cy="24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eorgia"/>
              <a:buNone/>
              <a:defRPr sz="6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24" name="Google Shape;1424;p97"/>
          <p:cNvSpPr txBox="1">
            <a:spLocks noGrp="1"/>
          </p:cNvSpPr>
          <p:nvPr>
            <p:ph type="subTitle" idx="1"/>
          </p:nvPr>
        </p:nvSpPr>
        <p:spPr>
          <a:xfrm>
            <a:off x="442913" y="3764283"/>
            <a:ext cx="54741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425" name="Google Shape;1425;p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8" cy="135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All White">
  <p:cSld name="Title Slide All White">
    <p:bg>
      <p:bgPr>
        <a:solidFill>
          <a:schemeClr val="lt1"/>
        </a:solidFill>
        <a:effectLst/>
      </p:bgPr>
    </p:bg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98"/>
          <p:cNvSpPr txBox="1">
            <a:spLocks noGrp="1"/>
          </p:cNvSpPr>
          <p:nvPr>
            <p:ph type="ctrTitle"/>
          </p:nvPr>
        </p:nvSpPr>
        <p:spPr>
          <a:xfrm>
            <a:off x="442912" y="428625"/>
            <a:ext cx="7418400" cy="24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  <a:defRPr sz="600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28" name="Google Shape;1428;p98"/>
          <p:cNvSpPr txBox="1">
            <a:spLocks noGrp="1"/>
          </p:cNvSpPr>
          <p:nvPr>
            <p:ph type="subTitle" idx="1"/>
          </p:nvPr>
        </p:nvSpPr>
        <p:spPr>
          <a:xfrm>
            <a:off x="442913" y="3764283"/>
            <a:ext cx="54741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pic>
        <p:nvPicPr>
          <p:cNvPr id="1429" name="Google Shape;1429;p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139" y="5330952"/>
            <a:ext cx="1636778" cy="1351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2">
  <p:cSld name="Title Slide 2"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99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4575900"/>
          </a:xfrm>
          <a:prstGeom prst="rect">
            <a:avLst/>
          </a:prstGeom>
          <a:solidFill>
            <a:srgbClr val="DEDEDE"/>
          </a:solidFill>
          <a:ln>
            <a:noFill/>
          </a:ln>
        </p:spPr>
      </p:sp>
      <p:sp>
        <p:nvSpPr>
          <p:cNvPr id="1432" name="Google Shape;1432;p99"/>
          <p:cNvSpPr/>
          <p:nvPr/>
        </p:nvSpPr>
        <p:spPr>
          <a:xfrm>
            <a:off x="0" y="0"/>
            <a:ext cx="6096000" cy="457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99"/>
          <p:cNvSpPr/>
          <p:nvPr/>
        </p:nvSpPr>
        <p:spPr>
          <a:xfrm>
            <a:off x="0" y="4575812"/>
            <a:ext cx="6096000" cy="228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99"/>
          <p:cNvSpPr txBox="1">
            <a:spLocks noGrp="1"/>
          </p:cNvSpPr>
          <p:nvPr>
            <p:ph type="ctrTitle"/>
          </p:nvPr>
        </p:nvSpPr>
        <p:spPr>
          <a:xfrm>
            <a:off x="442913" y="428625"/>
            <a:ext cx="54741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Georgia"/>
              <a:buNone/>
              <a:defRPr sz="5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35" name="Google Shape;1435;p99"/>
          <p:cNvSpPr txBox="1">
            <a:spLocks noGrp="1"/>
          </p:cNvSpPr>
          <p:nvPr>
            <p:ph type="subTitle" idx="1"/>
          </p:nvPr>
        </p:nvSpPr>
        <p:spPr>
          <a:xfrm>
            <a:off x="442913" y="5101595"/>
            <a:ext cx="54741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 b="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436" name="Google Shape;1436;p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737" y="5330952"/>
            <a:ext cx="1636778" cy="1351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89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1" name="Google Shape;1331;p89"/>
          <p:cNvSpPr txBox="1">
            <a:spLocks noGrp="1"/>
          </p:cNvSpPr>
          <p:nvPr>
            <p:ph type="body" idx="1"/>
          </p:nvPr>
        </p:nvSpPr>
        <p:spPr>
          <a:xfrm>
            <a:off x="442913" y="1665288"/>
            <a:ext cx="11306100" cy="45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sz="19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2" name="Google Shape;1332;p89"/>
          <p:cNvSpPr txBox="1">
            <a:spLocks noGrp="1"/>
          </p:cNvSpPr>
          <p:nvPr>
            <p:ph type="sldNum" idx="12"/>
          </p:nvPr>
        </p:nvSpPr>
        <p:spPr>
          <a:xfrm>
            <a:off x="11327131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333" name="Google Shape;1333;p89"/>
          <p:cNvSpPr txBox="1"/>
          <p:nvPr/>
        </p:nvSpPr>
        <p:spPr>
          <a:xfrm>
            <a:off x="442913" y="6400799"/>
            <a:ext cx="3048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l-PL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PwC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  <p:sldLayoutId id="2147483756" r:id="rId24"/>
    <p:sldLayoutId id="2147483757" r:id="rId25"/>
    <p:sldLayoutId id="2147483758" r:id="rId26"/>
    <p:sldLayoutId id="2147483759" r:id="rId27"/>
    <p:sldLayoutId id="2147483760" r:id="rId28"/>
    <p:sldLayoutId id="2147483761" r:id="rId29"/>
    <p:sldLayoutId id="2147483762" r:id="rId30"/>
    <p:sldLayoutId id="2147483763" r:id="rId31"/>
    <p:sldLayoutId id="2147483764" r:id="rId32"/>
    <p:sldLayoutId id="2147483765" r:id="rId33"/>
    <p:sldLayoutId id="2147483766" r:id="rId34"/>
    <p:sldLayoutId id="2147483767" r:id="rId35"/>
    <p:sldLayoutId id="2147483768" r:id="rId36"/>
    <p:sldLayoutId id="2147483769" r:id="rId37"/>
    <p:sldLayoutId id="2147483770" r:id="rId38"/>
    <p:sldLayoutId id="2147483771" r:id="rId39"/>
    <p:sldLayoutId id="2147483772" r:id="rId40"/>
    <p:sldLayoutId id="2147483773" r:id="rId41"/>
    <p:sldLayoutId id="2147483774" r:id="rId42"/>
    <p:sldLayoutId id="2147483775" r:id="rId43"/>
    <p:sldLayoutId id="2147483776" r:id="rId44"/>
    <p:sldLayoutId id="2147483777" r:id="rId45"/>
    <p:sldLayoutId id="2147483778" r:id="rId46"/>
    <p:sldLayoutId id="2147483781" r:id="rId47"/>
    <p:sldLayoutId id="2147483782" r:id="rId48"/>
    <p:sldLayoutId id="2147483783" r:id="rId49"/>
    <p:sldLayoutId id="2147483784" r:id="rId50"/>
    <p:sldLayoutId id="2147483785" r:id="rId51"/>
    <p:sldLayoutId id="2147483786" r:id="rId52"/>
    <p:sldLayoutId id="2147483787" r:id="rId53"/>
    <p:sldLayoutId id="2147483788" r:id="rId54"/>
    <p:sldLayoutId id="2147483789" r:id="rId5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79">
          <p15:clr>
            <a:srgbClr val="F26B43"/>
          </p15:clr>
        </p15:guide>
        <p15:guide id="2" pos="7401">
          <p15:clr>
            <a:srgbClr val="F26B43"/>
          </p15:clr>
        </p15:guide>
        <p15:guide id="3" orient="horz" pos="3888">
          <p15:clr>
            <a:srgbClr val="F26B43"/>
          </p15:clr>
        </p15:guide>
        <p15:guide id="4" orient="horz" pos="1049">
          <p15:clr>
            <a:srgbClr val="F26B43"/>
          </p15:clr>
        </p15:guide>
        <p15:guide id="5" orient="horz" pos="896">
          <p15:clr>
            <a:srgbClr val="F26B43"/>
          </p15:clr>
        </p15:guide>
        <p15:guide id="6" orient="horz" pos="27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" name="Google Shape;9349;p716"/>
          <p:cNvSpPr txBox="1">
            <a:spLocks noGrp="1"/>
          </p:cNvSpPr>
          <p:nvPr>
            <p:ph type="body" idx="1"/>
          </p:nvPr>
        </p:nvSpPr>
        <p:spPr>
          <a:xfrm>
            <a:off x="442911" y="2262168"/>
            <a:ext cx="1833300" cy="29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pl-PL"/>
              <a:t>20+ years of experience in IAM and IT Infrastructure and 10+ in Digital Cloud Capabilities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EDUCATION:</a:t>
            </a:r>
            <a:br>
              <a:rPr lang="pl-PL"/>
            </a:br>
            <a:r>
              <a:rPr lang="pl-PL"/>
              <a:t>Master of Science, Engineer in Computer Science, Wroclaw University of Science and Technology, 1997, GPA A+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PROFESSIONS:</a:t>
            </a:r>
            <a:br>
              <a:rPr lang="pl-PL"/>
            </a:br>
            <a:r>
              <a:rPr lang="pl-PL"/>
              <a:t>Solution Architect, Microsoft Trainer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COMPETENCY AREAS:</a:t>
            </a:r>
            <a:br>
              <a:rPr lang="pl-PL"/>
            </a:br>
            <a:r>
              <a:rPr lang="pl-PL"/>
              <a:t>IAM, Cloud Governance, Cloud Architecture: landing zone designs, TOGAF and MS CAF/WAF practice, AI, ML, Databricks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350" name="Google Shape;9350;p716"/>
          <p:cNvSpPr txBox="1">
            <a:spLocks noGrp="1"/>
          </p:cNvSpPr>
          <p:nvPr>
            <p:ph type="title"/>
          </p:nvPr>
        </p:nvSpPr>
        <p:spPr>
          <a:xfrm>
            <a:off x="2768600" y="432001"/>
            <a:ext cx="69396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pl-PL" sz="3200" dirty="0"/>
              <a:t>Wojciech </a:t>
            </a:r>
            <a:r>
              <a:rPr lang="pl-PL" sz="3200" dirty="0" err="1"/>
              <a:t>Paździerkiewicz</a:t>
            </a:r>
            <a:endParaRPr sz="3200" dirty="0"/>
          </a:p>
        </p:txBody>
      </p:sp>
      <p:sp>
        <p:nvSpPr>
          <p:cNvPr id="9351" name="Google Shape;9351;p716"/>
          <p:cNvSpPr txBox="1">
            <a:spLocks noGrp="1"/>
          </p:cNvSpPr>
          <p:nvPr>
            <p:ph type="sldNum" idx="12"/>
          </p:nvPr>
        </p:nvSpPr>
        <p:spPr>
          <a:xfrm>
            <a:off x="11327129" y="6400800"/>
            <a:ext cx="4221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l-PL"/>
              <a:t>1</a:t>
            </a:fld>
            <a:endParaRPr/>
          </a:p>
        </p:txBody>
      </p:sp>
      <p:sp>
        <p:nvSpPr>
          <p:cNvPr id="9352" name="Google Shape;9352;p716"/>
          <p:cNvSpPr txBox="1">
            <a:spLocks noGrp="1"/>
          </p:cNvSpPr>
          <p:nvPr>
            <p:ph type="body" idx="2"/>
          </p:nvPr>
        </p:nvSpPr>
        <p:spPr>
          <a:xfrm>
            <a:off x="2768600" y="932200"/>
            <a:ext cx="7599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pl-PL"/>
              <a:t>Manager | Azure Architect | Cloud and Digital | Warsaw | Poland</a:t>
            </a:r>
            <a:endParaRPr/>
          </a:p>
        </p:txBody>
      </p:sp>
      <p:sp>
        <p:nvSpPr>
          <p:cNvPr id="9353" name="Google Shape;9353;p716"/>
          <p:cNvSpPr txBox="1">
            <a:spLocks noGrp="1"/>
          </p:cNvSpPr>
          <p:nvPr>
            <p:ph type="body" idx="3"/>
          </p:nvPr>
        </p:nvSpPr>
        <p:spPr>
          <a:xfrm>
            <a:off x="5322150" y="4951950"/>
            <a:ext cx="2590800" cy="15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397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•"/>
            </a:pPr>
            <a:r>
              <a:rPr lang="pl-PL"/>
              <a:t>IAM: SSO, OAuth, OIDC, SAML, LDAP, Krb</a:t>
            </a:r>
            <a:endParaRPr/>
          </a:p>
          <a:p>
            <a:pPr marL="1397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•"/>
            </a:pPr>
            <a:r>
              <a:rPr lang="pl-PL"/>
              <a:t>IaC: ARM, Bicep, Terraform, ADO</a:t>
            </a:r>
            <a:endParaRPr/>
          </a:p>
          <a:p>
            <a:pPr marL="1397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•"/>
            </a:pPr>
            <a:r>
              <a:rPr lang="pl-PL"/>
              <a:t>Code: Powershell, C#, .Net, Python, T-SQL, PL-SQL, Azure CLI</a:t>
            </a:r>
            <a:endParaRPr/>
          </a:p>
          <a:p>
            <a:pPr marL="13970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</a:pPr>
            <a:r>
              <a:rPr lang="pl-PL"/>
              <a:t>Security: Zero Trust, SIEM / SOAR: Azure Sentinel, CNAPP: Defender for Cloud</a:t>
            </a:r>
            <a:endParaRPr/>
          </a:p>
          <a:p>
            <a:pPr marL="13970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</a:pPr>
            <a:r>
              <a:rPr lang="pl-PL"/>
              <a:t>Data Engineering: Synapse Analytics, Databricks, Lakehouse, Data/Delta Lake</a:t>
            </a:r>
            <a:endParaRPr/>
          </a:p>
          <a:p>
            <a:pPr marL="13970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</a:pPr>
            <a:r>
              <a:rPr lang="pl-PL"/>
              <a:t>AI: Azure AI, Azure ML</a:t>
            </a:r>
            <a:endParaRPr/>
          </a:p>
          <a:p>
            <a:pPr marL="13970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</a:pPr>
            <a:r>
              <a:rPr lang="pl-PL"/>
              <a:t>Monitoring: Azure Monitor, Azure Insights, Grafana, AppDynamics, Splunk</a:t>
            </a:r>
            <a:endParaRPr/>
          </a:p>
        </p:txBody>
      </p:sp>
      <p:sp>
        <p:nvSpPr>
          <p:cNvPr id="9354" name="Google Shape;9354;p716"/>
          <p:cNvSpPr txBox="1">
            <a:spLocks noGrp="1"/>
          </p:cNvSpPr>
          <p:nvPr>
            <p:ph type="body" idx="4"/>
          </p:nvPr>
        </p:nvSpPr>
        <p:spPr>
          <a:xfrm>
            <a:off x="697705" y="5766536"/>
            <a:ext cx="1578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pl-PL"/>
              <a:t>+48 519 506 833</a:t>
            </a:r>
            <a:endParaRPr/>
          </a:p>
        </p:txBody>
      </p:sp>
      <p:sp>
        <p:nvSpPr>
          <p:cNvPr id="9355" name="Google Shape;9355;p716"/>
          <p:cNvSpPr txBox="1">
            <a:spLocks noGrp="1"/>
          </p:cNvSpPr>
          <p:nvPr>
            <p:ph type="body" idx="5"/>
          </p:nvPr>
        </p:nvSpPr>
        <p:spPr>
          <a:xfrm>
            <a:off x="697699" y="6033700"/>
            <a:ext cx="18279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pl-PL" sz="800" dirty="0"/>
              <a:t>Wojciech.Pazdzierkiewicz@pwc.com</a:t>
            </a:r>
            <a:endParaRPr sz="800" dirty="0"/>
          </a:p>
        </p:txBody>
      </p:sp>
      <p:sp>
        <p:nvSpPr>
          <p:cNvPr id="9356" name="Google Shape;9356;p716"/>
          <p:cNvSpPr txBox="1">
            <a:spLocks noGrp="1"/>
          </p:cNvSpPr>
          <p:nvPr>
            <p:ph type="body" idx="7"/>
          </p:nvPr>
        </p:nvSpPr>
        <p:spPr>
          <a:xfrm>
            <a:off x="8084800" y="4886600"/>
            <a:ext cx="3700500" cy="17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397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pl-PL"/>
              <a:t>The Open Group Certified: TOGAF 9 Certified</a:t>
            </a:r>
            <a:endParaRPr/>
          </a:p>
          <a:p>
            <a:pPr marL="13970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</a:pPr>
            <a:r>
              <a:rPr lang="pl-PL"/>
              <a:t>ITIL Foundation Certificate in IT Service Management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970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</a:pPr>
            <a:r>
              <a:rPr lang="pl-PL"/>
              <a:t>Databricks Accredited Azure Platform Architect</a:t>
            </a:r>
            <a:endParaRPr/>
          </a:p>
          <a:p>
            <a:pPr marL="13970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</a:pPr>
            <a:r>
              <a:rPr lang="pl-PL"/>
              <a:t>Databricks Accredited Platform Administrator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970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</a:pPr>
            <a:r>
              <a:rPr lang="pl-PL"/>
              <a:t>Microsoft Trainer</a:t>
            </a:r>
            <a:endParaRPr/>
          </a:p>
          <a:p>
            <a:pPr marL="1397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pl-PL"/>
              <a:t>Microsoft Certified: DevOps Engineer Expert</a:t>
            </a:r>
            <a:endParaRPr/>
          </a:p>
          <a:p>
            <a:pPr marL="1397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pl-PL"/>
              <a:t>Microsoft Certified: Azure AI Engineer Associate</a:t>
            </a:r>
            <a:endParaRPr/>
          </a:p>
          <a:p>
            <a:pPr marL="1397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pl-PL"/>
              <a:t>Microsoft Certified: Azure Data Scientist Associate</a:t>
            </a:r>
            <a:endParaRPr/>
          </a:p>
          <a:p>
            <a:pPr marL="1397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pl-PL"/>
              <a:t>Microsoft Certified: Azure Data Engineer Associate</a:t>
            </a:r>
            <a:endParaRPr/>
          </a:p>
          <a:p>
            <a:pPr marL="1397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</a:pPr>
            <a:r>
              <a:rPr lang="pl-PL"/>
              <a:t>Microsoft Certified: Azure Solutions Architect Expert</a:t>
            </a:r>
            <a:endParaRPr/>
          </a:p>
          <a:p>
            <a:pPr marL="13970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  <a:p>
            <a:pPr marL="13970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  <a:p>
            <a:pPr marL="13970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  <a:p>
            <a:pPr marL="13970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/>
          </a:p>
          <a:p>
            <a:pPr marL="13970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  <a:p>
            <a:pPr marL="13970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  <a:p>
            <a:pPr marL="13970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  <a:p>
            <a:pPr marL="13970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</p:txBody>
      </p:sp>
      <p:sp>
        <p:nvSpPr>
          <p:cNvPr id="9357" name="Google Shape;9357;p716"/>
          <p:cNvSpPr txBox="1">
            <a:spLocks noGrp="1"/>
          </p:cNvSpPr>
          <p:nvPr>
            <p:ph type="body" idx="9"/>
          </p:nvPr>
        </p:nvSpPr>
        <p:spPr>
          <a:xfrm>
            <a:off x="2768600" y="4951950"/>
            <a:ext cx="2381700" cy="15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/>
              <a:t>AI, AutoML, Azure, Azure Active Directory, Cloud Architecture, Cloud Computing, Cloud Data Architecture, Cloud Deployment, Cloud Development, Cloud DevOps, Cloud Hosting, Cloud Infrastructure, Cloud Migrations, Cloud Platform Architecture, Cloud Solutions, CI/CD, Databricks Platform, Data Engineering, Data Lake, Delta Lake, Data Lakehouse, Data Science, Data Warehousing, Deep Learning, ETL/ELT, IaC, IAM, ML, Microsoft Entra ID, SDN</a:t>
            </a:r>
            <a:endParaRPr/>
          </a:p>
          <a:p>
            <a:pPr marL="13970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</p:txBody>
      </p:sp>
      <p:sp>
        <p:nvSpPr>
          <p:cNvPr id="9358" name="Google Shape;9358;p716"/>
          <p:cNvSpPr txBox="1"/>
          <p:nvPr/>
        </p:nvSpPr>
        <p:spPr>
          <a:xfrm>
            <a:off x="2768600" y="2216222"/>
            <a:ext cx="44133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900" b="1">
                <a:solidFill>
                  <a:srgbClr val="E6A709"/>
                </a:solidFill>
              </a:rPr>
              <a:t>One of the NATO Agencies</a:t>
            </a:r>
            <a:endParaRPr sz="1900"/>
          </a:p>
          <a:p>
            <a:pPr marL="0" marR="0" lvl="0" indent="0" algn="just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pl-PL" sz="900">
                <a:solidFill>
                  <a:schemeClr val="dk1"/>
                </a:solidFill>
              </a:rPr>
              <a:t>Developing of a multi-cloud architecture and design, including a key design decisions document that describes design principles and decisions. Role: Cloud Solution Architect.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9" name="Google Shape;9359;p716"/>
          <p:cNvSpPr txBox="1"/>
          <p:nvPr/>
        </p:nvSpPr>
        <p:spPr>
          <a:xfrm>
            <a:off x="2768600" y="3584085"/>
            <a:ext cx="44133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900" b="1">
                <a:solidFill>
                  <a:srgbClr val="E6A709"/>
                </a:solidFill>
              </a:rPr>
              <a:t>Swiss Banks</a:t>
            </a:r>
            <a:endParaRPr sz="1900"/>
          </a:p>
          <a:p>
            <a:pPr marL="0" lvl="0" indent="0" algn="just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900">
                <a:solidFill>
                  <a:schemeClr val="dk1"/>
                </a:solidFill>
              </a:rPr>
              <a:t>Designing and building platform landing zone for the shared and restricted workloads of FINMA regulated financial institutions in Switzerland. Role: Cloud Solution Architect.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900">
                <a:solidFill>
                  <a:schemeClr val="dk1"/>
                </a:solidFill>
              </a:rPr>
              <a:t>Architecture of “in-house” developed IAM service, including integration with Entra ID, on-boarding cloud-native identities, etc. Role: IAM Architect.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9360" name="Google Shape;9360;p716"/>
          <p:cNvSpPr txBox="1"/>
          <p:nvPr/>
        </p:nvSpPr>
        <p:spPr>
          <a:xfrm>
            <a:off x="7335675" y="2216224"/>
            <a:ext cx="44133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900" b="1">
                <a:solidFill>
                  <a:srgbClr val="E6A709"/>
                </a:solidFill>
              </a:rPr>
              <a:t>Retail Global Company</a:t>
            </a:r>
            <a:endParaRPr sz="1900"/>
          </a:p>
          <a:p>
            <a:pPr marL="0" marR="0" lvl="0" indent="0" algn="just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pl-PL" sz="900">
                <a:solidFill>
                  <a:schemeClr val="dk1"/>
                </a:solidFill>
              </a:rPr>
              <a:t>Designing and building application and platform landing zones for data scientists and for the specific workloads including but not limited to the following technologies: Lakehouse, Databricks, API Management, etc. Role: Infrastructure Architect.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61" name="Google Shape;9361;p716"/>
          <p:cNvPicPr preferRelativeResize="0"/>
          <p:nvPr/>
        </p:nvPicPr>
        <p:blipFill rotWithShape="1">
          <a:blip r:embed="rId3">
            <a:alphaModFix/>
          </a:blip>
          <a:srcRect t="14540" b="14532"/>
          <a:stretch/>
        </p:blipFill>
        <p:spPr>
          <a:xfrm>
            <a:off x="442910" y="432001"/>
            <a:ext cx="1285800" cy="1368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DEDEDE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362" name="Google Shape;9362;p716"/>
          <p:cNvSpPr txBox="1"/>
          <p:nvPr/>
        </p:nvSpPr>
        <p:spPr>
          <a:xfrm>
            <a:off x="7335675" y="2871149"/>
            <a:ext cx="44133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900" b="1">
                <a:solidFill>
                  <a:srgbClr val="E6A709"/>
                </a:solidFill>
              </a:rPr>
              <a:t>Airline Company</a:t>
            </a:r>
            <a:endParaRPr sz="1900"/>
          </a:p>
          <a:p>
            <a:pPr marL="0" marR="0" lvl="0" indent="0" algn="just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pl-PL" sz="900">
                <a:solidFill>
                  <a:schemeClr val="dk1"/>
                </a:solidFill>
              </a:rPr>
              <a:t>Solution design of on-prem IAM services (ADDS, ADFS, ADCS) including integration with Azure AD. Automation of AD related services over Ansible including development of custom AD PowerShell module (5k+ lines of code). Role: IAM Architect.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3" name="Google Shape;9363;p716"/>
          <p:cNvSpPr txBox="1"/>
          <p:nvPr/>
        </p:nvSpPr>
        <p:spPr>
          <a:xfrm>
            <a:off x="7335675" y="3584087"/>
            <a:ext cx="44133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900" b="1">
                <a:solidFill>
                  <a:srgbClr val="E6A709"/>
                </a:solidFill>
              </a:rPr>
              <a:t>Heavy Industry Company</a:t>
            </a:r>
            <a:endParaRPr sz="1900"/>
          </a:p>
          <a:p>
            <a:pPr marL="0" lvl="0" indent="0" algn="just" rtl="0">
              <a:spcBef>
                <a:spcPts val="100"/>
              </a:spcBef>
              <a:spcAft>
                <a:spcPts val="100"/>
              </a:spcAft>
              <a:buNone/>
            </a:pPr>
            <a:r>
              <a:rPr lang="pl-PL" sz="900">
                <a:solidFill>
                  <a:schemeClr val="dk1"/>
                </a:solidFill>
              </a:rPr>
              <a:t>Development of technical solution design documents including assessment and implementation of TSDD of ADDS replication, SoW and PoC integration of on-prem AD with Azure AD, SoW of B&amp;R solution in IBM SoftLayer. Role: Solution Manager.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9364" name="Google Shape;9364;p7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2"/>
            <a:ext cx="720000" cy="378439"/>
          </a:xfrm>
          <a:prstGeom prst="rect">
            <a:avLst/>
          </a:prstGeom>
          <a:noFill/>
          <a:ln>
            <a:noFill/>
          </a:ln>
        </p:spPr>
      </p:pic>
      <p:sp>
        <p:nvSpPr>
          <p:cNvPr id="9365" name="Google Shape;9365;p716"/>
          <p:cNvSpPr txBox="1"/>
          <p:nvPr/>
        </p:nvSpPr>
        <p:spPr>
          <a:xfrm>
            <a:off x="2768600" y="2871147"/>
            <a:ext cx="44133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l-PL" sz="900" b="1">
                <a:solidFill>
                  <a:srgbClr val="E6A709"/>
                </a:solidFill>
              </a:rPr>
              <a:t>EU Commission</a:t>
            </a:r>
            <a:endParaRPr sz="1900"/>
          </a:p>
          <a:p>
            <a:pPr marL="0" marR="0" lvl="0" indent="0" algn="just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pl-PL" sz="900">
                <a:solidFill>
                  <a:schemeClr val="dk1"/>
                </a:solidFill>
              </a:rPr>
              <a:t>Architecture of business monitoring and data flows in tender to design complex data set processing solution, including but not limited to the following technologies: RPA, ADF, DL, Databricks, etc. Role: Solution Architect.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wC">
  <a:themeElements>
    <a:clrScheme name="PwC_Brand_Updated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B536A"/>
      </a:accent5>
      <a:accent6>
        <a:srgbClr val="464646"/>
      </a:accent6>
      <a:hlink>
        <a:srgbClr val="D04A02"/>
      </a:hlink>
      <a:folHlink>
        <a:srgbClr val="DB53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wC">
  <a:themeElements>
    <a:clrScheme name="PwC Colors">
      <a:dk1>
        <a:srgbClr val="000000"/>
      </a:dk1>
      <a:lt1>
        <a:srgbClr val="FFFFFF"/>
      </a:lt1>
      <a:dk2>
        <a:srgbClr val="7D7D7D"/>
      </a:dk2>
      <a:lt2>
        <a:srgbClr val="DEDEDE"/>
      </a:lt2>
      <a:accent1>
        <a:srgbClr val="D04A02"/>
      </a:accent1>
      <a:accent2>
        <a:srgbClr val="FFB600"/>
      </a:accent2>
      <a:accent3>
        <a:srgbClr val="E0301E"/>
      </a:accent3>
      <a:accent4>
        <a:srgbClr val="EB8C00"/>
      </a:accent4>
      <a:accent5>
        <a:srgbClr val="DB536A"/>
      </a:accent5>
      <a:accent6>
        <a:srgbClr val="464646"/>
      </a:accent6>
      <a:hlink>
        <a:srgbClr val="D04A02"/>
      </a:hlink>
      <a:folHlink>
        <a:srgbClr val="DB53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Office PowerPoint</Application>
  <PresentationFormat>Widescreen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Georgia</vt:lpstr>
      <vt:lpstr>Arial</vt:lpstr>
      <vt:lpstr>Calibri</vt:lpstr>
      <vt:lpstr>Helvetica Neue</vt:lpstr>
      <vt:lpstr>PwC</vt:lpstr>
      <vt:lpstr>Wojciech Paździerkiewicz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Wojciech Pazdzierkiewicz (PL)</cp:lastModifiedBy>
  <cp:revision>1</cp:revision>
  <dcterms:modified xsi:type="dcterms:W3CDTF">2025-01-06T09:00:45Z</dcterms:modified>
</cp:coreProperties>
</file>