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5" r:id="rId4"/>
  </p:sldMasterIdLst>
  <p:notesMasterIdLst>
    <p:notesMasterId r:id="rId6"/>
  </p:notesMasterIdLst>
  <p:sldIdLst>
    <p:sldId id="43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&amp;D Approach" id="{4CA5BA27-6987-44BF-B4A1-E3C04235CE64}">
          <p14:sldIdLst/>
        </p14:section>
        <p14:section name="Appendix: AWS capability" id="{C5612CE0-79CB-4BFA-A139-36C38460AC93}">
          <p14:sldIdLst/>
        </p14:section>
        <p14:section name="Appendix A: use cases" id="{349C3D27-3C72-4972-B71B-08264D7FAB5B}">
          <p14:sldIdLst/>
        </p14:section>
        <p14:section name="Appendix B: Case studies" id="{C134414B-A0FF-4D69-8240-A83499786860}">
          <p14:sldIdLst/>
        </p14:section>
        <p14:section name="Appendi C: Profiles" id="{E698FFE1-ED9C-4CA6-AD72-5F1B9F57606A}">
          <p14:sldIdLst>
            <p14:sldId id="432"/>
          </p14:sldIdLst>
        </p14:section>
        <p14:section name="Appendix D: Complimentary Service offerings" id="{49097878-164A-4DB6-95F2-ADC5F6CA02E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999">
          <p15:clr>
            <a:srgbClr val="747775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9B7676-1277-D2A7-A04F-BC83AB309EBA}" name="Marek Chlebicki (PL)" initials="M(" userId="S::marek.chlebicki@pwc.com::60d11485-1cbf-493a-878e-43b757581656" providerId="AD"/>
  <p188:author id="{C0CD62D2-6B58-53C6-FB84-A961D516BCF6}" name="Michael Norejko (PL)" initials="MN" userId="S::michael.norejko@pwc.com::dba8ad45-d1c2-41e7-868d-1f848137dee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E8F4A-926C-E032-F333-9E61DB0E3D8C}" v="157" dt="2025-10-06T13:29:30.221"/>
  </p1510:revLst>
</p1510:revInfo>
</file>

<file path=ppt/tableStyles.xml><?xml version="1.0" encoding="utf-8"?>
<a:tblStyleLst xmlns:a="http://schemas.openxmlformats.org/drawingml/2006/main" def="{80F56B21-5485-446A-AD2A-547940601CA7}">
  <a:tblStyle styleId="{80F56B21-5485-446A-AD2A-547940601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AF94748-A5AB-4DF9-9C69-6FC2890A599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>
        <p:guide orient="horz" pos="399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6BC2C-223D-F56B-66DB-204DB4B45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B2343-BB8C-A727-AA2B-4F8EF94CB6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111988-7BCC-5390-C17B-BB4E10990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64082-065D-81C4-1382-47E1ADF8F9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pl-PL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02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White">
  <p:cSld name="Title Slide All White"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4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subTitle" idx="1"/>
          </p:nvPr>
        </p:nvSpPr>
        <p:spPr>
          <a:xfrm>
            <a:off x="442913" y="3764283"/>
            <a:ext cx="5473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pic>
        <p:nvPicPr>
          <p:cNvPr id="305" name="Google Shape;305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7" cy="135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2">
  <p:cSld name="Title Slide Lines 2">
    <p:bg>
      <p:bgPr>
        <a:solidFill>
          <a:srgbClr val="DEDEDE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381" name="Google Shape;381;p5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2" name="Google Shape;382;p51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3309692"/>
                  </a:lnTo>
                  <a:lnTo>
                    <a:pt x="12192000" y="3309692"/>
                  </a:lnTo>
                  <a:lnTo>
                    <a:pt x="12192000" y="3615692"/>
                  </a:lnTo>
                  <a:lnTo>
                    <a:pt x="9450000" y="3615692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lnTo>
                    <a:pt x="9144000" y="3615692"/>
                  </a:lnTo>
                  <a:lnTo>
                    <a:pt x="0" y="3615692"/>
                  </a:lnTo>
                  <a:lnTo>
                    <a:pt x="0" y="3309692"/>
                  </a:lnTo>
                  <a:lnTo>
                    <a:pt x="9144000" y="3309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3" name="Google Shape;383;p5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51"/>
          <p:cNvSpPr txBox="1">
            <a:spLocks noGrp="1"/>
          </p:cNvSpPr>
          <p:nvPr>
            <p:ph type="subTitle" idx="1"/>
          </p:nvPr>
        </p:nvSpPr>
        <p:spPr>
          <a:xfrm>
            <a:off x="442913" y="3713607"/>
            <a:ext cx="54735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385" name="Google Shape;385;p51"/>
          <p:cNvSpPr txBox="1">
            <a:spLocks noGrp="1"/>
          </p:cNvSpPr>
          <p:nvPr>
            <p:ph type="ctrTitle"/>
          </p:nvPr>
        </p:nvSpPr>
        <p:spPr>
          <a:xfrm>
            <a:off x="442912" y="428624"/>
            <a:ext cx="7418400" cy="18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eorgia"/>
              <a:buNone/>
              <a:defRPr sz="45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">
  <p:cSld name="Title Slide Lines 3">
    <p:bg>
      <p:bgPr>
        <a:solidFill>
          <a:srgbClr val="D04A02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>
            <a:spLocks noGrp="1"/>
          </p:cNvSpPr>
          <p:nvPr>
            <p:ph type="pic" idx="2"/>
          </p:nvPr>
        </p:nvSpPr>
        <p:spPr>
          <a:xfrm>
            <a:off x="9450000" y="0"/>
            <a:ext cx="274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388" name="Google Shape;388;p5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9" name="Google Shape;389;p52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0" name="Google Shape;390;p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1" name="Google Shape;391;p52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400" cy="27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2"/>
          <p:cNvSpPr txBox="1">
            <a:spLocks noGrp="1"/>
          </p:cNvSpPr>
          <p:nvPr>
            <p:ph type="subTitle" idx="1"/>
          </p:nvPr>
        </p:nvSpPr>
        <p:spPr>
          <a:xfrm>
            <a:off x="442913" y="3394711"/>
            <a:ext cx="5473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 Grey">
  <p:cSld name="Title Slide Lines 3 Grey">
    <p:bg>
      <p:bgPr>
        <a:solidFill>
          <a:srgbClr val="464646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>
            <a:spLocks noGrp="1"/>
          </p:cNvSpPr>
          <p:nvPr>
            <p:ph type="pic" idx="2"/>
          </p:nvPr>
        </p:nvSpPr>
        <p:spPr>
          <a:xfrm>
            <a:off x="9450000" y="0"/>
            <a:ext cx="274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395" name="Google Shape;395;p5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6" name="Google Shape;396;p5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7" name="Google Shape;397;p5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8" name="Google Shape;398;p53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400" cy="27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subTitle" idx="1"/>
          </p:nvPr>
        </p:nvSpPr>
        <p:spPr>
          <a:xfrm>
            <a:off x="442913" y="3394711"/>
            <a:ext cx="5473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Orange">
  <p:cSld name="Title Slide Logo Shape Orange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>
            <a:spLocks noGrp="1"/>
          </p:cNvSpPr>
          <p:nvPr>
            <p:ph type="pic" idx="2"/>
          </p:nvPr>
        </p:nvSpPr>
        <p:spPr>
          <a:xfrm>
            <a:off x="5103159" y="-1"/>
            <a:ext cx="70887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402" name="Google Shape;402;p54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403" name="Google Shape;403;p54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5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54"/>
          <p:cNvSpPr txBox="1">
            <a:spLocks noGrp="1"/>
          </p:cNvSpPr>
          <p:nvPr>
            <p:ph type="ctrTitle"/>
          </p:nvPr>
        </p:nvSpPr>
        <p:spPr>
          <a:xfrm>
            <a:off x="442913" y="1003609"/>
            <a:ext cx="5258700" cy="24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54"/>
          <p:cNvSpPr txBox="1">
            <a:spLocks noGrp="1"/>
          </p:cNvSpPr>
          <p:nvPr>
            <p:ph type="subTitle" idx="1"/>
          </p:nvPr>
        </p:nvSpPr>
        <p:spPr>
          <a:xfrm>
            <a:off x="442915" y="3764283"/>
            <a:ext cx="5258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ed">
  <p:cSld name="Title Slide Logo Shape Red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"/>
          <p:cNvSpPr>
            <a:spLocks noGrp="1"/>
          </p:cNvSpPr>
          <p:nvPr>
            <p:ph type="pic" idx="2"/>
          </p:nvPr>
        </p:nvSpPr>
        <p:spPr>
          <a:xfrm>
            <a:off x="5103157" y="0"/>
            <a:ext cx="70887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409" name="Google Shape;409;p55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410" name="Google Shape;410;p55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E030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1" name="Google Shape;411;p5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" name="Google Shape;412;p55"/>
          <p:cNvSpPr txBox="1">
            <a:spLocks noGrp="1"/>
          </p:cNvSpPr>
          <p:nvPr>
            <p:ph type="ctrTitle"/>
          </p:nvPr>
        </p:nvSpPr>
        <p:spPr>
          <a:xfrm>
            <a:off x="442913" y="1003609"/>
            <a:ext cx="5258700" cy="24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subTitle" idx="1"/>
          </p:nvPr>
        </p:nvSpPr>
        <p:spPr>
          <a:xfrm>
            <a:off x="442915" y="3764283"/>
            <a:ext cx="5258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ose">
  <p:cSld name="Title Slide Logo Shape Rose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>
            <a:spLocks noGrp="1"/>
          </p:cNvSpPr>
          <p:nvPr>
            <p:ph type="pic" idx="2"/>
          </p:nvPr>
        </p:nvSpPr>
        <p:spPr>
          <a:xfrm>
            <a:off x="5103157" y="0"/>
            <a:ext cx="70887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416" name="Google Shape;416;p56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417" name="Google Shape;417;p56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8" name="Google Shape;418;p5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9" name="Google Shape;419;p56"/>
          <p:cNvSpPr txBox="1">
            <a:spLocks noGrp="1"/>
          </p:cNvSpPr>
          <p:nvPr>
            <p:ph type="ctrTitle"/>
          </p:nvPr>
        </p:nvSpPr>
        <p:spPr>
          <a:xfrm>
            <a:off x="442913" y="1009185"/>
            <a:ext cx="5258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56"/>
          <p:cNvSpPr txBox="1">
            <a:spLocks noGrp="1"/>
          </p:cNvSpPr>
          <p:nvPr>
            <p:ph type="subTitle" idx="1"/>
          </p:nvPr>
        </p:nvSpPr>
        <p:spPr>
          <a:xfrm>
            <a:off x="442915" y="3764283"/>
            <a:ext cx="5258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Grey">
  <p:cSld name="Title Slide Logo Shape Grey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>
            <a:spLocks noGrp="1"/>
          </p:cNvSpPr>
          <p:nvPr>
            <p:ph type="pic" idx="2"/>
          </p:nvPr>
        </p:nvSpPr>
        <p:spPr>
          <a:xfrm>
            <a:off x="5103159" y="0"/>
            <a:ext cx="70887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423" name="Google Shape;423;p57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424" name="Google Shape;424;p57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5" name="Google Shape;425;p5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Google Shape;426;p57"/>
          <p:cNvSpPr txBox="1">
            <a:spLocks noGrp="1"/>
          </p:cNvSpPr>
          <p:nvPr>
            <p:ph type="ctrTitle"/>
          </p:nvPr>
        </p:nvSpPr>
        <p:spPr>
          <a:xfrm>
            <a:off x="442913" y="1009185"/>
            <a:ext cx="5258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57"/>
          <p:cNvSpPr txBox="1">
            <a:spLocks noGrp="1"/>
          </p:cNvSpPr>
          <p:nvPr>
            <p:ph type="subTitle" idx="1"/>
          </p:nvPr>
        </p:nvSpPr>
        <p:spPr>
          <a:xfrm>
            <a:off x="442915" y="3764283"/>
            <a:ext cx="5258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Split">
  <p:cSld name="Title Slide Split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430" name="Google Shape;430;p58"/>
          <p:cNvSpPr txBox="1">
            <a:spLocks noGrp="1"/>
          </p:cNvSpPr>
          <p:nvPr>
            <p:ph type="ctrTitle"/>
          </p:nvPr>
        </p:nvSpPr>
        <p:spPr>
          <a:xfrm>
            <a:off x="442915" y="750888"/>
            <a:ext cx="46752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44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58"/>
          <p:cNvSpPr txBox="1">
            <a:spLocks noGrp="1"/>
          </p:cNvSpPr>
          <p:nvPr>
            <p:ph type="subTitle" idx="1"/>
          </p:nvPr>
        </p:nvSpPr>
        <p:spPr>
          <a:xfrm>
            <a:off x="442913" y="3956185"/>
            <a:ext cx="46752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32" name="Google Shape;432;p58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8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7" cy="135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Subtitle" preserve="1">
  <p:cSld name="1_Title only with Subtitle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>
            <a:spLocks noGrp="1"/>
          </p:cNvSpPr>
          <p:nvPr>
            <p:ph type="title"/>
          </p:nvPr>
        </p:nvSpPr>
        <p:spPr>
          <a:xfrm>
            <a:off x="331521" y="220136"/>
            <a:ext cx="52890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59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59"/>
          <p:cNvSpPr txBox="1">
            <a:spLocks noGrp="1"/>
          </p:cNvSpPr>
          <p:nvPr>
            <p:ph type="subTitle" idx="1"/>
          </p:nvPr>
        </p:nvSpPr>
        <p:spPr>
          <a:xfrm>
            <a:off x="331520" y="654167"/>
            <a:ext cx="528902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 b="0">
                <a:solidFill>
                  <a:schemeClr val="dk1"/>
                </a:solidFill>
              </a:defRPr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4B1CBC-8B81-F94D-54D1-DF1D19F845D0}"/>
              </a:ext>
            </a:extLst>
          </p:cNvPr>
          <p:cNvSpPr/>
          <p:nvPr userDrawn="1"/>
        </p:nvSpPr>
        <p:spPr>
          <a:xfrm>
            <a:off x="5952067" y="-1"/>
            <a:ext cx="6239932" cy="33189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9091C-C410-E4D1-2232-69EC42974723}"/>
              </a:ext>
            </a:extLst>
          </p:cNvPr>
          <p:cNvSpPr/>
          <p:nvPr userDrawn="1"/>
        </p:nvSpPr>
        <p:spPr>
          <a:xfrm>
            <a:off x="5952067" y="3318932"/>
            <a:ext cx="6239932" cy="3539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08737-785B-85B2-1592-6C10A22E6778}"/>
              </a:ext>
            </a:extLst>
          </p:cNvPr>
          <p:cNvSpPr/>
          <p:nvPr userDrawn="1"/>
        </p:nvSpPr>
        <p:spPr>
          <a:xfrm>
            <a:off x="-2" y="3318931"/>
            <a:ext cx="5952067" cy="3539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32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448" name="Google Shape;448;p62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5221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2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62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5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1_Title Slide 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>
            <a:spLocks noGrp="1"/>
          </p:cNvSpPr>
          <p:nvPr>
            <p:ph type="pic" idx="2"/>
          </p:nvPr>
        </p:nvSpPr>
        <p:spPr>
          <a:xfrm>
            <a:off x="6096000" y="1"/>
            <a:ext cx="6096000" cy="45759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08" name="Google Shape;308;p40"/>
          <p:cNvSpPr/>
          <p:nvPr/>
        </p:nvSpPr>
        <p:spPr>
          <a:xfrm>
            <a:off x="0" y="1"/>
            <a:ext cx="6096000" cy="45759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0" y="4575813"/>
            <a:ext cx="6096000" cy="22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0"/>
          <p:cNvSpPr txBox="1">
            <a:spLocks noGrp="1"/>
          </p:cNvSpPr>
          <p:nvPr>
            <p:ph type="ctrTitle"/>
          </p:nvPr>
        </p:nvSpPr>
        <p:spPr>
          <a:xfrm>
            <a:off x="442915" y="428625"/>
            <a:ext cx="5473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Georgia"/>
              <a:buNone/>
              <a:defRPr sz="5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subTitle" idx="1"/>
          </p:nvPr>
        </p:nvSpPr>
        <p:spPr>
          <a:xfrm>
            <a:off x="442915" y="5101595"/>
            <a:ext cx="5473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737" y="5330953"/>
            <a:ext cx="1636777" cy="135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a la Digital with Subtitle">
  <p:cSld name="Content and Image a la Digital with Subtitle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>
            <a:spLocks noGrp="1"/>
          </p:cNvSpPr>
          <p:nvPr>
            <p:ph type="pic" idx="2"/>
          </p:nvPr>
        </p:nvSpPr>
        <p:spPr>
          <a:xfrm>
            <a:off x="-1" y="0"/>
            <a:ext cx="42333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453" name="Google Shape;453;p63"/>
          <p:cNvSpPr txBox="1">
            <a:spLocks noGrp="1"/>
          </p:cNvSpPr>
          <p:nvPr>
            <p:ph type="title"/>
          </p:nvPr>
        </p:nvSpPr>
        <p:spPr>
          <a:xfrm>
            <a:off x="4676247" y="432001"/>
            <a:ext cx="70728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63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p63"/>
          <p:cNvSpPr txBox="1">
            <a:spLocks noGrp="1"/>
          </p:cNvSpPr>
          <p:nvPr>
            <p:ph type="subTitle" idx="1"/>
          </p:nvPr>
        </p:nvSpPr>
        <p:spPr>
          <a:xfrm>
            <a:off x="4676247" y="1052299"/>
            <a:ext cx="70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6" name="Google Shape;456;p63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4">
          <p15:clr>
            <a:srgbClr val="FBAE40"/>
          </p15:clr>
        </p15:guide>
        <p15:guide id="2" pos="267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and Chart">
  <p:cSld name="Infographic and Chart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4"/>
          <p:cNvSpPr/>
          <p:nvPr/>
        </p:nvSpPr>
        <p:spPr>
          <a:xfrm>
            <a:off x="0" y="1665288"/>
            <a:ext cx="3972000" cy="45069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4"/>
          <p:cNvSpPr txBox="1">
            <a:spLocks noGrp="1"/>
          </p:cNvSpPr>
          <p:nvPr>
            <p:ph type="body" idx="1"/>
          </p:nvPr>
        </p:nvSpPr>
        <p:spPr>
          <a:xfrm>
            <a:off x="442915" y="1929924"/>
            <a:ext cx="33288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0"/>
              <a:buNone/>
              <a:defRPr sz="12700" b="1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460" name="Google Shape;460;p64"/>
          <p:cNvSpPr txBox="1">
            <a:spLocks noGrp="1"/>
          </p:cNvSpPr>
          <p:nvPr>
            <p:ph type="body" idx="2"/>
          </p:nvPr>
        </p:nvSpPr>
        <p:spPr>
          <a:xfrm>
            <a:off x="442915" y="3931920"/>
            <a:ext cx="3328800" cy="20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6pPr>
            <a:lvl7pPr marL="3200400" lvl="6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7pPr>
            <a:lvl8pPr marL="3657600" lvl="7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8pPr>
            <a:lvl9pPr marL="4114800" lvl="8" indent="-3302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64"/>
          <p:cNvSpPr>
            <a:spLocks noGrp="1"/>
          </p:cNvSpPr>
          <p:nvPr>
            <p:ph type="chart" idx="3"/>
          </p:nvPr>
        </p:nvSpPr>
        <p:spPr>
          <a:xfrm>
            <a:off x="4327525" y="1665288"/>
            <a:ext cx="74217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2" name="Google Shape;462;p64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64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Infographic">
  <p:cSld name="Three Content Infographic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>
            <a:spLocks noGrp="1"/>
          </p:cNvSpPr>
          <p:nvPr>
            <p:ph type="body" idx="1"/>
          </p:nvPr>
        </p:nvSpPr>
        <p:spPr>
          <a:xfrm>
            <a:off x="442913" y="3247191"/>
            <a:ext cx="35292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None/>
              <a:defRPr>
                <a:solidFill>
                  <a:schemeClr val="accent3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466" name="Google Shape;466;p65"/>
          <p:cNvSpPr txBox="1">
            <a:spLocks noGrp="1"/>
          </p:cNvSpPr>
          <p:nvPr>
            <p:ph type="body" idx="2"/>
          </p:nvPr>
        </p:nvSpPr>
        <p:spPr>
          <a:xfrm>
            <a:off x="442913" y="1665288"/>
            <a:ext cx="35292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None/>
              <a:defRPr sz="8500" b="0">
                <a:solidFill>
                  <a:schemeClr val="accent3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467" name="Google Shape;467;p65"/>
          <p:cNvSpPr txBox="1">
            <a:spLocks noGrp="1"/>
          </p:cNvSpPr>
          <p:nvPr>
            <p:ph type="body" idx="3"/>
          </p:nvPr>
        </p:nvSpPr>
        <p:spPr>
          <a:xfrm>
            <a:off x="4327524" y="1665288"/>
            <a:ext cx="3533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 b="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468" name="Google Shape;468;p65"/>
          <p:cNvSpPr txBox="1">
            <a:spLocks noGrp="1"/>
          </p:cNvSpPr>
          <p:nvPr>
            <p:ph type="body" idx="4"/>
          </p:nvPr>
        </p:nvSpPr>
        <p:spPr>
          <a:xfrm>
            <a:off x="8222571" y="1665288"/>
            <a:ext cx="35292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 b="0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469" name="Google Shape;469;p65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65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65"/>
          <p:cNvSpPr txBox="1">
            <a:spLocks noGrp="1"/>
          </p:cNvSpPr>
          <p:nvPr>
            <p:ph type="body" idx="5"/>
          </p:nvPr>
        </p:nvSpPr>
        <p:spPr>
          <a:xfrm>
            <a:off x="4327525" y="3247191"/>
            <a:ext cx="35337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472" name="Google Shape;472;p65"/>
          <p:cNvSpPr txBox="1">
            <a:spLocks noGrp="1"/>
          </p:cNvSpPr>
          <p:nvPr>
            <p:ph type="body" idx="6"/>
          </p:nvPr>
        </p:nvSpPr>
        <p:spPr>
          <a:xfrm>
            <a:off x="8222571" y="3247191"/>
            <a:ext cx="35292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ark Title only with Subtitle">
  <p:cSld name="Dark Title only with Subtitle">
    <p:bg>
      <p:bgPr>
        <a:solidFill>
          <a:srgbClr val="464646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66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p66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6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6"/>
          <p:cNvSpPr txBox="1">
            <a:spLocks noGrp="1"/>
          </p:cNvSpPr>
          <p:nvPr>
            <p:ph type="subTitle" idx="1"/>
          </p:nvPr>
        </p:nvSpPr>
        <p:spPr>
          <a:xfrm>
            <a:off x="442912" y="1052299"/>
            <a:ext cx="1130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ark NoAction title">
  <p:cSld name="Dark NoAction title">
    <p:bg>
      <p:bgPr>
        <a:solidFill>
          <a:srgbClr val="464646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7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67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1 Image Full">
  <p:cSld name="Quote 1 Image Full">
    <p:bg>
      <p:bgPr>
        <a:solidFill>
          <a:srgbClr val="DEDEDE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84" name="Google Shape;484;p68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4572000" cy="4572000"/>
          </a:xfrm>
          <a:prstGeom prst="rect">
            <a:avLst/>
          </a:prstGeom>
          <a:solidFill>
            <a:srgbClr val="E0301E"/>
          </a:solidFill>
          <a:ln>
            <a:noFill/>
          </a:ln>
        </p:spPr>
        <p:txBody>
          <a:bodyPr spcFirstLastPara="1" wrap="square" lIns="438900" tIns="1440000" rIns="252000" bIns="1800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68"/>
          <p:cNvSpPr/>
          <p:nvPr/>
        </p:nvSpPr>
        <p:spPr>
          <a:xfrm>
            <a:off x="442913" y="1623703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68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1 Image Orange">
  <p:cSld name="Quote 1 Image Orange">
    <p:bg>
      <p:bgPr>
        <a:solidFill>
          <a:srgbClr val="D04A0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89" name="Google Shape;489;p69"/>
          <p:cNvSpPr txBox="1">
            <a:spLocks noGrp="1"/>
          </p:cNvSpPr>
          <p:nvPr>
            <p:ph type="body" idx="1"/>
          </p:nvPr>
        </p:nvSpPr>
        <p:spPr>
          <a:xfrm>
            <a:off x="442913" y="1665288"/>
            <a:ext cx="52992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69"/>
          <p:cNvSpPr/>
          <p:nvPr/>
        </p:nvSpPr>
        <p:spPr>
          <a:xfrm>
            <a:off x="442913" y="687001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9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69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">
  <p:cSld name="Quote 1 Image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95" name="Google Shape;495;p70"/>
          <p:cNvSpPr txBox="1">
            <a:spLocks noGrp="1"/>
          </p:cNvSpPr>
          <p:nvPr>
            <p:ph type="body" idx="1"/>
          </p:nvPr>
        </p:nvSpPr>
        <p:spPr>
          <a:xfrm>
            <a:off x="442913" y="1665288"/>
            <a:ext cx="52992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9pPr>
          </a:lstStyle>
          <a:p>
            <a:endParaRPr/>
          </a:p>
        </p:txBody>
      </p:sp>
      <p:sp>
        <p:nvSpPr>
          <p:cNvPr id="496" name="Google Shape;496;p70"/>
          <p:cNvSpPr/>
          <p:nvPr/>
        </p:nvSpPr>
        <p:spPr>
          <a:xfrm>
            <a:off x="442913" y="687001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70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1"/>
          <p:cNvSpPr txBox="1">
            <a:spLocks noGrp="1"/>
          </p:cNvSpPr>
          <p:nvPr>
            <p:ph type="body" idx="1"/>
          </p:nvPr>
        </p:nvSpPr>
        <p:spPr>
          <a:xfrm>
            <a:off x="442915" y="2274569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9pPr>
          </a:lstStyle>
          <a:p>
            <a:endParaRPr/>
          </a:p>
        </p:txBody>
      </p:sp>
      <p:sp>
        <p:nvSpPr>
          <p:cNvPr id="500" name="Google Shape;500;p71"/>
          <p:cNvSpPr/>
          <p:nvPr/>
        </p:nvSpPr>
        <p:spPr>
          <a:xfrm>
            <a:off x="442913" y="1362959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71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Orange">
  <p:cSld name="Quote 2 Orange">
    <p:bg>
      <p:bgPr>
        <a:solidFill>
          <a:srgbClr val="D04A0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2"/>
          <p:cNvSpPr txBox="1">
            <a:spLocks noGrp="1"/>
          </p:cNvSpPr>
          <p:nvPr>
            <p:ph type="body" idx="1"/>
          </p:nvPr>
        </p:nvSpPr>
        <p:spPr>
          <a:xfrm>
            <a:off x="442915" y="2274569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72"/>
          <p:cNvSpPr/>
          <p:nvPr/>
        </p:nvSpPr>
        <p:spPr>
          <a:xfrm>
            <a:off x="442913" y="1362959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2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72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2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a la Digital">
  <p:cSld name="Content and Image a la Digital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>
            <a:spLocks noGrp="1"/>
          </p:cNvSpPr>
          <p:nvPr>
            <p:ph type="pic" idx="2"/>
          </p:nvPr>
        </p:nvSpPr>
        <p:spPr>
          <a:xfrm>
            <a:off x="-1" y="0"/>
            <a:ext cx="42333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4676247" y="432001"/>
            <a:ext cx="70728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41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41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4">
          <p15:clr>
            <a:srgbClr val="FBAE40"/>
          </p15:clr>
        </p15:guide>
        <p15:guide id="2" pos="267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Red">
  <p:cSld name="Quote 2 Red">
    <p:bg>
      <p:bgPr>
        <a:solidFill>
          <a:srgbClr val="E0301E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3"/>
          <p:cNvSpPr txBox="1">
            <a:spLocks noGrp="1"/>
          </p:cNvSpPr>
          <p:nvPr>
            <p:ph type="body" idx="1"/>
          </p:nvPr>
        </p:nvSpPr>
        <p:spPr>
          <a:xfrm>
            <a:off x="442915" y="2274569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73"/>
          <p:cNvSpPr/>
          <p:nvPr/>
        </p:nvSpPr>
        <p:spPr>
          <a:xfrm>
            <a:off x="442913" y="1362959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73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" name="Google Shape;512;p73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73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Rose">
  <p:cSld name="Quote 2 Rose">
    <p:bg>
      <p:bgPr>
        <a:solidFill>
          <a:srgbClr val="DB536A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4"/>
          <p:cNvSpPr txBox="1">
            <a:spLocks noGrp="1"/>
          </p:cNvSpPr>
          <p:nvPr>
            <p:ph type="body" idx="1"/>
          </p:nvPr>
        </p:nvSpPr>
        <p:spPr>
          <a:xfrm>
            <a:off x="442915" y="2274569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74"/>
          <p:cNvSpPr/>
          <p:nvPr/>
        </p:nvSpPr>
        <p:spPr>
          <a:xfrm>
            <a:off x="442913" y="1362959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74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8" name="Google Shape;518;p74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74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Grey">
  <p:cSld name="Quote 2 Grey">
    <p:bg>
      <p:bgPr>
        <a:solidFill>
          <a:srgbClr val="464646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5"/>
          <p:cNvSpPr txBox="1">
            <a:spLocks noGrp="1"/>
          </p:cNvSpPr>
          <p:nvPr>
            <p:ph type="body" idx="1"/>
          </p:nvPr>
        </p:nvSpPr>
        <p:spPr>
          <a:xfrm>
            <a:off x="442915" y="2274569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75"/>
          <p:cNvSpPr/>
          <p:nvPr/>
        </p:nvSpPr>
        <p:spPr>
          <a:xfrm>
            <a:off x="442913" y="1362959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5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75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75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">
  <p:cSld name="Section Header Orange">
    <p:bg>
      <p:bgPr>
        <a:solidFill>
          <a:srgbClr val="D04A0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6"/>
          <p:cNvSpPr txBox="1">
            <a:spLocks noGrp="1"/>
          </p:cNvSpPr>
          <p:nvPr>
            <p:ph type="title"/>
          </p:nvPr>
        </p:nvSpPr>
        <p:spPr>
          <a:xfrm>
            <a:off x="5510212" y="1665289"/>
            <a:ext cx="62388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76"/>
          <p:cNvSpPr txBox="1">
            <a:spLocks noGrp="1"/>
          </p:cNvSpPr>
          <p:nvPr>
            <p:ph type="subTitle" idx="1"/>
          </p:nvPr>
        </p:nvSpPr>
        <p:spPr>
          <a:xfrm>
            <a:off x="442912" y="1665289"/>
            <a:ext cx="43449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200"/>
              <a:buNone/>
              <a:defRPr sz="45200" b="0">
                <a:solidFill>
                  <a:schemeClr val="lt1"/>
                </a:solidFill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">
  <p:cSld name="Section Header Red">
    <p:bg>
      <p:bgPr>
        <a:solidFill>
          <a:srgbClr val="E0301E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7"/>
          <p:cNvSpPr txBox="1">
            <a:spLocks noGrp="1"/>
          </p:cNvSpPr>
          <p:nvPr>
            <p:ph type="title"/>
          </p:nvPr>
        </p:nvSpPr>
        <p:spPr>
          <a:xfrm>
            <a:off x="5510212" y="1665289"/>
            <a:ext cx="62388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77"/>
          <p:cNvSpPr txBox="1">
            <a:spLocks noGrp="1"/>
          </p:cNvSpPr>
          <p:nvPr>
            <p:ph type="subTitle" idx="1"/>
          </p:nvPr>
        </p:nvSpPr>
        <p:spPr>
          <a:xfrm>
            <a:off x="442912" y="1665289"/>
            <a:ext cx="43449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200"/>
              <a:buNone/>
              <a:defRPr sz="45200" b="0">
                <a:solidFill>
                  <a:schemeClr val="lt1"/>
                </a:solidFill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">
  <p:cSld name="Section Header Rose">
    <p:bg>
      <p:bgPr>
        <a:solidFill>
          <a:srgbClr val="DB536A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8"/>
          <p:cNvSpPr txBox="1">
            <a:spLocks noGrp="1"/>
          </p:cNvSpPr>
          <p:nvPr>
            <p:ph type="title"/>
          </p:nvPr>
        </p:nvSpPr>
        <p:spPr>
          <a:xfrm>
            <a:off x="5510212" y="1665289"/>
            <a:ext cx="62388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8"/>
          <p:cNvSpPr txBox="1">
            <a:spLocks noGrp="1"/>
          </p:cNvSpPr>
          <p:nvPr>
            <p:ph type="subTitle" idx="1"/>
          </p:nvPr>
        </p:nvSpPr>
        <p:spPr>
          <a:xfrm>
            <a:off x="442912" y="1665289"/>
            <a:ext cx="43449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200"/>
              <a:buNone/>
              <a:defRPr sz="45200" b="0">
                <a:solidFill>
                  <a:schemeClr val="lt1"/>
                </a:solidFill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">
  <p:cSld name="Section Header Grey">
    <p:bg>
      <p:bgPr>
        <a:solidFill>
          <a:srgbClr val="464646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9"/>
          <p:cNvSpPr txBox="1">
            <a:spLocks noGrp="1"/>
          </p:cNvSpPr>
          <p:nvPr>
            <p:ph type="title"/>
          </p:nvPr>
        </p:nvSpPr>
        <p:spPr>
          <a:xfrm>
            <a:off x="5510212" y="1665289"/>
            <a:ext cx="62388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79"/>
          <p:cNvSpPr txBox="1">
            <a:spLocks noGrp="1"/>
          </p:cNvSpPr>
          <p:nvPr>
            <p:ph type="subTitle" idx="1"/>
          </p:nvPr>
        </p:nvSpPr>
        <p:spPr>
          <a:xfrm>
            <a:off x="442912" y="1665289"/>
            <a:ext cx="43449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200"/>
              <a:buNone/>
              <a:defRPr sz="45200" b="0">
                <a:solidFill>
                  <a:schemeClr val="lt1"/>
                </a:solidFill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 Grey">
  <p:cSld name="1_Section Header Grey">
    <p:bg>
      <p:bgPr>
        <a:solidFill>
          <a:srgbClr val="464646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0"/>
          <p:cNvSpPr/>
          <p:nvPr/>
        </p:nvSpPr>
        <p:spPr>
          <a:xfrm>
            <a:off x="0" y="2038917"/>
            <a:ext cx="4788000" cy="278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80"/>
          <p:cNvSpPr txBox="1">
            <a:spLocks noGrp="1"/>
          </p:cNvSpPr>
          <p:nvPr>
            <p:ph type="title"/>
          </p:nvPr>
        </p:nvSpPr>
        <p:spPr>
          <a:xfrm>
            <a:off x="6096000" y="2038919"/>
            <a:ext cx="56532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80"/>
          <p:cNvSpPr txBox="1">
            <a:spLocks noGrp="1"/>
          </p:cNvSpPr>
          <p:nvPr>
            <p:ph type="subTitle" idx="1"/>
          </p:nvPr>
        </p:nvSpPr>
        <p:spPr>
          <a:xfrm>
            <a:off x="442912" y="2038917"/>
            <a:ext cx="43449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200"/>
              <a:buNone/>
              <a:defRPr sz="45200" b="0">
                <a:solidFill>
                  <a:schemeClr val="lt1"/>
                </a:solidFill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 Manual">
  <p:cSld name="Section Header Orange Manual">
    <p:bg>
      <p:bgPr>
        <a:solidFill>
          <a:srgbClr val="D04A02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1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 Manual">
  <p:cSld name="Section Header Red Manual">
    <p:bg>
      <p:bgPr>
        <a:solidFill>
          <a:srgbClr val="E0301E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2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ark Title only">
  <p:cSld name="Dark Title only">
    <p:bg>
      <p:bgPr>
        <a:solidFill>
          <a:srgbClr val="464646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sz="2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42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 Manual">
  <p:cSld name="Section Header Rose Manual">
    <p:bg>
      <p:bgPr>
        <a:solidFill>
          <a:srgbClr val="DB536A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3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 Manual">
  <p:cSld name="Section Header Grey Manual">
    <p:bg>
      <p:bgPr>
        <a:solidFill>
          <a:srgbClr val="464646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4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">
  <p:cSld name="Thank You Dark">
    <p:bg>
      <p:bgPr>
        <a:solidFill>
          <a:srgbClr val="464646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5"/>
          <p:cNvSpPr/>
          <p:nvPr/>
        </p:nvSpPr>
        <p:spPr>
          <a:xfrm>
            <a:off x="0" y="4940853"/>
            <a:ext cx="12192000" cy="19173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85"/>
          <p:cNvSpPr txBox="1">
            <a:spLocks noGrp="1"/>
          </p:cNvSpPr>
          <p:nvPr>
            <p:ph type="ctrTitle"/>
          </p:nvPr>
        </p:nvSpPr>
        <p:spPr>
          <a:xfrm>
            <a:off x="442915" y="1964947"/>
            <a:ext cx="5473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Georgia"/>
              <a:buNone/>
              <a:defRPr sz="59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85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85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0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5" name="Google Shape;555;p85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85"/>
          <p:cNvSpPr txBox="1"/>
          <p:nvPr/>
        </p:nvSpPr>
        <p:spPr>
          <a:xfrm>
            <a:off x="442913" y="4400548"/>
            <a:ext cx="5473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">
  <p:cSld name="Thank You Light">
    <p:bg>
      <p:bgPr>
        <a:solidFill>
          <a:schemeClr val="lt1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6"/>
          <p:cNvSpPr/>
          <p:nvPr/>
        </p:nvSpPr>
        <p:spPr>
          <a:xfrm>
            <a:off x="0" y="4940853"/>
            <a:ext cx="12192000" cy="19173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86"/>
          <p:cNvSpPr txBox="1">
            <a:spLocks noGrp="1"/>
          </p:cNvSpPr>
          <p:nvPr>
            <p:ph type="ctrTitle"/>
          </p:nvPr>
        </p:nvSpPr>
        <p:spPr>
          <a:xfrm>
            <a:off x="442915" y="1964947"/>
            <a:ext cx="5473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Georgia"/>
              <a:buNone/>
              <a:defRPr sz="59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8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86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0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8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86"/>
          <p:cNvSpPr txBox="1"/>
          <p:nvPr/>
        </p:nvSpPr>
        <p:spPr>
          <a:xfrm>
            <a:off x="442913" y="4400548"/>
            <a:ext cx="5473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Subtitle 3">
  <p:cSld name="Title and Content - Subtitle 3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9" y="1589"/>
            <a:ext cx="1588" cy="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9" y="1589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87"/>
          <p:cNvSpPr txBox="1">
            <a:spLocks noGrp="1"/>
          </p:cNvSpPr>
          <p:nvPr>
            <p:ph type="title"/>
          </p:nvPr>
        </p:nvSpPr>
        <p:spPr>
          <a:xfrm>
            <a:off x="4328584" y="430515"/>
            <a:ext cx="7420500" cy="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87"/>
          <p:cNvSpPr txBox="1">
            <a:spLocks noGrp="1"/>
          </p:cNvSpPr>
          <p:nvPr>
            <p:ph type="sldNum" idx="12"/>
          </p:nvPr>
        </p:nvSpPr>
        <p:spPr>
          <a:xfrm>
            <a:off x="11327129" y="6400801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 Layout 5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9"/>
          <p:cNvSpPr txBox="1"/>
          <p:nvPr/>
        </p:nvSpPr>
        <p:spPr>
          <a:xfrm>
            <a:off x="5916643" y="291"/>
            <a:ext cx="63027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89"/>
          <p:cNvSpPr txBox="1"/>
          <p:nvPr/>
        </p:nvSpPr>
        <p:spPr>
          <a:xfrm>
            <a:off x="0" y="-7200"/>
            <a:ext cx="6096000" cy="68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89"/>
          <p:cNvSpPr/>
          <p:nvPr/>
        </p:nvSpPr>
        <p:spPr>
          <a:xfrm>
            <a:off x="-3" y="-7199"/>
            <a:ext cx="1364634" cy="1374086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0" y="0"/>
                </a:lnTo>
                <a:lnTo>
                  <a:pt x="0" y="2261711"/>
                </a:lnTo>
                <a:lnTo>
                  <a:pt x="505" y="2213166"/>
                </a:lnTo>
                <a:lnTo>
                  <a:pt x="2013" y="2164870"/>
                </a:lnTo>
                <a:lnTo>
                  <a:pt x="4515" y="2116835"/>
                </a:lnTo>
                <a:lnTo>
                  <a:pt x="8000" y="2069069"/>
                </a:lnTo>
                <a:lnTo>
                  <a:pt x="12459" y="2021583"/>
                </a:lnTo>
                <a:lnTo>
                  <a:pt x="17880" y="1974388"/>
                </a:lnTo>
                <a:lnTo>
                  <a:pt x="24255" y="1927493"/>
                </a:lnTo>
                <a:lnTo>
                  <a:pt x="31572" y="1880909"/>
                </a:lnTo>
                <a:lnTo>
                  <a:pt x="39823" y="1834646"/>
                </a:lnTo>
                <a:lnTo>
                  <a:pt x="48996" y="1788713"/>
                </a:lnTo>
                <a:lnTo>
                  <a:pt x="59082" y="1743123"/>
                </a:lnTo>
                <a:lnTo>
                  <a:pt x="70070" y="1697884"/>
                </a:lnTo>
                <a:lnTo>
                  <a:pt x="81951" y="1653006"/>
                </a:lnTo>
                <a:lnTo>
                  <a:pt x="94714" y="1608501"/>
                </a:lnTo>
                <a:lnTo>
                  <a:pt x="108350" y="1564377"/>
                </a:lnTo>
                <a:lnTo>
                  <a:pt x="122847" y="1520646"/>
                </a:lnTo>
                <a:lnTo>
                  <a:pt x="138197" y="1477318"/>
                </a:lnTo>
                <a:lnTo>
                  <a:pt x="154389" y="1434402"/>
                </a:lnTo>
                <a:lnTo>
                  <a:pt x="171413" y="1391909"/>
                </a:lnTo>
                <a:lnTo>
                  <a:pt x="189259" y="1349849"/>
                </a:lnTo>
                <a:lnTo>
                  <a:pt x="207917" y="1308233"/>
                </a:lnTo>
                <a:lnTo>
                  <a:pt x="227376" y="1267070"/>
                </a:lnTo>
                <a:lnTo>
                  <a:pt x="247627" y="1226371"/>
                </a:lnTo>
                <a:lnTo>
                  <a:pt x="268659" y="1186145"/>
                </a:lnTo>
                <a:lnTo>
                  <a:pt x="290463" y="1146404"/>
                </a:lnTo>
                <a:lnTo>
                  <a:pt x="313029" y="1107157"/>
                </a:lnTo>
                <a:lnTo>
                  <a:pt x="336345" y="1068415"/>
                </a:lnTo>
                <a:lnTo>
                  <a:pt x="360403" y="1030188"/>
                </a:lnTo>
                <a:lnTo>
                  <a:pt x="385191" y="992485"/>
                </a:lnTo>
                <a:lnTo>
                  <a:pt x="410701" y="955318"/>
                </a:lnTo>
                <a:lnTo>
                  <a:pt x="436922" y="918695"/>
                </a:lnTo>
                <a:lnTo>
                  <a:pt x="463843" y="882629"/>
                </a:lnTo>
                <a:lnTo>
                  <a:pt x="491455" y="847128"/>
                </a:lnTo>
                <a:lnTo>
                  <a:pt x="519748" y="812203"/>
                </a:lnTo>
                <a:lnTo>
                  <a:pt x="548711" y="777864"/>
                </a:lnTo>
                <a:lnTo>
                  <a:pt x="578335" y="744122"/>
                </a:lnTo>
                <a:lnTo>
                  <a:pt x="608609" y="710986"/>
                </a:lnTo>
                <a:lnTo>
                  <a:pt x="639524" y="678467"/>
                </a:lnTo>
                <a:lnTo>
                  <a:pt x="671068" y="646574"/>
                </a:lnTo>
                <a:lnTo>
                  <a:pt x="703233" y="615319"/>
                </a:lnTo>
                <a:lnTo>
                  <a:pt x="736008" y="584711"/>
                </a:lnTo>
                <a:lnTo>
                  <a:pt x="769382" y="554761"/>
                </a:lnTo>
                <a:lnTo>
                  <a:pt x="803347" y="525478"/>
                </a:lnTo>
                <a:lnTo>
                  <a:pt x="837891" y="496874"/>
                </a:lnTo>
                <a:lnTo>
                  <a:pt x="873005" y="468957"/>
                </a:lnTo>
                <a:lnTo>
                  <a:pt x="908679" y="441739"/>
                </a:lnTo>
                <a:lnTo>
                  <a:pt x="944901" y="415229"/>
                </a:lnTo>
                <a:lnTo>
                  <a:pt x="981664" y="389438"/>
                </a:lnTo>
                <a:lnTo>
                  <a:pt x="1018956" y="364376"/>
                </a:lnTo>
                <a:lnTo>
                  <a:pt x="1056766" y="340054"/>
                </a:lnTo>
                <a:lnTo>
                  <a:pt x="1095086" y="316480"/>
                </a:lnTo>
                <a:lnTo>
                  <a:pt x="1133906" y="293666"/>
                </a:lnTo>
                <a:lnTo>
                  <a:pt x="1173214" y="271622"/>
                </a:lnTo>
                <a:lnTo>
                  <a:pt x="1213000" y="250358"/>
                </a:lnTo>
                <a:lnTo>
                  <a:pt x="1253256" y="229883"/>
                </a:lnTo>
                <a:lnTo>
                  <a:pt x="1293970" y="210210"/>
                </a:lnTo>
                <a:lnTo>
                  <a:pt x="1335133" y="191346"/>
                </a:lnTo>
                <a:lnTo>
                  <a:pt x="1376735" y="173304"/>
                </a:lnTo>
                <a:lnTo>
                  <a:pt x="1418765" y="156092"/>
                </a:lnTo>
                <a:lnTo>
                  <a:pt x="1461213" y="139721"/>
                </a:lnTo>
                <a:lnTo>
                  <a:pt x="1504069" y="124202"/>
                </a:lnTo>
                <a:lnTo>
                  <a:pt x="1547324" y="109545"/>
                </a:lnTo>
                <a:lnTo>
                  <a:pt x="1590967" y="95759"/>
                </a:lnTo>
                <a:lnTo>
                  <a:pt x="1634987" y="82855"/>
                </a:lnTo>
                <a:lnTo>
                  <a:pt x="1679376" y="70843"/>
                </a:lnTo>
                <a:lnTo>
                  <a:pt x="1724122" y="59733"/>
                </a:lnTo>
                <a:lnTo>
                  <a:pt x="1769217" y="49536"/>
                </a:lnTo>
                <a:lnTo>
                  <a:pt x="1814648" y="40262"/>
                </a:lnTo>
                <a:lnTo>
                  <a:pt x="1860407" y="31921"/>
                </a:lnTo>
                <a:lnTo>
                  <a:pt x="1906484" y="24522"/>
                </a:lnTo>
                <a:lnTo>
                  <a:pt x="1952868" y="18078"/>
                </a:lnTo>
                <a:lnTo>
                  <a:pt x="1999550" y="12596"/>
                </a:lnTo>
                <a:lnTo>
                  <a:pt x="2046518" y="8089"/>
                </a:lnTo>
                <a:lnTo>
                  <a:pt x="2093764" y="4565"/>
                </a:lnTo>
                <a:lnTo>
                  <a:pt x="2141276" y="2035"/>
                </a:lnTo>
                <a:lnTo>
                  <a:pt x="2189046" y="510"/>
                </a:lnTo>
                <a:lnTo>
                  <a:pt x="2237062" y="0"/>
                </a:lnTo>
                <a:close/>
              </a:path>
            </a:pathLst>
          </a:custGeom>
          <a:solidFill>
            <a:srgbClr val="DB5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89"/>
          <p:cNvSpPr/>
          <p:nvPr/>
        </p:nvSpPr>
        <p:spPr>
          <a:xfrm>
            <a:off x="10853331" y="5486089"/>
            <a:ext cx="1364634" cy="1374086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2236557" y="48545"/>
                </a:lnTo>
                <a:lnTo>
                  <a:pt x="2235049" y="96841"/>
                </a:lnTo>
                <a:lnTo>
                  <a:pt x="2232547" y="144877"/>
                </a:lnTo>
                <a:lnTo>
                  <a:pt x="2229061" y="192643"/>
                </a:lnTo>
                <a:lnTo>
                  <a:pt x="2224603" y="240129"/>
                </a:lnTo>
                <a:lnTo>
                  <a:pt x="2219181" y="287325"/>
                </a:lnTo>
                <a:lnTo>
                  <a:pt x="2212807" y="334220"/>
                </a:lnTo>
                <a:lnTo>
                  <a:pt x="2205489" y="380804"/>
                </a:lnTo>
                <a:lnTo>
                  <a:pt x="2197239" y="427068"/>
                </a:lnTo>
                <a:lnTo>
                  <a:pt x="2188065" y="473000"/>
                </a:lnTo>
                <a:lnTo>
                  <a:pt x="2177980" y="518591"/>
                </a:lnTo>
                <a:lnTo>
                  <a:pt x="2166991" y="563830"/>
                </a:lnTo>
                <a:lnTo>
                  <a:pt x="2155110" y="608708"/>
                </a:lnTo>
                <a:lnTo>
                  <a:pt x="2142347" y="653213"/>
                </a:lnTo>
                <a:lnTo>
                  <a:pt x="2128711" y="697337"/>
                </a:lnTo>
                <a:lnTo>
                  <a:pt x="2114213" y="741068"/>
                </a:lnTo>
                <a:lnTo>
                  <a:pt x="2098863" y="784397"/>
                </a:lnTo>
                <a:lnTo>
                  <a:pt x="2082671" y="827313"/>
                </a:lnTo>
                <a:lnTo>
                  <a:pt x="2065647" y="869806"/>
                </a:lnTo>
                <a:lnTo>
                  <a:pt x="2047801" y="911866"/>
                </a:lnTo>
                <a:lnTo>
                  <a:pt x="2029143" y="953482"/>
                </a:lnTo>
                <a:lnTo>
                  <a:pt x="2009684" y="994645"/>
                </a:lnTo>
                <a:lnTo>
                  <a:pt x="1989433" y="1035344"/>
                </a:lnTo>
                <a:lnTo>
                  <a:pt x="1968400" y="1075570"/>
                </a:lnTo>
                <a:lnTo>
                  <a:pt x="1946596" y="1115311"/>
                </a:lnTo>
                <a:lnTo>
                  <a:pt x="1924031" y="1154557"/>
                </a:lnTo>
                <a:lnTo>
                  <a:pt x="1900714" y="1193300"/>
                </a:lnTo>
                <a:lnTo>
                  <a:pt x="1876657" y="1231527"/>
                </a:lnTo>
                <a:lnTo>
                  <a:pt x="1851868" y="1269230"/>
                </a:lnTo>
                <a:lnTo>
                  <a:pt x="1826358" y="1306397"/>
                </a:lnTo>
                <a:lnTo>
                  <a:pt x="1800137" y="1343019"/>
                </a:lnTo>
                <a:lnTo>
                  <a:pt x="1773216" y="1379086"/>
                </a:lnTo>
                <a:lnTo>
                  <a:pt x="1745603" y="1414587"/>
                </a:lnTo>
                <a:lnTo>
                  <a:pt x="1717310" y="1449512"/>
                </a:lnTo>
                <a:lnTo>
                  <a:pt x="1688347" y="1483850"/>
                </a:lnTo>
                <a:lnTo>
                  <a:pt x="1658723" y="1517593"/>
                </a:lnTo>
                <a:lnTo>
                  <a:pt x="1628449" y="1550729"/>
                </a:lnTo>
                <a:lnTo>
                  <a:pt x="1597534" y="1583248"/>
                </a:lnTo>
                <a:lnTo>
                  <a:pt x="1565990" y="1615140"/>
                </a:lnTo>
                <a:lnTo>
                  <a:pt x="1533825" y="1646395"/>
                </a:lnTo>
                <a:lnTo>
                  <a:pt x="1501050" y="1677003"/>
                </a:lnTo>
                <a:lnTo>
                  <a:pt x="1467675" y="1706953"/>
                </a:lnTo>
                <a:lnTo>
                  <a:pt x="1433711" y="1736235"/>
                </a:lnTo>
                <a:lnTo>
                  <a:pt x="1399166" y="1764840"/>
                </a:lnTo>
                <a:lnTo>
                  <a:pt x="1364052" y="1792756"/>
                </a:lnTo>
                <a:lnTo>
                  <a:pt x="1328379" y="1819974"/>
                </a:lnTo>
                <a:lnTo>
                  <a:pt x="1292156" y="1846484"/>
                </a:lnTo>
                <a:lnTo>
                  <a:pt x="1255393" y="1872275"/>
                </a:lnTo>
                <a:lnTo>
                  <a:pt x="1218102" y="1897336"/>
                </a:lnTo>
                <a:lnTo>
                  <a:pt x="1180291" y="1921659"/>
                </a:lnTo>
                <a:lnTo>
                  <a:pt x="1141971" y="1945232"/>
                </a:lnTo>
                <a:lnTo>
                  <a:pt x="1103152" y="1968046"/>
                </a:lnTo>
                <a:lnTo>
                  <a:pt x="1063844" y="1990090"/>
                </a:lnTo>
                <a:lnTo>
                  <a:pt x="1024057" y="2011355"/>
                </a:lnTo>
                <a:lnTo>
                  <a:pt x="983801" y="2031829"/>
                </a:lnTo>
                <a:lnTo>
                  <a:pt x="943087" y="2051502"/>
                </a:lnTo>
                <a:lnTo>
                  <a:pt x="901924" y="2070366"/>
                </a:lnTo>
                <a:lnTo>
                  <a:pt x="860322" y="2088408"/>
                </a:lnTo>
                <a:lnTo>
                  <a:pt x="818293" y="2105620"/>
                </a:lnTo>
                <a:lnTo>
                  <a:pt x="775845" y="2121990"/>
                </a:lnTo>
                <a:lnTo>
                  <a:pt x="732988" y="2137509"/>
                </a:lnTo>
                <a:lnTo>
                  <a:pt x="689734" y="2152167"/>
                </a:lnTo>
                <a:lnTo>
                  <a:pt x="646091" y="2165953"/>
                </a:lnTo>
                <a:lnTo>
                  <a:pt x="602071" y="2178856"/>
                </a:lnTo>
                <a:lnTo>
                  <a:pt x="557682" y="2190868"/>
                </a:lnTo>
                <a:lnTo>
                  <a:pt x="512936" y="2201978"/>
                </a:lnTo>
                <a:lnTo>
                  <a:pt x="467842" y="2212175"/>
                </a:lnTo>
                <a:lnTo>
                  <a:pt x="422411" y="2221449"/>
                </a:lnTo>
                <a:lnTo>
                  <a:pt x="376652" y="2229790"/>
                </a:lnTo>
                <a:lnTo>
                  <a:pt x="330575" y="2237188"/>
                </a:lnTo>
                <a:lnTo>
                  <a:pt x="284191" y="2243633"/>
                </a:lnTo>
                <a:lnTo>
                  <a:pt x="237510" y="2249114"/>
                </a:lnTo>
                <a:lnTo>
                  <a:pt x="190542" y="2253622"/>
                </a:lnTo>
                <a:lnTo>
                  <a:pt x="143297" y="2257145"/>
                </a:lnTo>
                <a:lnTo>
                  <a:pt x="95785" y="2259675"/>
                </a:lnTo>
                <a:lnTo>
                  <a:pt x="48015" y="2261200"/>
                </a:lnTo>
                <a:lnTo>
                  <a:pt x="0" y="2261711"/>
                </a:lnTo>
                <a:lnTo>
                  <a:pt x="2237062" y="2261711"/>
                </a:lnTo>
                <a:lnTo>
                  <a:pt x="2237062" y="0"/>
                </a:lnTo>
                <a:close/>
              </a:path>
            </a:pathLst>
          </a:custGeom>
          <a:solidFill>
            <a:srgbClr val="FFB3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 1">
  <p:cSld name="Custom Layout 5 1 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0"/>
          <p:cNvSpPr txBox="1"/>
          <p:nvPr/>
        </p:nvSpPr>
        <p:spPr>
          <a:xfrm>
            <a:off x="9" y="291"/>
            <a:ext cx="63027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90"/>
          <p:cNvSpPr/>
          <p:nvPr/>
        </p:nvSpPr>
        <p:spPr>
          <a:xfrm>
            <a:off x="-3" y="-7199"/>
            <a:ext cx="1364634" cy="1374086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0" y="0"/>
                </a:lnTo>
                <a:lnTo>
                  <a:pt x="0" y="2261711"/>
                </a:lnTo>
                <a:lnTo>
                  <a:pt x="505" y="2213166"/>
                </a:lnTo>
                <a:lnTo>
                  <a:pt x="2013" y="2164870"/>
                </a:lnTo>
                <a:lnTo>
                  <a:pt x="4515" y="2116835"/>
                </a:lnTo>
                <a:lnTo>
                  <a:pt x="8000" y="2069069"/>
                </a:lnTo>
                <a:lnTo>
                  <a:pt x="12459" y="2021583"/>
                </a:lnTo>
                <a:lnTo>
                  <a:pt x="17880" y="1974388"/>
                </a:lnTo>
                <a:lnTo>
                  <a:pt x="24255" y="1927493"/>
                </a:lnTo>
                <a:lnTo>
                  <a:pt x="31572" y="1880909"/>
                </a:lnTo>
                <a:lnTo>
                  <a:pt x="39823" y="1834646"/>
                </a:lnTo>
                <a:lnTo>
                  <a:pt x="48996" y="1788713"/>
                </a:lnTo>
                <a:lnTo>
                  <a:pt x="59082" y="1743123"/>
                </a:lnTo>
                <a:lnTo>
                  <a:pt x="70070" y="1697884"/>
                </a:lnTo>
                <a:lnTo>
                  <a:pt x="81951" y="1653006"/>
                </a:lnTo>
                <a:lnTo>
                  <a:pt x="94714" y="1608501"/>
                </a:lnTo>
                <a:lnTo>
                  <a:pt x="108350" y="1564377"/>
                </a:lnTo>
                <a:lnTo>
                  <a:pt x="122847" y="1520646"/>
                </a:lnTo>
                <a:lnTo>
                  <a:pt x="138197" y="1477318"/>
                </a:lnTo>
                <a:lnTo>
                  <a:pt x="154389" y="1434402"/>
                </a:lnTo>
                <a:lnTo>
                  <a:pt x="171413" y="1391909"/>
                </a:lnTo>
                <a:lnTo>
                  <a:pt x="189259" y="1349849"/>
                </a:lnTo>
                <a:lnTo>
                  <a:pt x="207917" y="1308233"/>
                </a:lnTo>
                <a:lnTo>
                  <a:pt x="227376" y="1267070"/>
                </a:lnTo>
                <a:lnTo>
                  <a:pt x="247627" y="1226371"/>
                </a:lnTo>
                <a:lnTo>
                  <a:pt x="268659" y="1186145"/>
                </a:lnTo>
                <a:lnTo>
                  <a:pt x="290463" y="1146404"/>
                </a:lnTo>
                <a:lnTo>
                  <a:pt x="313029" y="1107157"/>
                </a:lnTo>
                <a:lnTo>
                  <a:pt x="336345" y="1068415"/>
                </a:lnTo>
                <a:lnTo>
                  <a:pt x="360403" y="1030188"/>
                </a:lnTo>
                <a:lnTo>
                  <a:pt x="385191" y="992485"/>
                </a:lnTo>
                <a:lnTo>
                  <a:pt x="410701" y="955318"/>
                </a:lnTo>
                <a:lnTo>
                  <a:pt x="436922" y="918695"/>
                </a:lnTo>
                <a:lnTo>
                  <a:pt x="463843" y="882629"/>
                </a:lnTo>
                <a:lnTo>
                  <a:pt x="491455" y="847128"/>
                </a:lnTo>
                <a:lnTo>
                  <a:pt x="519748" y="812203"/>
                </a:lnTo>
                <a:lnTo>
                  <a:pt x="548711" y="777864"/>
                </a:lnTo>
                <a:lnTo>
                  <a:pt x="578335" y="744122"/>
                </a:lnTo>
                <a:lnTo>
                  <a:pt x="608609" y="710986"/>
                </a:lnTo>
                <a:lnTo>
                  <a:pt x="639524" y="678467"/>
                </a:lnTo>
                <a:lnTo>
                  <a:pt x="671068" y="646574"/>
                </a:lnTo>
                <a:lnTo>
                  <a:pt x="703233" y="615319"/>
                </a:lnTo>
                <a:lnTo>
                  <a:pt x="736008" y="584711"/>
                </a:lnTo>
                <a:lnTo>
                  <a:pt x="769382" y="554761"/>
                </a:lnTo>
                <a:lnTo>
                  <a:pt x="803347" y="525478"/>
                </a:lnTo>
                <a:lnTo>
                  <a:pt x="837891" y="496874"/>
                </a:lnTo>
                <a:lnTo>
                  <a:pt x="873005" y="468957"/>
                </a:lnTo>
                <a:lnTo>
                  <a:pt x="908679" y="441739"/>
                </a:lnTo>
                <a:lnTo>
                  <a:pt x="944901" y="415229"/>
                </a:lnTo>
                <a:lnTo>
                  <a:pt x="981664" y="389438"/>
                </a:lnTo>
                <a:lnTo>
                  <a:pt x="1018956" y="364376"/>
                </a:lnTo>
                <a:lnTo>
                  <a:pt x="1056766" y="340054"/>
                </a:lnTo>
                <a:lnTo>
                  <a:pt x="1095086" y="316480"/>
                </a:lnTo>
                <a:lnTo>
                  <a:pt x="1133906" y="293666"/>
                </a:lnTo>
                <a:lnTo>
                  <a:pt x="1173214" y="271622"/>
                </a:lnTo>
                <a:lnTo>
                  <a:pt x="1213000" y="250358"/>
                </a:lnTo>
                <a:lnTo>
                  <a:pt x="1253256" y="229883"/>
                </a:lnTo>
                <a:lnTo>
                  <a:pt x="1293970" y="210210"/>
                </a:lnTo>
                <a:lnTo>
                  <a:pt x="1335133" y="191346"/>
                </a:lnTo>
                <a:lnTo>
                  <a:pt x="1376735" y="173304"/>
                </a:lnTo>
                <a:lnTo>
                  <a:pt x="1418765" y="156092"/>
                </a:lnTo>
                <a:lnTo>
                  <a:pt x="1461213" y="139721"/>
                </a:lnTo>
                <a:lnTo>
                  <a:pt x="1504069" y="124202"/>
                </a:lnTo>
                <a:lnTo>
                  <a:pt x="1547324" y="109545"/>
                </a:lnTo>
                <a:lnTo>
                  <a:pt x="1590967" y="95759"/>
                </a:lnTo>
                <a:lnTo>
                  <a:pt x="1634987" y="82855"/>
                </a:lnTo>
                <a:lnTo>
                  <a:pt x="1679376" y="70843"/>
                </a:lnTo>
                <a:lnTo>
                  <a:pt x="1724122" y="59733"/>
                </a:lnTo>
                <a:lnTo>
                  <a:pt x="1769217" y="49536"/>
                </a:lnTo>
                <a:lnTo>
                  <a:pt x="1814648" y="40262"/>
                </a:lnTo>
                <a:lnTo>
                  <a:pt x="1860407" y="31921"/>
                </a:lnTo>
                <a:lnTo>
                  <a:pt x="1906484" y="24522"/>
                </a:lnTo>
                <a:lnTo>
                  <a:pt x="1952868" y="18078"/>
                </a:lnTo>
                <a:lnTo>
                  <a:pt x="1999550" y="12596"/>
                </a:lnTo>
                <a:lnTo>
                  <a:pt x="2046518" y="8089"/>
                </a:lnTo>
                <a:lnTo>
                  <a:pt x="2093764" y="4565"/>
                </a:lnTo>
                <a:lnTo>
                  <a:pt x="2141276" y="2035"/>
                </a:lnTo>
                <a:lnTo>
                  <a:pt x="2189046" y="510"/>
                </a:lnTo>
                <a:lnTo>
                  <a:pt x="2237062" y="0"/>
                </a:lnTo>
                <a:close/>
              </a:path>
            </a:pathLst>
          </a:custGeom>
          <a:solidFill>
            <a:srgbClr val="DB5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90"/>
          <p:cNvSpPr/>
          <p:nvPr/>
        </p:nvSpPr>
        <p:spPr>
          <a:xfrm>
            <a:off x="10827364" y="5486089"/>
            <a:ext cx="1364634" cy="1374086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2236557" y="48545"/>
                </a:lnTo>
                <a:lnTo>
                  <a:pt x="2235049" y="96841"/>
                </a:lnTo>
                <a:lnTo>
                  <a:pt x="2232547" y="144877"/>
                </a:lnTo>
                <a:lnTo>
                  <a:pt x="2229061" y="192643"/>
                </a:lnTo>
                <a:lnTo>
                  <a:pt x="2224603" y="240129"/>
                </a:lnTo>
                <a:lnTo>
                  <a:pt x="2219181" y="287325"/>
                </a:lnTo>
                <a:lnTo>
                  <a:pt x="2212807" y="334220"/>
                </a:lnTo>
                <a:lnTo>
                  <a:pt x="2205489" y="380804"/>
                </a:lnTo>
                <a:lnTo>
                  <a:pt x="2197239" y="427068"/>
                </a:lnTo>
                <a:lnTo>
                  <a:pt x="2188065" y="473000"/>
                </a:lnTo>
                <a:lnTo>
                  <a:pt x="2177980" y="518591"/>
                </a:lnTo>
                <a:lnTo>
                  <a:pt x="2166991" y="563830"/>
                </a:lnTo>
                <a:lnTo>
                  <a:pt x="2155110" y="608708"/>
                </a:lnTo>
                <a:lnTo>
                  <a:pt x="2142347" y="653213"/>
                </a:lnTo>
                <a:lnTo>
                  <a:pt x="2128711" y="697337"/>
                </a:lnTo>
                <a:lnTo>
                  <a:pt x="2114213" y="741068"/>
                </a:lnTo>
                <a:lnTo>
                  <a:pt x="2098863" y="784397"/>
                </a:lnTo>
                <a:lnTo>
                  <a:pt x="2082671" y="827313"/>
                </a:lnTo>
                <a:lnTo>
                  <a:pt x="2065647" y="869806"/>
                </a:lnTo>
                <a:lnTo>
                  <a:pt x="2047801" y="911866"/>
                </a:lnTo>
                <a:lnTo>
                  <a:pt x="2029143" y="953482"/>
                </a:lnTo>
                <a:lnTo>
                  <a:pt x="2009684" y="994645"/>
                </a:lnTo>
                <a:lnTo>
                  <a:pt x="1989433" y="1035344"/>
                </a:lnTo>
                <a:lnTo>
                  <a:pt x="1968400" y="1075570"/>
                </a:lnTo>
                <a:lnTo>
                  <a:pt x="1946596" y="1115311"/>
                </a:lnTo>
                <a:lnTo>
                  <a:pt x="1924031" y="1154557"/>
                </a:lnTo>
                <a:lnTo>
                  <a:pt x="1900714" y="1193300"/>
                </a:lnTo>
                <a:lnTo>
                  <a:pt x="1876657" y="1231527"/>
                </a:lnTo>
                <a:lnTo>
                  <a:pt x="1851868" y="1269230"/>
                </a:lnTo>
                <a:lnTo>
                  <a:pt x="1826358" y="1306397"/>
                </a:lnTo>
                <a:lnTo>
                  <a:pt x="1800137" y="1343019"/>
                </a:lnTo>
                <a:lnTo>
                  <a:pt x="1773216" y="1379086"/>
                </a:lnTo>
                <a:lnTo>
                  <a:pt x="1745603" y="1414587"/>
                </a:lnTo>
                <a:lnTo>
                  <a:pt x="1717310" y="1449512"/>
                </a:lnTo>
                <a:lnTo>
                  <a:pt x="1688347" y="1483850"/>
                </a:lnTo>
                <a:lnTo>
                  <a:pt x="1658723" y="1517593"/>
                </a:lnTo>
                <a:lnTo>
                  <a:pt x="1628449" y="1550729"/>
                </a:lnTo>
                <a:lnTo>
                  <a:pt x="1597534" y="1583248"/>
                </a:lnTo>
                <a:lnTo>
                  <a:pt x="1565990" y="1615140"/>
                </a:lnTo>
                <a:lnTo>
                  <a:pt x="1533825" y="1646395"/>
                </a:lnTo>
                <a:lnTo>
                  <a:pt x="1501050" y="1677003"/>
                </a:lnTo>
                <a:lnTo>
                  <a:pt x="1467675" y="1706953"/>
                </a:lnTo>
                <a:lnTo>
                  <a:pt x="1433711" y="1736235"/>
                </a:lnTo>
                <a:lnTo>
                  <a:pt x="1399166" y="1764840"/>
                </a:lnTo>
                <a:lnTo>
                  <a:pt x="1364052" y="1792756"/>
                </a:lnTo>
                <a:lnTo>
                  <a:pt x="1328379" y="1819974"/>
                </a:lnTo>
                <a:lnTo>
                  <a:pt x="1292156" y="1846484"/>
                </a:lnTo>
                <a:lnTo>
                  <a:pt x="1255393" y="1872275"/>
                </a:lnTo>
                <a:lnTo>
                  <a:pt x="1218102" y="1897336"/>
                </a:lnTo>
                <a:lnTo>
                  <a:pt x="1180291" y="1921659"/>
                </a:lnTo>
                <a:lnTo>
                  <a:pt x="1141971" y="1945232"/>
                </a:lnTo>
                <a:lnTo>
                  <a:pt x="1103152" y="1968046"/>
                </a:lnTo>
                <a:lnTo>
                  <a:pt x="1063844" y="1990090"/>
                </a:lnTo>
                <a:lnTo>
                  <a:pt x="1024057" y="2011355"/>
                </a:lnTo>
                <a:lnTo>
                  <a:pt x="983801" y="2031829"/>
                </a:lnTo>
                <a:lnTo>
                  <a:pt x="943087" y="2051502"/>
                </a:lnTo>
                <a:lnTo>
                  <a:pt x="901924" y="2070366"/>
                </a:lnTo>
                <a:lnTo>
                  <a:pt x="860322" y="2088408"/>
                </a:lnTo>
                <a:lnTo>
                  <a:pt x="818293" y="2105620"/>
                </a:lnTo>
                <a:lnTo>
                  <a:pt x="775845" y="2121990"/>
                </a:lnTo>
                <a:lnTo>
                  <a:pt x="732988" y="2137509"/>
                </a:lnTo>
                <a:lnTo>
                  <a:pt x="689734" y="2152167"/>
                </a:lnTo>
                <a:lnTo>
                  <a:pt x="646091" y="2165953"/>
                </a:lnTo>
                <a:lnTo>
                  <a:pt x="602071" y="2178856"/>
                </a:lnTo>
                <a:lnTo>
                  <a:pt x="557682" y="2190868"/>
                </a:lnTo>
                <a:lnTo>
                  <a:pt x="512936" y="2201978"/>
                </a:lnTo>
                <a:lnTo>
                  <a:pt x="467842" y="2212175"/>
                </a:lnTo>
                <a:lnTo>
                  <a:pt x="422411" y="2221449"/>
                </a:lnTo>
                <a:lnTo>
                  <a:pt x="376652" y="2229790"/>
                </a:lnTo>
                <a:lnTo>
                  <a:pt x="330575" y="2237188"/>
                </a:lnTo>
                <a:lnTo>
                  <a:pt x="284191" y="2243633"/>
                </a:lnTo>
                <a:lnTo>
                  <a:pt x="237510" y="2249114"/>
                </a:lnTo>
                <a:lnTo>
                  <a:pt x="190542" y="2253622"/>
                </a:lnTo>
                <a:lnTo>
                  <a:pt x="143297" y="2257145"/>
                </a:lnTo>
                <a:lnTo>
                  <a:pt x="95785" y="2259675"/>
                </a:lnTo>
                <a:lnTo>
                  <a:pt x="48015" y="2261200"/>
                </a:lnTo>
                <a:lnTo>
                  <a:pt x="0" y="2261711"/>
                </a:lnTo>
                <a:lnTo>
                  <a:pt x="2237062" y="2261711"/>
                </a:lnTo>
                <a:lnTo>
                  <a:pt x="2237062" y="0"/>
                </a:lnTo>
                <a:close/>
              </a:path>
            </a:pathLst>
          </a:custGeom>
          <a:solidFill>
            <a:srgbClr val="FFB3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 1 1">
  <p:cSld name="CUSTOM_9_1_1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1"/>
          <p:cNvSpPr txBox="1"/>
          <p:nvPr/>
        </p:nvSpPr>
        <p:spPr>
          <a:xfrm>
            <a:off x="9" y="291"/>
            <a:ext cx="63027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91"/>
          <p:cNvSpPr/>
          <p:nvPr/>
        </p:nvSpPr>
        <p:spPr>
          <a:xfrm>
            <a:off x="-3" y="-7200"/>
            <a:ext cx="1364634" cy="1374086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0" y="0"/>
                </a:lnTo>
                <a:lnTo>
                  <a:pt x="0" y="2261711"/>
                </a:lnTo>
                <a:lnTo>
                  <a:pt x="505" y="2213166"/>
                </a:lnTo>
                <a:lnTo>
                  <a:pt x="2013" y="2164870"/>
                </a:lnTo>
                <a:lnTo>
                  <a:pt x="4515" y="2116835"/>
                </a:lnTo>
                <a:lnTo>
                  <a:pt x="8000" y="2069069"/>
                </a:lnTo>
                <a:lnTo>
                  <a:pt x="12459" y="2021583"/>
                </a:lnTo>
                <a:lnTo>
                  <a:pt x="17880" y="1974388"/>
                </a:lnTo>
                <a:lnTo>
                  <a:pt x="24255" y="1927493"/>
                </a:lnTo>
                <a:lnTo>
                  <a:pt x="31572" y="1880909"/>
                </a:lnTo>
                <a:lnTo>
                  <a:pt x="39823" y="1834646"/>
                </a:lnTo>
                <a:lnTo>
                  <a:pt x="48996" y="1788713"/>
                </a:lnTo>
                <a:lnTo>
                  <a:pt x="59082" y="1743123"/>
                </a:lnTo>
                <a:lnTo>
                  <a:pt x="70070" y="1697884"/>
                </a:lnTo>
                <a:lnTo>
                  <a:pt x="81951" y="1653006"/>
                </a:lnTo>
                <a:lnTo>
                  <a:pt x="94714" y="1608501"/>
                </a:lnTo>
                <a:lnTo>
                  <a:pt x="108350" y="1564377"/>
                </a:lnTo>
                <a:lnTo>
                  <a:pt x="122847" y="1520646"/>
                </a:lnTo>
                <a:lnTo>
                  <a:pt x="138197" y="1477318"/>
                </a:lnTo>
                <a:lnTo>
                  <a:pt x="154389" y="1434402"/>
                </a:lnTo>
                <a:lnTo>
                  <a:pt x="171413" y="1391909"/>
                </a:lnTo>
                <a:lnTo>
                  <a:pt x="189259" y="1349849"/>
                </a:lnTo>
                <a:lnTo>
                  <a:pt x="207917" y="1308233"/>
                </a:lnTo>
                <a:lnTo>
                  <a:pt x="227376" y="1267070"/>
                </a:lnTo>
                <a:lnTo>
                  <a:pt x="247627" y="1226371"/>
                </a:lnTo>
                <a:lnTo>
                  <a:pt x="268659" y="1186145"/>
                </a:lnTo>
                <a:lnTo>
                  <a:pt x="290463" y="1146404"/>
                </a:lnTo>
                <a:lnTo>
                  <a:pt x="313029" y="1107157"/>
                </a:lnTo>
                <a:lnTo>
                  <a:pt x="336345" y="1068415"/>
                </a:lnTo>
                <a:lnTo>
                  <a:pt x="360403" y="1030188"/>
                </a:lnTo>
                <a:lnTo>
                  <a:pt x="385191" y="992485"/>
                </a:lnTo>
                <a:lnTo>
                  <a:pt x="410701" y="955318"/>
                </a:lnTo>
                <a:lnTo>
                  <a:pt x="436922" y="918695"/>
                </a:lnTo>
                <a:lnTo>
                  <a:pt x="463843" y="882629"/>
                </a:lnTo>
                <a:lnTo>
                  <a:pt x="491455" y="847128"/>
                </a:lnTo>
                <a:lnTo>
                  <a:pt x="519748" y="812203"/>
                </a:lnTo>
                <a:lnTo>
                  <a:pt x="548711" y="777864"/>
                </a:lnTo>
                <a:lnTo>
                  <a:pt x="578335" y="744122"/>
                </a:lnTo>
                <a:lnTo>
                  <a:pt x="608609" y="710986"/>
                </a:lnTo>
                <a:lnTo>
                  <a:pt x="639524" y="678467"/>
                </a:lnTo>
                <a:lnTo>
                  <a:pt x="671068" y="646574"/>
                </a:lnTo>
                <a:lnTo>
                  <a:pt x="703233" y="615319"/>
                </a:lnTo>
                <a:lnTo>
                  <a:pt x="736008" y="584711"/>
                </a:lnTo>
                <a:lnTo>
                  <a:pt x="769382" y="554761"/>
                </a:lnTo>
                <a:lnTo>
                  <a:pt x="803347" y="525478"/>
                </a:lnTo>
                <a:lnTo>
                  <a:pt x="837891" y="496874"/>
                </a:lnTo>
                <a:lnTo>
                  <a:pt x="873005" y="468957"/>
                </a:lnTo>
                <a:lnTo>
                  <a:pt x="908679" y="441739"/>
                </a:lnTo>
                <a:lnTo>
                  <a:pt x="944901" y="415229"/>
                </a:lnTo>
                <a:lnTo>
                  <a:pt x="981664" y="389438"/>
                </a:lnTo>
                <a:lnTo>
                  <a:pt x="1018956" y="364376"/>
                </a:lnTo>
                <a:lnTo>
                  <a:pt x="1056766" y="340054"/>
                </a:lnTo>
                <a:lnTo>
                  <a:pt x="1095086" y="316480"/>
                </a:lnTo>
                <a:lnTo>
                  <a:pt x="1133906" y="293666"/>
                </a:lnTo>
                <a:lnTo>
                  <a:pt x="1173214" y="271622"/>
                </a:lnTo>
                <a:lnTo>
                  <a:pt x="1213000" y="250358"/>
                </a:lnTo>
                <a:lnTo>
                  <a:pt x="1253256" y="229883"/>
                </a:lnTo>
                <a:lnTo>
                  <a:pt x="1293970" y="210210"/>
                </a:lnTo>
                <a:lnTo>
                  <a:pt x="1335133" y="191346"/>
                </a:lnTo>
                <a:lnTo>
                  <a:pt x="1376735" y="173304"/>
                </a:lnTo>
                <a:lnTo>
                  <a:pt x="1418765" y="156092"/>
                </a:lnTo>
                <a:lnTo>
                  <a:pt x="1461213" y="139721"/>
                </a:lnTo>
                <a:lnTo>
                  <a:pt x="1504069" y="124202"/>
                </a:lnTo>
                <a:lnTo>
                  <a:pt x="1547324" y="109545"/>
                </a:lnTo>
                <a:lnTo>
                  <a:pt x="1590967" y="95759"/>
                </a:lnTo>
                <a:lnTo>
                  <a:pt x="1634987" y="82855"/>
                </a:lnTo>
                <a:lnTo>
                  <a:pt x="1679376" y="70843"/>
                </a:lnTo>
                <a:lnTo>
                  <a:pt x="1724122" y="59733"/>
                </a:lnTo>
                <a:lnTo>
                  <a:pt x="1769217" y="49536"/>
                </a:lnTo>
                <a:lnTo>
                  <a:pt x="1814648" y="40262"/>
                </a:lnTo>
                <a:lnTo>
                  <a:pt x="1860407" y="31921"/>
                </a:lnTo>
                <a:lnTo>
                  <a:pt x="1906484" y="24522"/>
                </a:lnTo>
                <a:lnTo>
                  <a:pt x="1952868" y="18078"/>
                </a:lnTo>
                <a:lnTo>
                  <a:pt x="1999550" y="12596"/>
                </a:lnTo>
                <a:lnTo>
                  <a:pt x="2046518" y="8089"/>
                </a:lnTo>
                <a:lnTo>
                  <a:pt x="2093764" y="4565"/>
                </a:lnTo>
                <a:lnTo>
                  <a:pt x="2141276" y="2035"/>
                </a:lnTo>
                <a:lnTo>
                  <a:pt x="2189046" y="510"/>
                </a:lnTo>
                <a:lnTo>
                  <a:pt x="2237062" y="0"/>
                </a:lnTo>
                <a:close/>
              </a:path>
            </a:pathLst>
          </a:custGeom>
          <a:solidFill>
            <a:srgbClr val="DB5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91"/>
          <p:cNvSpPr/>
          <p:nvPr/>
        </p:nvSpPr>
        <p:spPr>
          <a:xfrm>
            <a:off x="10827364" y="5486089"/>
            <a:ext cx="1364634" cy="1374086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2236557" y="48545"/>
                </a:lnTo>
                <a:lnTo>
                  <a:pt x="2235049" y="96841"/>
                </a:lnTo>
                <a:lnTo>
                  <a:pt x="2232547" y="144877"/>
                </a:lnTo>
                <a:lnTo>
                  <a:pt x="2229061" y="192643"/>
                </a:lnTo>
                <a:lnTo>
                  <a:pt x="2224603" y="240129"/>
                </a:lnTo>
                <a:lnTo>
                  <a:pt x="2219181" y="287325"/>
                </a:lnTo>
                <a:lnTo>
                  <a:pt x="2212807" y="334220"/>
                </a:lnTo>
                <a:lnTo>
                  <a:pt x="2205489" y="380804"/>
                </a:lnTo>
                <a:lnTo>
                  <a:pt x="2197239" y="427068"/>
                </a:lnTo>
                <a:lnTo>
                  <a:pt x="2188065" y="473000"/>
                </a:lnTo>
                <a:lnTo>
                  <a:pt x="2177980" y="518591"/>
                </a:lnTo>
                <a:lnTo>
                  <a:pt x="2166991" y="563830"/>
                </a:lnTo>
                <a:lnTo>
                  <a:pt x="2155110" y="608708"/>
                </a:lnTo>
                <a:lnTo>
                  <a:pt x="2142347" y="653213"/>
                </a:lnTo>
                <a:lnTo>
                  <a:pt x="2128711" y="697337"/>
                </a:lnTo>
                <a:lnTo>
                  <a:pt x="2114213" y="741068"/>
                </a:lnTo>
                <a:lnTo>
                  <a:pt x="2098863" y="784397"/>
                </a:lnTo>
                <a:lnTo>
                  <a:pt x="2082671" y="827313"/>
                </a:lnTo>
                <a:lnTo>
                  <a:pt x="2065647" y="869806"/>
                </a:lnTo>
                <a:lnTo>
                  <a:pt x="2047801" y="911866"/>
                </a:lnTo>
                <a:lnTo>
                  <a:pt x="2029143" y="953482"/>
                </a:lnTo>
                <a:lnTo>
                  <a:pt x="2009684" y="994645"/>
                </a:lnTo>
                <a:lnTo>
                  <a:pt x="1989433" y="1035344"/>
                </a:lnTo>
                <a:lnTo>
                  <a:pt x="1968400" y="1075570"/>
                </a:lnTo>
                <a:lnTo>
                  <a:pt x="1946596" y="1115311"/>
                </a:lnTo>
                <a:lnTo>
                  <a:pt x="1924031" y="1154557"/>
                </a:lnTo>
                <a:lnTo>
                  <a:pt x="1900714" y="1193300"/>
                </a:lnTo>
                <a:lnTo>
                  <a:pt x="1876657" y="1231527"/>
                </a:lnTo>
                <a:lnTo>
                  <a:pt x="1851868" y="1269230"/>
                </a:lnTo>
                <a:lnTo>
                  <a:pt x="1826358" y="1306397"/>
                </a:lnTo>
                <a:lnTo>
                  <a:pt x="1800137" y="1343019"/>
                </a:lnTo>
                <a:lnTo>
                  <a:pt x="1773216" y="1379086"/>
                </a:lnTo>
                <a:lnTo>
                  <a:pt x="1745603" y="1414587"/>
                </a:lnTo>
                <a:lnTo>
                  <a:pt x="1717310" y="1449512"/>
                </a:lnTo>
                <a:lnTo>
                  <a:pt x="1688347" y="1483850"/>
                </a:lnTo>
                <a:lnTo>
                  <a:pt x="1658723" y="1517593"/>
                </a:lnTo>
                <a:lnTo>
                  <a:pt x="1628449" y="1550729"/>
                </a:lnTo>
                <a:lnTo>
                  <a:pt x="1597534" y="1583248"/>
                </a:lnTo>
                <a:lnTo>
                  <a:pt x="1565990" y="1615140"/>
                </a:lnTo>
                <a:lnTo>
                  <a:pt x="1533825" y="1646395"/>
                </a:lnTo>
                <a:lnTo>
                  <a:pt x="1501050" y="1677003"/>
                </a:lnTo>
                <a:lnTo>
                  <a:pt x="1467675" y="1706953"/>
                </a:lnTo>
                <a:lnTo>
                  <a:pt x="1433711" y="1736235"/>
                </a:lnTo>
                <a:lnTo>
                  <a:pt x="1399166" y="1764840"/>
                </a:lnTo>
                <a:lnTo>
                  <a:pt x="1364052" y="1792756"/>
                </a:lnTo>
                <a:lnTo>
                  <a:pt x="1328379" y="1819974"/>
                </a:lnTo>
                <a:lnTo>
                  <a:pt x="1292156" y="1846484"/>
                </a:lnTo>
                <a:lnTo>
                  <a:pt x="1255393" y="1872275"/>
                </a:lnTo>
                <a:lnTo>
                  <a:pt x="1218102" y="1897336"/>
                </a:lnTo>
                <a:lnTo>
                  <a:pt x="1180291" y="1921659"/>
                </a:lnTo>
                <a:lnTo>
                  <a:pt x="1141971" y="1945232"/>
                </a:lnTo>
                <a:lnTo>
                  <a:pt x="1103152" y="1968046"/>
                </a:lnTo>
                <a:lnTo>
                  <a:pt x="1063844" y="1990090"/>
                </a:lnTo>
                <a:lnTo>
                  <a:pt x="1024057" y="2011355"/>
                </a:lnTo>
                <a:lnTo>
                  <a:pt x="983801" y="2031829"/>
                </a:lnTo>
                <a:lnTo>
                  <a:pt x="943087" y="2051502"/>
                </a:lnTo>
                <a:lnTo>
                  <a:pt x="901924" y="2070366"/>
                </a:lnTo>
                <a:lnTo>
                  <a:pt x="860322" y="2088408"/>
                </a:lnTo>
                <a:lnTo>
                  <a:pt x="818293" y="2105620"/>
                </a:lnTo>
                <a:lnTo>
                  <a:pt x="775845" y="2121990"/>
                </a:lnTo>
                <a:lnTo>
                  <a:pt x="732988" y="2137509"/>
                </a:lnTo>
                <a:lnTo>
                  <a:pt x="689734" y="2152167"/>
                </a:lnTo>
                <a:lnTo>
                  <a:pt x="646091" y="2165953"/>
                </a:lnTo>
                <a:lnTo>
                  <a:pt x="602071" y="2178856"/>
                </a:lnTo>
                <a:lnTo>
                  <a:pt x="557682" y="2190868"/>
                </a:lnTo>
                <a:lnTo>
                  <a:pt x="512936" y="2201978"/>
                </a:lnTo>
                <a:lnTo>
                  <a:pt x="467842" y="2212175"/>
                </a:lnTo>
                <a:lnTo>
                  <a:pt x="422411" y="2221449"/>
                </a:lnTo>
                <a:lnTo>
                  <a:pt x="376652" y="2229790"/>
                </a:lnTo>
                <a:lnTo>
                  <a:pt x="330575" y="2237188"/>
                </a:lnTo>
                <a:lnTo>
                  <a:pt x="284191" y="2243633"/>
                </a:lnTo>
                <a:lnTo>
                  <a:pt x="237510" y="2249114"/>
                </a:lnTo>
                <a:lnTo>
                  <a:pt x="190542" y="2253622"/>
                </a:lnTo>
                <a:lnTo>
                  <a:pt x="143297" y="2257145"/>
                </a:lnTo>
                <a:lnTo>
                  <a:pt x="95785" y="2259675"/>
                </a:lnTo>
                <a:lnTo>
                  <a:pt x="48015" y="2261200"/>
                </a:lnTo>
                <a:lnTo>
                  <a:pt x="0" y="2261711"/>
                </a:lnTo>
                <a:lnTo>
                  <a:pt x="2237062" y="2261711"/>
                </a:lnTo>
                <a:lnTo>
                  <a:pt x="2237062" y="0"/>
                </a:lnTo>
                <a:close/>
              </a:path>
            </a:pathLst>
          </a:custGeom>
          <a:solidFill>
            <a:srgbClr val="FFB3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10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2"/>
          <p:cNvSpPr/>
          <p:nvPr/>
        </p:nvSpPr>
        <p:spPr>
          <a:xfrm>
            <a:off x="3037759" y="5325795"/>
            <a:ext cx="1528967" cy="1538072"/>
          </a:xfrm>
          <a:custGeom>
            <a:avLst/>
            <a:gdLst/>
            <a:ahLst/>
            <a:cxnLst/>
            <a:rect l="l" t="t" r="r" b="b"/>
            <a:pathLst>
              <a:path w="2207894" h="2261870" extrusionOk="0">
                <a:moveTo>
                  <a:pt x="2207612" y="0"/>
                </a:moveTo>
                <a:lnTo>
                  <a:pt x="0" y="0"/>
                </a:lnTo>
                <a:lnTo>
                  <a:pt x="0" y="2261711"/>
                </a:lnTo>
                <a:lnTo>
                  <a:pt x="505" y="2213166"/>
                </a:lnTo>
                <a:lnTo>
                  <a:pt x="2013" y="2164870"/>
                </a:lnTo>
                <a:lnTo>
                  <a:pt x="4515" y="2116835"/>
                </a:lnTo>
                <a:lnTo>
                  <a:pt x="8000" y="2069069"/>
                </a:lnTo>
                <a:lnTo>
                  <a:pt x="12459" y="2021583"/>
                </a:lnTo>
                <a:lnTo>
                  <a:pt x="17880" y="1974388"/>
                </a:lnTo>
                <a:lnTo>
                  <a:pt x="24255" y="1927493"/>
                </a:lnTo>
                <a:lnTo>
                  <a:pt x="31573" y="1880909"/>
                </a:lnTo>
                <a:lnTo>
                  <a:pt x="39823" y="1834646"/>
                </a:lnTo>
                <a:lnTo>
                  <a:pt x="48996" y="1788713"/>
                </a:lnTo>
                <a:lnTo>
                  <a:pt x="59082" y="1743123"/>
                </a:lnTo>
                <a:lnTo>
                  <a:pt x="70071" y="1697884"/>
                </a:lnTo>
                <a:lnTo>
                  <a:pt x="81952" y="1653006"/>
                </a:lnTo>
                <a:lnTo>
                  <a:pt x="94715" y="1608501"/>
                </a:lnTo>
                <a:lnTo>
                  <a:pt x="108351" y="1564377"/>
                </a:lnTo>
                <a:lnTo>
                  <a:pt x="122849" y="1520646"/>
                </a:lnTo>
                <a:lnTo>
                  <a:pt x="138199" y="1477318"/>
                </a:lnTo>
                <a:lnTo>
                  <a:pt x="154391" y="1434402"/>
                </a:lnTo>
                <a:lnTo>
                  <a:pt x="171415" y="1391909"/>
                </a:lnTo>
                <a:lnTo>
                  <a:pt x="189261" y="1349849"/>
                </a:lnTo>
                <a:lnTo>
                  <a:pt x="207918" y="1308233"/>
                </a:lnTo>
                <a:lnTo>
                  <a:pt x="227378" y="1267070"/>
                </a:lnTo>
                <a:lnTo>
                  <a:pt x="247629" y="1226371"/>
                </a:lnTo>
                <a:lnTo>
                  <a:pt x="268662" y="1186145"/>
                </a:lnTo>
                <a:lnTo>
                  <a:pt x="290466" y="1146404"/>
                </a:lnTo>
                <a:lnTo>
                  <a:pt x="313031" y="1107157"/>
                </a:lnTo>
                <a:lnTo>
                  <a:pt x="336347" y="1068415"/>
                </a:lnTo>
                <a:lnTo>
                  <a:pt x="360405" y="1030188"/>
                </a:lnTo>
                <a:lnTo>
                  <a:pt x="385194" y="992485"/>
                </a:lnTo>
                <a:lnTo>
                  <a:pt x="410704" y="955318"/>
                </a:lnTo>
                <a:lnTo>
                  <a:pt x="436925" y="918695"/>
                </a:lnTo>
                <a:lnTo>
                  <a:pt x="463846" y="882629"/>
                </a:lnTo>
                <a:lnTo>
                  <a:pt x="491458" y="847128"/>
                </a:lnTo>
                <a:lnTo>
                  <a:pt x="519751" y="812203"/>
                </a:lnTo>
                <a:lnTo>
                  <a:pt x="548715" y="777864"/>
                </a:lnTo>
                <a:lnTo>
                  <a:pt x="578339" y="744122"/>
                </a:lnTo>
                <a:lnTo>
                  <a:pt x="608613" y="710986"/>
                </a:lnTo>
                <a:lnTo>
                  <a:pt x="639527" y="678467"/>
                </a:lnTo>
                <a:lnTo>
                  <a:pt x="671072" y="646574"/>
                </a:lnTo>
                <a:lnTo>
                  <a:pt x="703237" y="615319"/>
                </a:lnTo>
                <a:lnTo>
                  <a:pt x="736012" y="584711"/>
                </a:lnTo>
                <a:lnTo>
                  <a:pt x="769387" y="554761"/>
                </a:lnTo>
                <a:lnTo>
                  <a:pt x="803351" y="525478"/>
                </a:lnTo>
                <a:lnTo>
                  <a:pt x="837895" y="496874"/>
                </a:lnTo>
                <a:lnTo>
                  <a:pt x="873009" y="468957"/>
                </a:lnTo>
                <a:lnTo>
                  <a:pt x="908683" y="441739"/>
                </a:lnTo>
                <a:lnTo>
                  <a:pt x="944906" y="415229"/>
                </a:lnTo>
                <a:lnTo>
                  <a:pt x="981668" y="389438"/>
                </a:lnTo>
                <a:lnTo>
                  <a:pt x="1018960" y="364376"/>
                </a:lnTo>
                <a:lnTo>
                  <a:pt x="1056771" y="340054"/>
                </a:lnTo>
                <a:lnTo>
                  <a:pt x="1095091" y="316480"/>
                </a:lnTo>
                <a:lnTo>
                  <a:pt x="1133910" y="293666"/>
                </a:lnTo>
                <a:lnTo>
                  <a:pt x="1173218" y="271622"/>
                </a:lnTo>
                <a:lnTo>
                  <a:pt x="1213005" y="250358"/>
                </a:lnTo>
                <a:lnTo>
                  <a:pt x="1253261" y="229883"/>
                </a:lnTo>
                <a:lnTo>
                  <a:pt x="1293975" y="210210"/>
                </a:lnTo>
                <a:lnTo>
                  <a:pt x="1335138" y="191346"/>
                </a:lnTo>
                <a:lnTo>
                  <a:pt x="1376739" y="173304"/>
                </a:lnTo>
                <a:lnTo>
                  <a:pt x="1418769" y="156092"/>
                </a:lnTo>
                <a:lnTo>
                  <a:pt x="1461217" y="139721"/>
                </a:lnTo>
                <a:lnTo>
                  <a:pt x="1504074" y="124202"/>
                </a:lnTo>
                <a:lnTo>
                  <a:pt x="1547328" y="109545"/>
                </a:lnTo>
                <a:lnTo>
                  <a:pt x="1590971" y="95759"/>
                </a:lnTo>
                <a:lnTo>
                  <a:pt x="1634991" y="82855"/>
                </a:lnTo>
                <a:lnTo>
                  <a:pt x="1679380" y="70843"/>
                </a:lnTo>
                <a:lnTo>
                  <a:pt x="1724126" y="59733"/>
                </a:lnTo>
                <a:lnTo>
                  <a:pt x="1769220" y="49536"/>
                </a:lnTo>
                <a:lnTo>
                  <a:pt x="1814651" y="40262"/>
                </a:lnTo>
                <a:lnTo>
                  <a:pt x="1860410" y="31921"/>
                </a:lnTo>
                <a:lnTo>
                  <a:pt x="1906487" y="24522"/>
                </a:lnTo>
                <a:lnTo>
                  <a:pt x="1952870" y="18078"/>
                </a:lnTo>
                <a:lnTo>
                  <a:pt x="1999551" y="12596"/>
                </a:lnTo>
                <a:lnTo>
                  <a:pt x="2046520" y="8089"/>
                </a:lnTo>
                <a:lnTo>
                  <a:pt x="2093765" y="4565"/>
                </a:lnTo>
                <a:lnTo>
                  <a:pt x="2141277" y="2035"/>
                </a:lnTo>
                <a:lnTo>
                  <a:pt x="2189046" y="510"/>
                </a:lnTo>
                <a:lnTo>
                  <a:pt x="2207612" y="313"/>
                </a:lnTo>
                <a:lnTo>
                  <a:pt x="2207612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92"/>
          <p:cNvSpPr/>
          <p:nvPr/>
        </p:nvSpPr>
        <p:spPr>
          <a:xfrm>
            <a:off x="3037759" y="5326008"/>
            <a:ext cx="1528967" cy="1538072"/>
          </a:xfrm>
          <a:custGeom>
            <a:avLst/>
            <a:gdLst/>
            <a:ahLst/>
            <a:cxnLst/>
            <a:rect l="l" t="t" r="r" b="b"/>
            <a:pathLst>
              <a:path w="2207894" h="2261870" extrusionOk="0">
                <a:moveTo>
                  <a:pt x="2207612" y="0"/>
                </a:moveTo>
                <a:lnTo>
                  <a:pt x="2141277" y="1722"/>
                </a:lnTo>
                <a:lnTo>
                  <a:pt x="2093765" y="4252"/>
                </a:lnTo>
                <a:lnTo>
                  <a:pt x="2046520" y="7775"/>
                </a:lnTo>
                <a:lnTo>
                  <a:pt x="1999551" y="12283"/>
                </a:lnTo>
                <a:lnTo>
                  <a:pt x="1952870" y="17764"/>
                </a:lnTo>
                <a:lnTo>
                  <a:pt x="1906487" y="24209"/>
                </a:lnTo>
                <a:lnTo>
                  <a:pt x="1860410" y="31607"/>
                </a:lnTo>
                <a:lnTo>
                  <a:pt x="1814651" y="39949"/>
                </a:lnTo>
                <a:lnTo>
                  <a:pt x="1769220" y="49223"/>
                </a:lnTo>
                <a:lnTo>
                  <a:pt x="1724126" y="59420"/>
                </a:lnTo>
                <a:lnTo>
                  <a:pt x="1679380" y="70530"/>
                </a:lnTo>
                <a:lnTo>
                  <a:pt x="1634991" y="82541"/>
                </a:lnTo>
                <a:lnTo>
                  <a:pt x="1590971" y="95445"/>
                </a:lnTo>
                <a:lnTo>
                  <a:pt x="1547328" y="109231"/>
                </a:lnTo>
                <a:lnTo>
                  <a:pt x="1504074" y="123889"/>
                </a:lnTo>
                <a:lnTo>
                  <a:pt x="1461217" y="139408"/>
                </a:lnTo>
                <a:lnTo>
                  <a:pt x="1418769" y="155779"/>
                </a:lnTo>
                <a:lnTo>
                  <a:pt x="1376739" y="172990"/>
                </a:lnTo>
                <a:lnTo>
                  <a:pt x="1335138" y="191033"/>
                </a:lnTo>
                <a:lnTo>
                  <a:pt x="1293975" y="209896"/>
                </a:lnTo>
                <a:lnTo>
                  <a:pt x="1253261" y="229570"/>
                </a:lnTo>
                <a:lnTo>
                  <a:pt x="1213005" y="250044"/>
                </a:lnTo>
                <a:lnTo>
                  <a:pt x="1173218" y="271309"/>
                </a:lnTo>
                <a:lnTo>
                  <a:pt x="1133910" y="293353"/>
                </a:lnTo>
                <a:lnTo>
                  <a:pt x="1095091" y="316167"/>
                </a:lnTo>
                <a:lnTo>
                  <a:pt x="1056771" y="339740"/>
                </a:lnTo>
                <a:lnTo>
                  <a:pt x="1018960" y="364063"/>
                </a:lnTo>
                <a:lnTo>
                  <a:pt x="981668" y="389125"/>
                </a:lnTo>
                <a:lnTo>
                  <a:pt x="944906" y="414916"/>
                </a:lnTo>
                <a:lnTo>
                  <a:pt x="908683" y="441426"/>
                </a:lnTo>
                <a:lnTo>
                  <a:pt x="873009" y="468644"/>
                </a:lnTo>
                <a:lnTo>
                  <a:pt x="837895" y="496561"/>
                </a:lnTo>
                <a:lnTo>
                  <a:pt x="803351" y="525165"/>
                </a:lnTo>
                <a:lnTo>
                  <a:pt x="769387" y="554448"/>
                </a:lnTo>
                <a:lnTo>
                  <a:pt x="736012" y="584398"/>
                </a:lnTo>
                <a:lnTo>
                  <a:pt x="703237" y="615006"/>
                </a:lnTo>
                <a:lnTo>
                  <a:pt x="671072" y="646261"/>
                </a:lnTo>
                <a:lnTo>
                  <a:pt x="639527" y="678153"/>
                </a:lnTo>
                <a:lnTo>
                  <a:pt x="608613" y="710673"/>
                </a:lnTo>
                <a:lnTo>
                  <a:pt x="578339" y="743808"/>
                </a:lnTo>
                <a:lnTo>
                  <a:pt x="548715" y="777551"/>
                </a:lnTo>
                <a:lnTo>
                  <a:pt x="519751" y="811890"/>
                </a:lnTo>
                <a:lnTo>
                  <a:pt x="491458" y="846815"/>
                </a:lnTo>
                <a:lnTo>
                  <a:pt x="463846" y="882316"/>
                </a:lnTo>
                <a:lnTo>
                  <a:pt x="436925" y="918382"/>
                </a:lnTo>
                <a:lnTo>
                  <a:pt x="410704" y="955004"/>
                </a:lnTo>
                <a:lnTo>
                  <a:pt x="385194" y="992172"/>
                </a:lnTo>
                <a:lnTo>
                  <a:pt x="360405" y="1029874"/>
                </a:lnTo>
                <a:lnTo>
                  <a:pt x="336347" y="1068102"/>
                </a:lnTo>
                <a:lnTo>
                  <a:pt x="313031" y="1106844"/>
                </a:lnTo>
                <a:lnTo>
                  <a:pt x="290466" y="1146091"/>
                </a:lnTo>
                <a:lnTo>
                  <a:pt x="268662" y="1185832"/>
                </a:lnTo>
                <a:lnTo>
                  <a:pt x="247629" y="1226057"/>
                </a:lnTo>
                <a:lnTo>
                  <a:pt x="227378" y="1266757"/>
                </a:lnTo>
                <a:lnTo>
                  <a:pt x="207918" y="1307919"/>
                </a:lnTo>
                <a:lnTo>
                  <a:pt x="189261" y="1349536"/>
                </a:lnTo>
                <a:lnTo>
                  <a:pt x="171415" y="1391596"/>
                </a:lnTo>
                <a:lnTo>
                  <a:pt x="154391" y="1434089"/>
                </a:lnTo>
                <a:lnTo>
                  <a:pt x="138199" y="1477004"/>
                </a:lnTo>
                <a:lnTo>
                  <a:pt x="122849" y="1520333"/>
                </a:lnTo>
                <a:lnTo>
                  <a:pt x="108351" y="1564064"/>
                </a:lnTo>
                <a:lnTo>
                  <a:pt x="94715" y="1608187"/>
                </a:lnTo>
                <a:lnTo>
                  <a:pt x="81952" y="1652693"/>
                </a:lnTo>
                <a:lnTo>
                  <a:pt x="70071" y="1697570"/>
                </a:lnTo>
                <a:lnTo>
                  <a:pt x="59082" y="1742810"/>
                </a:lnTo>
                <a:lnTo>
                  <a:pt x="48996" y="1788400"/>
                </a:lnTo>
                <a:lnTo>
                  <a:pt x="39823" y="1834332"/>
                </a:lnTo>
                <a:lnTo>
                  <a:pt x="31573" y="1880596"/>
                </a:lnTo>
                <a:lnTo>
                  <a:pt x="24255" y="1927180"/>
                </a:lnTo>
                <a:lnTo>
                  <a:pt x="17880" y="1974074"/>
                </a:lnTo>
                <a:lnTo>
                  <a:pt x="12459" y="2021270"/>
                </a:lnTo>
                <a:lnTo>
                  <a:pt x="8000" y="2068755"/>
                </a:lnTo>
                <a:lnTo>
                  <a:pt x="4515" y="2116521"/>
                </a:lnTo>
                <a:lnTo>
                  <a:pt x="2013" y="2164557"/>
                </a:lnTo>
                <a:lnTo>
                  <a:pt x="505" y="2212853"/>
                </a:lnTo>
                <a:lnTo>
                  <a:pt x="0" y="2261398"/>
                </a:lnTo>
                <a:lnTo>
                  <a:pt x="2207612" y="2261398"/>
                </a:lnTo>
                <a:lnTo>
                  <a:pt x="2207612" y="0"/>
                </a:ln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92"/>
          <p:cNvSpPr/>
          <p:nvPr/>
        </p:nvSpPr>
        <p:spPr>
          <a:xfrm>
            <a:off x="1522747" y="5323959"/>
            <a:ext cx="1521231" cy="1538072"/>
          </a:xfrm>
          <a:custGeom>
            <a:avLst/>
            <a:gdLst/>
            <a:ahLst/>
            <a:cxnLst/>
            <a:rect l="l" t="t" r="r" b="b"/>
            <a:pathLst>
              <a:path w="2237104" h="2261870" extrusionOk="0">
                <a:moveTo>
                  <a:pt x="2237062" y="0"/>
                </a:moveTo>
                <a:lnTo>
                  <a:pt x="0" y="0"/>
                </a:lnTo>
                <a:lnTo>
                  <a:pt x="48016" y="510"/>
                </a:lnTo>
                <a:lnTo>
                  <a:pt x="95785" y="2035"/>
                </a:lnTo>
                <a:lnTo>
                  <a:pt x="143298" y="4565"/>
                </a:lnTo>
                <a:lnTo>
                  <a:pt x="190544" y="8089"/>
                </a:lnTo>
                <a:lnTo>
                  <a:pt x="237512" y="12596"/>
                </a:lnTo>
                <a:lnTo>
                  <a:pt x="284194" y="18078"/>
                </a:lnTo>
                <a:lnTo>
                  <a:pt x="330578" y="24522"/>
                </a:lnTo>
                <a:lnTo>
                  <a:pt x="376654" y="31921"/>
                </a:lnTo>
                <a:lnTo>
                  <a:pt x="422414" y="40262"/>
                </a:lnTo>
                <a:lnTo>
                  <a:pt x="467845" y="49536"/>
                </a:lnTo>
                <a:lnTo>
                  <a:pt x="512939" y="59733"/>
                </a:lnTo>
                <a:lnTo>
                  <a:pt x="557686" y="70843"/>
                </a:lnTo>
                <a:lnTo>
                  <a:pt x="602074" y="82855"/>
                </a:lnTo>
                <a:lnTo>
                  <a:pt x="646095" y="95759"/>
                </a:lnTo>
                <a:lnTo>
                  <a:pt x="689738" y="109545"/>
                </a:lnTo>
                <a:lnTo>
                  <a:pt x="732992" y="124202"/>
                </a:lnTo>
                <a:lnTo>
                  <a:pt x="775849" y="139721"/>
                </a:lnTo>
                <a:lnTo>
                  <a:pt x="818297" y="156092"/>
                </a:lnTo>
                <a:lnTo>
                  <a:pt x="860327" y="173304"/>
                </a:lnTo>
                <a:lnTo>
                  <a:pt x="901928" y="191346"/>
                </a:lnTo>
                <a:lnTo>
                  <a:pt x="943091" y="210210"/>
                </a:lnTo>
                <a:lnTo>
                  <a:pt x="983806" y="229883"/>
                </a:lnTo>
                <a:lnTo>
                  <a:pt x="1024061" y="250358"/>
                </a:lnTo>
                <a:lnTo>
                  <a:pt x="1063848" y="271622"/>
                </a:lnTo>
                <a:lnTo>
                  <a:pt x="1103156" y="293666"/>
                </a:lnTo>
                <a:lnTo>
                  <a:pt x="1141975" y="316480"/>
                </a:lnTo>
                <a:lnTo>
                  <a:pt x="1180295" y="340054"/>
                </a:lnTo>
                <a:lnTo>
                  <a:pt x="1218106" y="364376"/>
                </a:lnTo>
                <a:lnTo>
                  <a:pt x="1255398" y="389438"/>
                </a:lnTo>
                <a:lnTo>
                  <a:pt x="1292160" y="415229"/>
                </a:lnTo>
                <a:lnTo>
                  <a:pt x="1328383" y="441739"/>
                </a:lnTo>
                <a:lnTo>
                  <a:pt x="1364057" y="468957"/>
                </a:lnTo>
                <a:lnTo>
                  <a:pt x="1399171" y="496874"/>
                </a:lnTo>
                <a:lnTo>
                  <a:pt x="1433715" y="525478"/>
                </a:lnTo>
                <a:lnTo>
                  <a:pt x="1467679" y="554761"/>
                </a:lnTo>
                <a:lnTo>
                  <a:pt x="1501054" y="584711"/>
                </a:lnTo>
                <a:lnTo>
                  <a:pt x="1533829" y="615319"/>
                </a:lnTo>
                <a:lnTo>
                  <a:pt x="1565994" y="646574"/>
                </a:lnTo>
                <a:lnTo>
                  <a:pt x="1597538" y="678467"/>
                </a:lnTo>
                <a:lnTo>
                  <a:pt x="1628453" y="710986"/>
                </a:lnTo>
                <a:lnTo>
                  <a:pt x="1658727" y="744122"/>
                </a:lnTo>
                <a:lnTo>
                  <a:pt x="1688351" y="777864"/>
                </a:lnTo>
                <a:lnTo>
                  <a:pt x="1717314" y="812203"/>
                </a:lnTo>
                <a:lnTo>
                  <a:pt x="1745607" y="847128"/>
                </a:lnTo>
                <a:lnTo>
                  <a:pt x="1773219" y="882629"/>
                </a:lnTo>
                <a:lnTo>
                  <a:pt x="1800140" y="918695"/>
                </a:lnTo>
                <a:lnTo>
                  <a:pt x="1826361" y="955318"/>
                </a:lnTo>
                <a:lnTo>
                  <a:pt x="1851870" y="992485"/>
                </a:lnTo>
                <a:lnTo>
                  <a:pt x="1876659" y="1030188"/>
                </a:lnTo>
                <a:lnTo>
                  <a:pt x="1900717" y="1068415"/>
                </a:lnTo>
                <a:lnTo>
                  <a:pt x="1924033" y="1107157"/>
                </a:lnTo>
                <a:lnTo>
                  <a:pt x="1946598" y="1146404"/>
                </a:lnTo>
                <a:lnTo>
                  <a:pt x="1968402" y="1186145"/>
                </a:lnTo>
                <a:lnTo>
                  <a:pt x="1989435" y="1226371"/>
                </a:lnTo>
                <a:lnTo>
                  <a:pt x="2009686" y="1267070"/>
                </a:lnTo>
                <a:lnTo>
                  <a:pt x="2029145" y="1308233"/>
                </a:lnTo>
                <a:lnTo>
                  <a:pt x="2047803" y="1349849"/>
                </a:lnTo>
                <a:lnTo>
                  <a:pt x="2065648" y="1391909"/>
                </a:lnTo>
                <a:lnTo>
                  <a:pt x="2082672" y="1434402"/>
                </a:lnTo>
                <a:lnTo>
                  <a:pt x="2098864" y="1477318"/>
                </a:lnTo>
                <a:lnTo>
                  <a:pt x="2114214" y="1520646"/>
                </a:lnTo>
                <a:lnTo>
                  <a:pt x="2128712" y="1564377"/>
                </a:lnTo>
                <a:lnTo>
                  <a:pt x="2142348" y="1608501"/>
                </a:lnTo>
                <a:lnTo>
                  <a:pt x="2155111" y="1653006"/>
                </a:lnTo>
                <a:lnTo>
                  <a:pt x="2166992" y="1697884"/>
                </a:lnTo>
                <a:lnTo>
                  <a:pt x="2177980" y="1743123"/>
                </a:lnTo>
                <a:lnTo>
                  <a:pt x="2188066" y="1788713"/>
                </a:lnTo>
                <a:lnTo>
                  <a:pt x="2197239" y="1834646"/>
                </a:lnTo>
                <a:lnTo>
                  <a:pt x="2205489" y="1880909"/>
                </a:lnTo>
                <a:lnTo>
                  <a:pt x="2212807" y="1927493"/>
                </a:lnTo>
                <a:lnTo>
                  <a:pt x="2219181" y="1974388"/>
                </a:lnTo>
                <a:lnTo>
                  <a:pt x="2224603" y="2021583"/>
                </a:lnTo>
                <a:lnTo>
                  <a:pt x="2229061" y="2069069"/>
                </a:lnTo>
                <a:lnTo>
                  <a:pt x="2232547" y="2116835"/>
                </a:lnTo>
                <a:lnTo>
                  <a:pt x="2235049" y="2164870"/>
                </a:lnTo>
                <a:lnTo>
                  <a:pt x="2236557" y="2213166"/>
                </a:lnTo>
                <a:lnTo>
                  <a:pt x="2237062" y="2261711"/>
                </a:lnTo>
                <a:lnTo>
                  <a:pt x="2237062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92"/>
          <p:cNvSpPr/>
          <p:nvPr/>
        </p:nvSpPr>
        <p:spPr>
          <a:xfrm>
            <a:off x="0" y="5323959"/>
            <a:ext cx="1521231" cy="1538072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0" y="0"/>
                </a:lnTo>
                <a:lnTo>
                  <a:pt x="0" y="2261711"/>
                </a:lnTo>
                <a:lnTo>
                  <a:pt x="505" y="2213166"/>
                </a:lnTo>
                <a:lnTo>
                  <a:pt x="2013" y="2164870"/>
                </a:lnTo>
                <a:lnTo>
                  <a:pt x="4515" y="2116835"/>
                </a:lnTo>
                <a:lnTo>
                  <a:pt x="8000" y="2069069"/>
                </a:lnTo>
                <a:lnTo>
                  <a:pt x="12459" y="2021583"/>
                </a:lnTo>
                <a:lnTo>
                  <a:pt x="17880" y="1974388"/>
                </a:lnTo>
                <a:lnTo>
                  <a:pt x="24255" y="1927493"/>
                </a:lnTo>
                <a:lnTo>
                  <a:pt x="31572" y="1880909"/>
                </a:lnTo>
                <a:lnTo>
                  <a:pt x="39823" y="1834646"/>
                </a:lnTo>
                <a:lnTo>
                  <a:pt x="48996" y="1788713"/>
                </a:lnTo>
                <a:lnTo>
                  <a:pt x="59082" y="1743123"/>
                </a:lnTo>
                <a:lnTo>
                  <a:pt x="70070" y="1697884"/>
                </a:lnTo>
                <a:lnTo>
                  <a:pt x="81951" y="1653006"/>
                </a:lnTo>
                <a:lnTo>
                  <a:pt x="94714" y="1608501"/>
                </a:lnTo>
                <a:lnTo>
                  <a:pt x="108350" y="1564377"/>
                </a:lnTo>
                <a:lnTo>
                  <a:pt x="122847" y="1520646"/>
                </a:lnTo>
                <a:lnTo>
                  <a:pt x="138197" y="1477318"/>
                </a:lnTo>
                <a:lnTo>
                  <a:pt x="154389" y="1434402"/>
                </a:lnTo>
                <a:lnTo>
                  <a:pt x="171413" y="1391909"/>
                </a:lnTo>
                <a:lnTo>
                  <a:pt x="189259" y="1349849"/>
                </a:lnTo>
                <a:lnTo>
                  <a:pt x="207917" y="1308233"/>
                </a:lnTo>
                <a:lnTo>
                  <a:pt x="227376" y="1267070"/>
                </a:lnTo>
                <a:lnTo>
                  <a:pt x="247627" y="1226371"/>
                </a:lnTo>
                <a:lnTo>
                  <a:pt x="268659" y="1186145"/>
                </a:lnTo>
                <a:lnTo>
                  <a:pt x="290463" y="1146404"/>
                </a:lnTo>
                <a:lnTo>
                  <a:pt x="313029" y="1107157"/>
                </a:lnTo>
                <a:lnTo>
                  <a:pt x="336345" y="1068415"/>
                </a:lnTo>
                <a:lnTo>
                  <a:pt x="360403" y="1030188"/>
                </a:lnTo>
                <a:lnTo>
                  <a:pt x="385191" y="992485"/>
                </a:lnTo>
                <a:lnTo>
                  <a:pt x="410701" y="955318"/>
                </a:lnTo>
                <a:lnTo>
                  <a:pt x="436922" y="918695"/>
                </a:lnTo>
                <a:lnTo>
                  <a:pt x="463843" y="882629"/>
                </a:lnTo>
                <a:lnTo>
                  <a:pt x="491455" y="847128"/>
                </a:lnTo>
                <a:lnTo>
                  <a:pt x="519748" y="812203"/>
                </a:lnTo>
                <a:lnTo>
                  <a:pt x="548711" y="777864"/>
                </a:lnTo>
                <a:lnTo>
                  <a:pt x="578335" y="744122"/>
                </a:lnTo>
                <a:lnTo>
                  <a:pt x="608609" y="710986"/>
                </a:lnTo>
                <a:lnTo>
                  <a:pt x="639524" y="678467"/>
                </a:lnTo>
                <a:lnTo>
                  <a:pt x="671068" y="646574"/>
                </a:lnTo>
                <a:lnTo>
                  <a:pt x="703233" y="615319"/>
                </a:lnTo>
                <a:lnTo>
                  <a:pt x="736008" y="584711"/>
                </a:lnTo>
                <a:lnTo>
                  <a:pt x="769382" y="554761"/>
                </a:lnTo>
                <a:lnTo>
                  <a:pt x="803347" y="525478"/>
                </a:lnTo>
                <a:lnTo>
                  <a:pt x="837891" y="496874"/>
                </a:lnTo>
                <a:lnTo>
                  <a:pt x="873005" y="468957"/>
                </a:lnTo>
                <a:lnTo>
                  <a:pt x="908679" y="441739"/>
                </a:lnTo>
                <a:lnTo>
                  <a:pt x="944901" y="415229"/>
                </a:lnTo>
                <a:lnTo>
                  <a:pt x="981664" y="389438"/>
                </a:lnTo>
                <a:lnTo>
                  <a:pt x="1018956" y="364376"/>
                </a:lnTo>
                <a:lnTo>
                  <a:pt x="1056766" y="340054"/>
                </a:lnTo>
                <a:lnTo>
                  <a:pt x="1095086" y="316480"/>
                </a:lnTo>
                <a:lnTo>
                  <a:pt x="1133906" y="293666"/>
                </a:lnTo>
                <a:lnTo>
                  <a:pt x="1173214" y="271622"/>
                </a:lnTo>
                <a:lnTo>
                  <a:pt x="1213000" y="250358"/>
                </a:lnTo>
                <a:lnTo>
                  <a:pt x="1253256" y="229883"/>
                </a:lnTo>
                <a:lnTo>
                  <a:pt x="1293970" y="210210"/>
                </a:lnTo>
                <a:lnTo>
                  <a:pt x="1335133" y="191346"/>
                </a:lnTo>
                <a:lnTo>
                  <a:pt x="1376735" y="173304"/>
                </a:lnTo>
                <a:lnTo>
                  <a:pt x="1418765" y="156092"/>
                </a:lnTo>
                <a:lnTo>
                  <a:pt x="1461213" y="139721"/>
                </a:lnTo>
                <a:lnTo>
                  <a:pt x="1504069" y="124202"/>
                </a:lnTo>
                <a:lnTo>
                  <a:pt x="1547324" y="109545"/>
                </a:lnTo>
                <a:lnTo>
                  <a:pt x="1590967" y="95759"/>
                </a:lnTo>
                <a:lnTo>
                  <a:pt x="1634987" y="82855"/>
                </a:lnTo>
                <a:lnTo>
                  <a:pt x="1679376" y="70843"/>
                </a:lnTo>
                <a:lnTo>
                  <a:pt x="1724122" y="59733"/>
                </a:lnTo>
                <a:lnTo>
                  <a:pt x="1769217" y="49536"/>
                </a:lnTo>
                <a:lnTo>
                  <a:pt x="1814648" y="40262"/>
                </a:lnTo>
                <a:lnTo>
                  <a:pt x="1860407" y="31921"/>
                </a:lnTo>
                <a:lnTo>
                  <a:pt x="1906484" y="24522"/>
                </a:lnTo>
                <a:lnTo>
                  <a:pt x="1952868" y="18078"/>
                </a:lnTo>
                <a:lnTo>
                  <a:pt x="1999550" y="12596"/>
                </a:lnTo>
                <a:lnTo>
                  <a:pt x="2046518" y="8089"/>
                </a:lnTo>
                <a:lnTo>
                  <a:pt x="2093764" y="4565"/>
                </a:lnTo>
                <a:lnTo>
                  <a:pt x="2141276" y="2035"/>
                </a:lnTo>
                <a:lnTo>
                  <a:pt x="2189046" y="510"/>
                </a:lnTo>
                <a:lnTo>
                  <a:pt x="2237062" y="0"/>
                </a:lnTo>
                <a:close/>
              </a:path>
            </a:pathLst>
          </a:custGeom>
          <a:solidFill>
            <a:srgbClr val="CD490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92"/>
          <p:cNvSpPr/>
          <p:nvPr/>
        </p:nvSpPr>
        <p:spPr>
          <a:xfrm>
            <a:off x="0" y="5323959"/>
            <a:ext cx="1521231" cy="1538072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2236557" y="48545"/>
                </a:lnTo>
                <a:lnTo>
                  <a:pt x="2235049" y="96841"/>
                </a:lnTo>
                <a:lnTo>
                  <a:pt x="2232547" y="144877"/>
                </a:lnTo>
                <a:lnTo>
                  <a:pt x="2229061" y="192643"/>
                </a:lnTo>
                <a:lnTo>
                  <a:pt x="2224603" y="240129"/>
                </a:lnTo>
                <a:lnTo>
                  <a:pt x="2219181" y="287325"/>
                </a:lnTo>
                <a:lnTo>
                  <a:pt x="2212807" y="334220"/>
                </a:lnTo>
                <a:lnTo>
                  <a:pt x="2205489" y="380804"/>
                </a:lnTo>
                <a:lnTo>
                  <a:pt x="2197239" y="427068"/>
                </a:lnTo>
                <a:lnTo>
                  <a:pt x="2188065" y="473000"/>
                </a:lnTo>
                <a:lnTo>
                  <a:pt x="2177980" y="518591"/>
                </a:lnTo>
                <a:lnTo>
                  <a:pt x="2166991" y="563830"/>
                </a:lnTo>
                <a:lnTo>
                  <a:pt x="2155110" y="608708"/>
                </a:lnTo>
                <a:lnTo>
                  <a:pt x="2142347" y="653213"/>
                </a:lnTo>
                <a:lnTo>
                  <a:pt x="2128711" y="697337"/>
                </a:lnTo>
                <a:lnTo>
                  <a:pt x="2114213" y="741068"/>
                </a:lnTo>
                <a:lnTo>
                  <a:pt x="2098863" y="784397"/>
                </a:lnTo>
                <a:lnTo>
                  <a:pt x="2082671" y="827313"/>
                </a:lnTo>
                <a:lnTo>
                  <a:pt x="2065647" y="869806"/>
                </a:lnTo>
                <a:lnTo>
                  <a:pt x="2047801" y="911866"/>
                </a:lnTo>
                <a:lnTo>
                  <a:pt x="2029143" y="953482"/>
                </a:lnTo>
                <a:lnTo>
                  <a:pt x="2009684" y="994645"/>
                </a:lnTo>
                <a:lnTo>
                  <a:pt x="1989433" y="1035344"/>
                </a:lnTo>
                <a:lnTo>
                  <a:pt x="1968400" y="1075570"/>
                </a:lnTo>
                <a:lnTo>
                  <a:pt x="1946596" y="1115311"/>
                </a:lnTo>
                <a:lnTo>
                  <a:pt x="1924031" y="1154557"/>
                </a:lnTo>
                <a:lnTo>
                  <a:pt x="1900714" y="1193300"/>
                </a:lnTo>
                <a:lnTo>
                  <a:pt x="1876657" y="1231527"/>
                </a:lnTo>
                <a:lnTo>
                  <a:pt x="1851868" y="1269230"/>
                </a:lnTo>
                <a:lnTo>
                  <a:pt x="1826358" y="1306397"/>
                </a:lnTo>
                <a:lnTo>
                  <a:pt x="1800137" y="1343019"/>
                </a:lnTo>
                <a:lnTo>
                  <a:pt x="1773216" y="1379086"/>
                </a:lnTo>
                <a:lnTo>
                  <a:pt x="1745603" y="1414587"/>
                </a:lnTo>
                <a:lnTo>
                  <a:pt x="1717310" y="1449512"/>
                </a:lnTo>
                <a:lnTo>
                  <a:pt x="1688347" y="1483850"/>
                </a:lnTo>
                <a:lnTo>
                  <a:pt x="1658723" y="1517593"/>
                </a:lnTo>
                <a:lnTo>
                  <a:pt x="1628449" y="1550729"/>
                </a:lnTo>
                <a:lnTo>
                  <a:pt x="1597534" y="1583248"/>
                </a:lnTo>
                <a:lnTo>
                  <a:pt x="1565990" y="1615140"/>
                </a:lnTo>
                <a:lnTo>
                  <a:pt x="1533825" y="1646395"/>
                </a:lnTo>
                <a:lnTo>
                  <a:pt x="1501050" y="1677003"/>
                </a:lnTo>
                <a:lnTo>
                  <a:pt x="1467675" y="1706953"/>
                </a:lnTo>
                <a:lnTo>
                  <a:pt x="1433711" y="1736235"/>
                </a:lnTo>
                <a:lnTo>
                  <a:pt x="1399166" y="1764840"/>
                </a:lnTo>
                <a:lnTo>
                  <a:pt x="1364052" y="1792756"/>
                </a:lnTo>
                <a:lnTo>
                  <a:pt x="1328379" y="1819974"/>
                </a:lnTo>
                <a:lnTo>
                  <a:pt x="1292156" y="1846484"/>
                </a:lnTo>
                <a:lnTo>
                  <a:pt x="1255393" y="1872275"/>
                </a:lnTo>
                <a:lnTo>
                  <a:pt x="1218102" y="1897336"/>
                </a:lnTo>
                <a:lnTo>
                  <a:pt x="1180291" y="1921659"/>
                </a:lnTo>
                <a:lnTo>
                  <a:pt x="1141971" y="1945232"/>
                </a:lnTo>
                <a:lnTo>
                  <a:pt x="1103152" y="1968046"/>
                </a:lnTo>
                <a:lnTo>
                  <a:pt x="1063844" y="1990090"/>
                </a:lnTo>
                <a:lnTo>
                  <a:pt x="1024057" y="2011355"/>
                </a:lnTo>
                <a:lnTo>
                  <a:pt x="983801" y="2031829"/>
                </a:lnTo>
                <a:lnTo>
                  <a:pt x="943087" y="2051502"/>
                </a:lnTo>
                <a:lnTo>
                  <a:pt x="901924" y="2070366"/>
                </a:lnTo>
                <a:lnTo>
                  <a:pt x="860322" y="2088408"/>
                </a:lnTo>
                <a:lnTo>
                  <a:pt x="818293" y="2105620"/>
                </a:lnTo>
                <a:lnTo>
                  <a:pt x="775845" y="2121990"/>
                </a:lnTo>
                <a:lnTo>
                  <a:pt x="732988" y="2137509"/>
                </a:lnTo>
                <a:lnTo>
                  <a:pt x="689734" y="2152167"/>
                </a:lnTo>
                <a:lnTo>
                  <a:pt x="646091" y="2165953"/>
                </a:lnTo>
                <a:lnTo>
                  <a:pt x="602071" y="2178856"/>
                </a:lnTo>
                <a:lnTo>
                  <a:pt x="557682" y="2190868"/>
                </a:lnTo>
                <a:lnTo>
                  <a:pt x="512936" y="2201978"/>
                </a:lnTo>
                <a:lnTo>
                  <a:pt x="467842" y="2212175"/>
                </a:lnTo>
                <a:lnTo>
                  <a:pt x="422411" y="2221449"/>
                </a:lnTo>
                <a:lnTo>
                  <a:pt x="376652" y="2229790"/>
                </a:lnTo>
                <a:lnTo>
                  <a:pt x="330575" y="2237188"/>
                </a:lnTo>
                <a:lnTo>
                  <a:pt x="284191" y="2243633"/>
                </a:lnTo>
                <a:lnTo>
                  <a:pt x="237510" y="2249114"/>
                </a:lnTo>
                <a:lnTo>
                  <a:pt x="190542" y="2253622"/>
                </a:lnTo>
                <a:lnTo>
                  <a:pt x="143297" y="2257145"/>
                </a:lnTo>
                <a:lnTo>
                  <a:pt x="95785" y="2259675"/>
                </a:lnTo>
                <a:lnTo>
                  <a:pt x="48015" y="2261200"/>
                </a:lnTo>
                <a:lnTo>
                  <a:pt x="0" y="2261711"/>
                </a:lnTo>
                <a:lnTo>
                  <a:pt x="2237062" y="2261711"/>
                </a:lnTo>
                <a:lnTo>
                  <a:pt x="2237062" y="0"/>
                </a:lnTo>
                <a:close/>
              </a:path>
            </a:pathLst>
          </a:custGeom>
          <a:solidFill>
            <a:srgbClr val="FFB3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92"/>
          <p:cNvSpPr/>
          <p:nvPr/>
        </p:nvSpPr>
        <p:spPr>
          <a:xfrm>
            <a:off x="1522751" y="5323959"/>
            <a:ext cx="1521231" cy="1538072"/>
          </a:xfrm>
          <a:custGeom>
            <a:avLst/>
            <a:gdLst/>
            <a:ahLst/>
            <a:cxnLst/>
            <a:rect l="l" t="t" r="r" b="b"/>
            <a:pathLst>
              <a:path w="2237104" h="2261870" extrusionOk="0">
                <a:moveTo>
                  <a:pt x="0" y="0"/>
                </a:moveTo>
                <a:lnTo>
                  <a:pt x="0" y="2261711"/>
                </a:lnTo>
                <a:lnTo>
                  <a:pt x="2237062" y="2261711"/>
                </a:lnTo>
                <a:lnTo>
                  <a:pt x="2236557" y="2213166"/>
                </a:lnTo>
                <a:lnTo>
                  <a:pt x="2235049" y="2164870"/>
                </a:lnTo>
                <a:lnTo>
                  <a:pt x="2232547" y="2116835"/>
                </a:lnTo>
                <a:lnTo>
                  <a:pt x="2229061" y="2069069"/>
                </a:lnTo>
                <a:lnTo>
                  <a:pt x="2224603" y="2021583"/>
                </a:lnTo>
                <a:lnTo>
                  <a:pt x="2219181" y="1974388"/>
                </a:lnTo>
                <a:lnTo>
                  <a:pt x="2212807" y="1927493"/>
                </a:lnTo>
                <a:lnTo>
                  <a:pt x="2205489" y="1880909"/>
                </a:lnTo>
                <a:lnTo>
                  <a:pt x="2197239" y="1834646"/>
                </a:lnTo>
                <a:lnTo>
                  <a:pt x="2188065" y="1788713"/>
                </a:lnTo>
                <a:lnTo>
                  <a:pt x="2177980" y="1743123"/>
                </a:lnTo>
                <a:lnTo>
                  <a:pt x="2166991" y="1697884"/>
                </a:lnTo>
                <a:lnTo>
                  <a:pt x="2155110" y="1653006"/>
                </a:lnTo>
                <a:lnTo>
                  <a:pt x="2142347" y="1608501"/>
                </a:lnTo>
                <a:lnTo>
                  <a:pt x="2128711" y="1564377"/>
                </a:lnTo>
                <a:lnTo>
                  <a:pt x="2114213" y="1520646"/>
                </a:lnTo>
                <a:lnTo>
                  <a:pt x="2098863" y="1477318"/>
                </a:lnTo>
                <a:lnTo>
                  <a:pt x="2082671" y="1434402"/>
                </a:lnTo>
                <a:lnTo>
                  <a:pt x="2065647" y="1391909"/>
                </a:lnTo>
                <a:lnTo>
                  <a:pt x="2047801" y="1349849"/>
                </a:lnTo>
                <a:lnTo>
                  <a:pt x="2029143" y="1308233"/>
                </a:lnTo>
                <a:lnTo>
                  <a:pt x="2009684" y="1267070"/>
                </a:lnTo>
                <a:lnTo>
                  <a:pt x="1989433" y="1226371"/>
                </a:lnTo>
                <a:lnTo>
                  <a:pt x="1968400" y="1186145"/>
                </a:lnTo>
                <a:lnTo>
                  <a:pt x="1946596" y="1146404"/>
                </a:lnTo>
                <a:lnTo>
                  <a:pt x="1924031" y="1107157"/>
                </a:lnTo>
                <a:lnTo>
                  <a:pt x="1900714" y="1068415"/>
                </a:lnTo>
                <a:lnTo>
                  <a:pt x="1876657" y="1030188"/>
                </a:lnTo>
                <a:lnTo>
                  <a:pt x="1851868" y="992485"/>
                </a:lnTo>
                <a:lnTo>
                  <a:pt x="1826358" y="955318"/>
                </a:lnTo>
                <a:lnTo>
                  <a:pt x="1800137" y="918695"/>
                </a:lnTo>
                <a:lnTo>
                  <a:pt x="1773216" y="882629"/>
                </a:lnTo>
                <a:lnTo>
                  <a:pt x="1745603" y="847128"/>
                </a:lnTo>
                <a:lnTo>
                  <a:pt x="1717310" y="812203"/>
                </a:lnTo>
                <a:lnTo>
                  <a:pt x="1688347" y="777864"/>
                </a:lnTo>
                <a:lnTo>
                  <a:pt x="1658723" y="744122"/>
                </a:lnTo>
                <a:lnTo>
                  <a:pt x="1628449" y="710986"/>
                </a:lnTo>
                <a:lnTo>
                  <a:pt x="1597534" y="678467"/>
                </a:lnTo>
                <a:lnTo>
                  <a:pt x="1565990" y="646574"/>
                </a:lnTo>
                <a:lnTo>
                  <a:pt x="1533825" y="615319"/>
                </a:lnTo>
                <a:lnTo>
                  <a:pt x="1501050" y="584711"/>
                </a:lnTo>
                <a:lnTo>
                  <a:pt x="1467675" y="554761"/>
                </a:lnTo>
                <a:lnTo>
                  <a:pt x="1433711" y="525478"/>
                </a:lnTo>
                <a:lnTo>
                  <a:pt x="1399166" y="496874"/>
                </a:lnTo>
                <a:lnTo>
                  <a:pt x="1364052" y="468957"/>
                </a:lnTo>
                <a:lnTo>
                  <a:pt x="1328379" y="441739"/>
                </a:lnTo>
                <a:lnTo>
                  <a:pt x="1292156" y="415229"/>
                </a:lnTo>
                <a:lnTo>
                  <a:pt x="1255393" y="389438"/>
                </a:lnTo>
                <a:lnTo>
                  <a:pt x="1218102" y="364376"/>
                </a:lnTo>
                <a:lnTo>
                  <a:pt x="1180291" y="340054"/>
                </a:lnTo>
                <a:lnTo>
                  <a:pt x="1141971" y="316480"/>
                </a:lnTo>
                <a:lnTo>
                  <a:pt x="1103152" y="293666"/>
                </a:lnTo>
                <a:lnTo>
                  <a:pt x="1063844" y="271622"/>
                </a:lnTo>
                <a:lnTo>
                  <a:pt x="1024057" y="250358"/>
                </a:lnTo>
                <a:lnTo>
                  <a:pt x="983801" y="229883"/>
                </a:lnTo>
                <a:lnTo>
                  <a:pt x="943087" y="210210"/>
                </a:lnTo>
                <a:lnTo>
                  <a:pt x="901924" y="191346"/>
                </a:lnTo>
                <a:lnTo>
                  <a:pt x="860322" y="173304"/>
                </a:lnTo>
                <a:lnTo>
                  <a:pt x="818293" y="156092"/>
                </a:lnTo>
                <a:lnTo>
                  <a:pt x="775845" y="139721"/>
                </a:lnTo>
                <a:lnTo>
                  <a:pt x="732988" y="124202"/>
                </a:lnTo>
                <a:lnTo>
                  <a:pt x="689734" y="109545"/>
                </a:lnTo>
                <a:lnTo>
                  <a:pt x="646091" y="95759"/>
                </a:lnTo>
                <a:lnTo>
                  <a:pt x="602071" y="82855"/>
                </a:lnTo>
                <a:lnTo>
                  <a:pt x="557682" y="70843"/>
                </a:lnTo>
                <a:lnTo>
                  <a:pt x="512936" y="59733"/>
                </a:lnTo>
                <a:lnTo>
                  <a:pt x="467842" y="49536"/>
                </a:lnTo>
                <a:lnTo>
                  <a:pt x="422411" y="40262"/>
                </a:lnTo>
                <a:lnTo>
                  <a:pt x="376652" y="31921"/>
                </a:lnTo>
                <a:lnTo>
                  <a:pt x="330575" y="24522"/>
                </a:lnTo>
                <a:lnTo>
                  <a:pt x="284191" y="18078"/>
                </a:lnTo>
                <a:lnTo>
                  <a:pt x="237510" y="12596"/>
                </a:lnTo>
                <a:lnTo>
                  <a:pt x="190542" y="8089"/>
                </a:lnTo>
                <a:lnTo>
                  <a:pt x="143297" y="4565"/>
                </a:lnTo>
                <a:lnTo>
                  <a:pt x="95785" y="2035"/>
                </a:lnTo>
                <a:lnTo>
                  <a:pt x="48015" y="510"/>
                </a:lnTo>
                <a:lnTo>
                  <a:pt x="0" y="0"/>
                </a:lnTo>
                <a:close/>
              </a:path>
            </a:pathLst>
          </a:custGeom>
          <a:solidFill>
            <a:srgbClr val="D752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92"/>
          <p:cNvSpPr/>
          <p:nvPr/>
        </p:nvSpPr>
        <p:spPr>
          <a:xfrm>
            <a:off x="0" y="5323959"/>
            <a:ext cx="1521231" cy="1538072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2189046" y="510"/>
                </a:lnTo>
                <a:lnTo>
                  <a:pt x="2141276" y="2035"/>
                </a:lnTo>
                <a:lnTo>
                  <a:pt x="2093764" y="4565"/>
                </a:lnTo>
                <a:lnTo>
                  <a:pt x="2046518" y="8089"/>
                </a:lnTo>
                <a:lnTo>
                  <a:pt x="1999550" y="12596"/>
                </a:lnTo>
                <a:lnTo>
                  <a:pt x="1952868" y="18078"/>
                </a:lnTo>
                <a:lnTo>
                  <a:pt x="1906484" y="24522"/>
                </a:lnTo>
                <a:lnTo>
                  <a:pt x="1860407" y="31921"/>
                </a:lnTo>
                <a:lnTo>
                  <a:pt x="1814648" y="40262"/>
                </a:lnTo>
                <a:lnTo>
                  <a:pt x="1769217" y="49536"/>
                </a:lnTo>
                <a:lnTo>
                  <a:pt x="1724122" y="59733"/>
                </a:lnTo>
                <a:lnTo>
                  <a:pt x="1679376" y="70843"/>
                </a:lnTo>
                <a:lnTo>
                  <a:pt x="1634987" y="82855"/>
                </a:lnTo>
                <a:lnTo>
                  <a:pt x="1590967" y="95759"/>
                </a:lnTo>
                <a:lnTo>
                  <a:pt x="1547324" y="109545"/>
                </a:lnTo>
                <a:lnTo>
                  <a:pt x="1504069" y="124202"/>
                </a:lnTo>
                <a:lnTo>
                  <a:pt x="1461213" y="139721"/>
                </a:lnTo>
                <a:lnTo>
                  <a:pt x="1418765" y="156092"/>
                </a:lnTo>
                <a:lnTo>
                  <a:pt x="1376735" y="173304"/>
                </a:lnTo>
                <a:lnTo>
                  <a:pt x="1335133" y="191346"/>
                </a:lnTo>
                <a:lnTo>
                  <a:pt x="1293970" y="210210"/>
                </a:lnTo>
                <a:lnTo>
                  <a:pt x="1253256" y="229883"/>
                </a:lnTo>
                <a:lnTo>
                  <a:pt x="1213000" y="250358"/>
                </a:lnTo>
                <a:lnTo>
                  <a:pt x="1173214" y="271622"/>
                </a:lnTo>
                <a:lnTo>
                  <a:pt x="1133906" y="293666"/>
                </a:lnTo>
                <a:lnTo>
                  <a:pt x="1095086" y="316480"/>
                </a:lnTo>
                <a:lnTo>
                  <a:pt x="1056766" y="340054"/>
                </a:lnTo>
                <a:lnTo>
                  <a:pt x="1018956" y="364376"/>
                </a:lnTo>
                <a:lnTo>
                  <a:pt x="981664" y="389438"/>
                </a:lnTo>
                <a:lnTo>
                  <a:pt x="944901" y="415229"/>
                </a:lnTo>
                <a:lnTo>
                  <a:pt x="908679" y="441739"/>
                </a:lnTo>
                <a:lnTo>
                  <a:pt x="873005" y="468957"/>
                </a:lnTo>
                <a:lnTo>
                  <a:pt x="837891" y="496874"/>
                </a:lnTo>
                <a:lnTo>
                  <a:pt x="803347" y="525478"/>
                </a:lnTo>
                <a:lnTo>
                  <a:pt x="769382" y="554761"/>
                </a:lnTo>
                <a:lnTo>
                  <a:pt x="736008" y="584711"/>
                </a:lnTo>
                <a:lnTo>
                  <a:pt x="703233" y="615319"/>
                </a:lnTo>
                <a:lnTo>
                  <a:pt x="671068" y="646574"/>
                </a:lnTo>
                <a:lnTo>
                  <a:pt x="639524" y="678467"/>
                </a:lnTo>
                <a:lnTo>
                  <a:pt x="608609" y="710986"/>
                </a:lnTo>
                <a:lnTo>
                  <a:pt x="578335" y="744122"/>
                </a:lnTo>
                <a:lnTo>
                  <a:pt x="548711" y="777864"/>
                </a:lnTo>
                <a:lnTo>
                  <a:pt x="519748" y="812203"/>
                </a:lnTo>
                <a:lnTo>
                  <a:pt x="491455" y="847128"/>
                </a:lnTo>
                <a:lnTo>
                  <a:pt x="463843" y="882629"/>
                </a:lnTo>
                <a:lnTo>
                  <a:pt x="436922" y="918695"/>
                </a:lnTo>
                <a:lnTo>
                  <a:pt x="410701" y="955318"/>
                </a:lnTo>
                <a:lnTo>
                  <a:pt x="385191" y="992485"/>
                </a:lnTo>
                <a:lnTo>
                  <a:pt x="360403" y="1030188"/>
                </a:lnTo>
                <a:lnTo>
                  <a:pt x="336345" y="1068415"/>
                </a:lnTo>
                <a:lnTo>
                  <a:pt x="313029" y="1107157"/>
                </a:lnTo>
                <a:lnTo>
                  <a:pt x="290463" y="1146404"/>
                </a:lnTo>
                <a:lnTo>
                  <a:pt x="268659" y="1186145"/>
                </a:lnTo>
                <a:lnTo>
                  <a:pt x="247627" y="1226371"/>
                </a:lnTo>
                <a:lnTo>
                  <a:pt x="227376" y="1267070"/>
                </a:lnTo>
                <a:lnTo>
                  <a:pt x="207917" y="1308233"/>
                </a:lnTo>
                <a:lnTo>
                  <a:pt x="189259" y="1349849"/>
                </a:lnTo>
                <a:lnTo>
                  <a:pt x="171413" y="1391909"/>
                </a:lnTo>
                <a:lnTo>
                  <a:pt x="154389" y="1434402"/>
                </a:lnTo>
                <a:lnTo>
                  <a:pt x="138197" y="1477318"/>
                </a:lnTo>
                <a:lnTo>
                  <a:pt x="122847" y="1520646"/>
                </a:lnTo>
                <a:lnTo>
                  <a:pt x="108350" y="1564377"/>
                </a:lnTo>
                <a:lnTo>
                  <a:pt x="94714" y="1608501"/>
                </a:lnTo>
                <a:lnTo>
                  <a:pt x="81951" y="1653006"/>
                </a:lnTo>
                <a:lnTo>
                  <a:pt x="70070" y="1697884"/>
                </a:lnTo>
                <a:lnTo>
                  <a:pt x="59082" y="1743123"/>
                </a:lnTo>
                <a:lnTo>
                  <a:pt x="48996" y="1788713"/>
                </a:lnTo>
                <a:lnTo>
                  <a:pt x="39823" y="1834646"/>
                </a:lnTo>
                <a:lnTo>
                  <a:pt x="31572" y="1880909"/>
                </a:lnTo>
                <a:lnTo>
                  <a:pt x="24255" y="1927493"/>
                </a:lnTo>
                <a:lnTo>
                  <a:pt x="17880" y="1974388"/>
                </a:lnTo>
                <a:lnTo>
                  <a:pt x="12459" y="2021583"/>
                </a:lnTo>
                <a:lnTo>
                  <a:pt x="8000" y="2069069"/>
                </a:lnTo>
                <a:lnTo>
                  <a:pt x="4515" y="2116835"/>
                </a:lnTo>
                <a:lnTo>
                  <a:pt x="2013" y="2164870"/>
                </a:lnTo>
                <a:lnTo>
                  <a:pt x="505" y="2213166"/>
                </a:lnTo>
                <a:lnTo>
                  <a:pt x="0" y="2261711"/>
                </a:lnTo>
                <a:lnTo>
                  <a:pt x="48015" y="2261200"/>
                </a:lnTo>
                <a:lnTo>
                  <a:pt x="95785" y="2259675"/>
                </a:lnTo>
                <a:lnTo>
                  <a:pt x="143297" y="2257145"/>
                </a:lnTo>
                <a:lnTo>
                  <a:pt x="190542" y="2253622"/>
                </a:lnTo>
                <a:lnTo>
                  <a:pt x="237510" y="2249114"/>
                </a:lnTo>
                <a:lnTo>
                  <a:pt x="284191" y="2243633"/>
                </a:lnTo>
                <a:lnTo>
                  <a:pt x="330575" y="2237188"/>
                </a:lnTo>
                <a:lnTo>
                  <a:pt x="376652" y="2229790"/>
                </a:lnTo>
                <a:lnTo>
                  <a:pt x="422411" y="2221449"/>
                </a:lnTo>
                <a:lnTo>
                  <a:pt x="467842" y="2212175"/>
                </a:lnTo>
                <a:lnTo>
                  <a:pt x="512936" y="2201978"/>
                </a:lnTo>
                <a:lnTo>
                  <a:pt x="557682" y="2190868"/>
                </a:lnTo>
                <a:lnTo>
                  <a:pt x="602071" y="2178856"/>
                </a:lnTo>
                <a:lnTo>
                  <a:pt x="646091" y="2165953"/>
                </a:lnTo>
                <a:lnTo>
                  <a:pt x="689734" y="2152167"/>
                </a:lnTo>
                <a:lnTo>
                  <a:pt x="732988" y="2137509"/>
                </a:lnTo>
                <a:lnTo>
                  <a:pt x="775845" y="2121990"/>
                </a:lnTo>
                <a:lnTo>
                  <a:pt x="818293" y="2105620"/>
                </a:lnTo>
                <a:lnTo>
                  <a:pt x="860322" y="2088408"/>
                </a:lnTo>
                <a:lnTo>
                  <a:pt x="901924" y="2070366"/>
                </a:lnTo>
                <a:lnTo>
                  <a:pt x="943087" y="2051502"/>
                </a:lnTo>
                <a:lnTo>
                  <a:pt x="983801" y="2031829"/>
                </a:lnTo>
                <a:lnTo>
                  <a:pt x="1024057" y="2011355"/>
                </a:lnTo>
                <a:lnTo>
                  <a:pt x="1063844" y="1990090"/>
                </a:lnTo>
                <a:lnTo>
                  <a:pt x="1103152" y="1968046"/>
                </a:lnTo>
                <a:lnTo>
                  <a:pt x="1141971" y="1945232"/>
                </a:lnTo>
                <a:lnTo>
                  <a:pt x="1180291" y="1921659"/>
                </a:lnTo>
                <a:lnTo>
                  <a:pt x="1218102" y="1897336"/>
                </a:lnTo>
                <a:lnTo>
                  <a:pt x="1255393" y="1872275"/>
                </a:lnTo>
                <a:lnTo>
                  <a:pt x="1292156" y="1846484"/>
                </a:lnTo>
                <a:lnTo>
                  <a:pt x="1328379" y="1819974"/>
                </a:lnTo>
                <a:lnTo>
                  <a:pt x="1364052" y="1792756"/>
                </a:lnTo>
                <a:lnTo>
                  <a:pt x="1399166" y="1764840"/>
                </a:lnTo>
                <a:lnTo>
                  <a:pt x="1433711" y="1736235"/>
                </a:lnTo>
                <a:lnTo>
                  <a:pt x="1467675" y="1706953"/>
                </a:lnTo>
                <a:lnTo>
                  <a:pt x="1501050" y="1677003"/>
                </a:lnTo>
                <a:lnTo>
                  <a:pt x="1533825" y="1646395"/>
                </a:lnTo>
                <a:lnTo>
                  <a:pt x="1565990" y="1615140"/>
                </a:lnTo>
                <a:lnTo>
                  <a:pt x="1597534" y="1583248"/>
                </a:lnTo>
                <a:lnTo>
                  <a:pt x="1628449" y="1550729"/>
                </a:lnTo>
                <a:lnTo>
                  <a:pt x="1658723" y="1517593"/>
                </a:lnTo>
                <a:lnTo>
                  <a:pt x="1688347" y="1483850"/>
                </a:lnTo>
                <a:lnTo>
                  <a:pt x="1717310" y="1449512"/>
                </a:lnTo>
                <a:lnTo>
                  <a:pt x="1745603" y="1414587"/>
                </a:lnTo>
                <a:lnTo>
                  <a:pt x="1773216" y="1379086"/>
                </a:lnTo>
                <a:lnTo>
                  <a:pt x="1800137" y="1343019"/>
                </a:lnTo>
                <a:lnTo>
                  <a:pt x="1826358" y="1306397"/>
                </a:lnTo>
                <a:lnTo>
                  <a:pt x="1851868" y="1269230"/>
                </a:lnTo>
                <a:lnTo>
                  <a:pt x="1876657" y="1231527"/>
                </a:lnTo>
                <a:lnTo>
                  <a:pt x="1900714" y="1193300"/>
                </a:lnTo>
                <a:lnTo>
                  <a:pt x="1924031" y="1154557"/>
                </a:lnTo>
                <a:lnTo>
                  <a:pt x="1946596" y="1115311"/>
                </a:lnTo>
                <a:lnTo>
                  <a:pt x="1968400" y="1075570"/>
                </a:lnTo>
                <a:lnTo>
                  <a:pt x="1989433" y="1035344"/>
                </a:lnTo>
                <a:lnTo>
                  <a:pt x="2009684" y="994645"/>
                </a:lnTo>
                <a:lnTo>
                  <a:pt x="2029143" y="953482"/>
                </a:lnTo>
                <a:lnTo>
                  <a:pt x="2047801" y="911866"/>
                </a:lnTo>
                <a:lnTo>
                  <a:pt x="2065647" y="869806"/>
                </a:lnTo>
                <a:lnTo>
                  <a:pt x="2082671" y="827313"/>
                </a:lnTo>
                <a:lnTo>
                  <a:pt x="2098863" y="784397"/>
                </a:lnTo>
                <a:lnTo>
                  <a:pt x="2114213" y="741068"/>
                </a:lnTo>
                <a:lnTo>
                  <a:pt x="2128711" y="697337"/>
                </a:lnTo>
                <a:lnTo>
                  <a:pt x="2142347" y="653213"/>
                </a:lnTo>
                <a:lnTo>
                  <a:pt x="2155110" y="608708"/>
                </a:lnTo>
                <a:lnTo>
                  <a:pt x="2166991" y="563830"/>
                </a:lnTo>
                <a:lnTo>
                  <a:pt x="2177980" y="518591"/>
                </a:lnTo>
                <a:lnTo>
                  <a:pt x="2188065" y="473000"/>
                </a:lnTo>
                <a:lnTo>
                  <a:pt x="2197239" y="427068"/>
                </a:lnTo>
                <a:lnTo>
                  <a:pt x="2205489" y="380804"/>
                </a:lnTo>
                <a:lnTo>
                  <a:pt x="2212807" y="334220"/>
                </a:lnTo>
                <a:lnTo>
                  <a:pt x="2219181" y="287325"/>
                </a:lnTo>
                <a:lnTo>
                  <a:pt x="2224603" y="240129"/>
                </a:lnTo>
                <a:lnTo>
                  <a:pt x="2229061" y="192643"/>
                </a:lnTo>
                <a:lnTo>
                  <a:pt x="2232547" y="144877"/>
                </a:lnTo>
                <a:lnTo>
                  <a:pt x="2235049" y="96841"/>
                </a:lnTo>
                <a:lnTo>
                  <a:pt x="2236557" y="48545"/>
                </a:lnTo>
                <a:lnTo>
                  <a:pt x="2237062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92"/>
          <p:cNvSpPr/>
          <p:nvPr/>
        </p:nvSpPr>
        <p:spPr>
          <a:xfrm>
            <a:off x="6090985" y="5323975"/>
            <a:ext cx="1538010" cy="1538072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0" y="0"/>
                </a:lnTo>
                <a:lnTo>
                  <a:pt x="0" y="2261711"/>
                </a:lnTo>
                <a:lnTo>
                  <a:pt x="505" y="2213166"/>
                </a:lnTo>
                <a:lnTo>
                  <a:pt x="2013" y="2164870"/>
                </a:lnTo>
                <a:lnTo>
                  <a:pt x="4515" y="2116835"/>
                </a:lnTo>
                <a:lnTo>
                  <a:pt x="8000" y="2069069"/>
                </a:lnTo>
                <a:lnTo>
                  <a:pt x="12459" y="2021583"/>
                </a:lnTo>
                <a:lnTo>
                  <a:pt x="17880" y="1974388"/>
                </a:lnTo>
                <a:lnTo>
                  <a:pt x="24255" y="1927493"/>
                </a:lnTo>
                <a:lnTo>
                  <a:pt x="31572" y="1880909"/>
                </a:lnTo>
                <a:lnTo>
                  <a:pt x="39823" y="1834646"/>
                </a:lnTo>
                <a:lnTo>
                  <a:pt x="48996" y="1788713"/>
                </a:lnTo>
                <a:lnTo>
                  <a:pt x="59082" y="1743123"/>
                </a:lnTo>
                <a:lnTo>
                  <a:pt x="70070" y="1697884"/>
                </a:lnTo>
                <a:lnTo>
                  <a:pt x="81951" y="1653006"/>
                </a:lnTo>
                <a:lnTo>
                  <a:pt x="94714" y="1608501"/>
                </a:lnTo>
                <a:lnTo>
                  <a:pt x="108350" y="1564377"/>
                </a:lnTo>
                <a:lnTo>
                  <a:pt x="122847" y="1520646"/>
                </a:lnTo>
                <a:lnTo>
                  <a:pt x="138197" y="1477318"/>
                </a:lnTo>
                <a:lnTo>
                  <a:pt x="154389" y="1434402"/>
                </a:lnTo>
                <a:lnTo>
                  <a:pt x="171413" y="1391909"/>
                </a:lnTo>
                <a:lnTo>
                  <a:pt x="189259" y="1349849"/>
                </a:lnTo>
                <a:lnTo>
                  <a:pt x="207917" y="1308233"/>
                </a:lnTo>
                <a:lnTo>
                  <a:pt x="227376" y="1267070"/>
                </a:lnTo>
                <a:lnTo>
                  <a:pt x="247627" y="1226371"/>
                </a:lnTo>
                <a:lnTo>
                  <a:pt x="268659" y="1186145"/>
                </a:lnTo>
                <a:lnTo>
                  <a:pt x="290463" y="1146404"/>
                </a:lnTo>
                <a:lnTo>
                  <a:pt x="313029" y="1107157"/>
                </a:lnTo>
                <a:lnTo>
                  <a:pt x="336345" y="1068415"/>
                </a:lnTo>
                <a:lnTo>
                  <a:pt x="360403" y="1030188"/>
                </a:lnTo>
                <a:lnTo>
                  <a:pt x="385191" y="992485"/>
                </a:lnTo>
                <a:lnTo>
                  <a:pt x="410701" y="955318"/>
                </a:lnTo>
                <a:lnTo>
                  <a:pt x="436922" y="918695"/>
                </a:lnTo>
                <a:lnTo>
                  <a:pt x="463843" y="882629"/>
                </a:lnTo>
                <a:lnTo>
                  <a:pt x="491455" y="847128"/>
                </a:lnTo>
                <a:lnTo>
                  <a:pt x="519748" y="812203"/>
                </a:lnTo>
                <a:lnTo>
                  <a:pt x="548711" y="777864"/>
                </a:lnTo>
                <a:lnTo>
                  <a:pt x="578335" y="744122"/>
                </a:lnTo>
                <a:lnTo>
                  <a:pt x="608609" y="710986"/>
                </a:lnTo>
                <a:lnTo>
                  <a:pt x="639524" y="678467"/>
                </a:lnTo>
                <a:lnTo>
                  <a:pt x="671068" y="646574"/>
                </a:lnTo>
                <a:lnTo>
                  <a:pt x="703233" y="615319"/>
                </a:lnTo>
                <a:lnTo>
                  <a:pt x="736008" y="584711"/>
                </a:lnTo>
                <a:lnTo>
                  <a:pt x="769382" y="554761"/>
                </a:lnTo>
                <a:lnTo>
                  <a:pt x="803347" y="525478"/>
                </a:lnTo>
                <a:lnTo>
                  <a:pt x="837891" y="496874"/>
                </a:lnTo>
                <a:lnTo>
                  <a:pt x="873005" y="468957"/>
                </a:lnTo>
                <a:lnTo>
                  <a:pt x="908679" y="441739"/>
                </a:lnTo>
                <a:lnTo>
                  <a:pt x="944901" y="415229"/>
                </a:lnTo>
                <a:lnTo>
                  <a:pt x="981664" y="389438"/>
                </a:lnTo>
                <a:lnTo>
                  <a:pt x="1018956" y="364376"/>
                </a:lnTo>
                <a:lnTo>
                  <a:pt x="1056766" y="340054"/>
                </a:lnTo>
                <a:lnTo>
                  <a:pt x="1095086" y="316480"/>
                </a:lnTo>
                <a:lnTo>
                  <a:pt x="1133906" y="293666"/>
                </a:lnTo>
                <a:lnTo>
                  <a:pt x="1173214" y="271622"/>
                </a:lnTo>
                <a:lnTo>
                  <a:pt x="1213000" y="250358"/>
                </a:lnTo>
                <a:lnTo>
                  <a:pt x="1253256" y="229883"/>
                </a:lnTo>
                <a:lnTo>
                  <a:pt x="1293970" y="210210"/>
                </a:lnTo>
                <a:lnTo>
                  <a:pt x="1335133" y="191346"/>
                </a:lnTo>
                <a:lnTo>
                  <a:pt x="1376735" y="173304"/>
                </a:lnTo>
                <a:lnTo>
                  <a:pt x="1418765" y="156092"/>
                </a:lnTo>
                <a:lnTo>
                  <a:pt x="1461213" y="139721"/>
                </a:lnTo>
                <a:lnTo>
                  <a:pt x="1504069" y="124202"/>
                </a:lnTo>
                <a:lnTo>
                  <a:pt x="1547324" y="109545"/>
                </a:lnTo>
                <a:lnTo>
                  <a:pt x="1590967" y="95759"/>
                </a:lnTo>
                <a:lnTo>
                  <a:pt x="1634987" y="82855"/>
                </a:lnTo>
                <a:lnTo>
                  <a:pt x="1679376" y="70843"/>
                </a:lnTo>
                <a:lnTo>
                  <a:pt x="1724122" y="59733"/>
                </a:lnTo>
                <a:lnTo>
                  <a:pt x="1769217" y="49536"/>
                </a:lnTo>
                <a:lnTo>
                  <a:pt x="1814648" y="40262"/>
                </a:lnTo>
                <a:lnTo>
                  <a:pt x="1860407" y="31921"/>
                </a:lnTo>
                <a:lnTo>
                  <a:pt x="1906484" y="24522"/>
                </a:lnTo>
                <a:lnTo>
                  <a:pt x="1952868" y="18078"/>
                </a:lnTo>
                <a:lnTo>
                  <a:pt x="1999550" y="12596"/>
                </a:lnTo>
                <a:lnTo>
                  <a:pt x="2046518" y="8089"/>
                </a:lnTo>
                <a:lnTo>
                  <a:pt x="2093764" y="4565"/>
                </a:lnTo>
                <a:lnTo>
                  <a:pt x="2141276" y="2035"/>
                </a:lnTo>
                <a:lnTo>
                  <a:pt x="2189046" y="510"/>
                </a:lnTo>
                <a:lnTo>
                  <a:pt x="2237062" y="0"/>
                </a:lnTo>
                <a:close/>
              </a:path>
            </a:pathLst>
          </a:custGeom>
          <a:solidFill>
            <a:srgbClr val="CD490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92"/>
          <p:cNvSpPr/>
          <p:nvPr/>
        </p:nvSpPr>
        <p:spPr>
          <a:xfrm>
            <a:off x="6090985" y="5323975"/>
            <a:ext cx="1538010" cy="1538072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2236557" y="48545"/>
                </a:lnTo>
                <a:lnTo>
                  <a:pt x="2235049" y="96841"/>
                </a:lnTo>
                <a:lnTo>
                  <a:pt x="2232547" y="144877"/>
                </a:lnTo>
                <a:lnTo>
                  <a:pt x="2229061" y="192643"/>
                </a:lnTo>
                <a:lnTo>
                  <a:pt x="2224603" y="240129"/>
                </a:lnTo>
                <a:lnTo>
                  <a:pt x="2219181" y="287325"/>
                </a:lnTo>
                <a:lnTo>
                  <a:pt x="2212807" y="334220"/>
                </a:lnTo>
                <a:lnTo>
                  <a:pt x="2205489" y="380804"/>
                </a:lnTo>
                <a:lnTo>
                  <a:pt x="2197239" y="427068"/>
                </a:lnTo>
                <a:lnTo>
                  <a:pt x="2188065" y="473000"/>
                </a:lnTo>
                <a:lnTo>
                  <a:pt x="2177980" y="518591"/>
                </a:lnTo>
                <a:lnTo>
                  <a:pt x="2166991" y="563830"/>
                </a:lnTo>
                <a:lnTo>
                  <a:pt x="2155110" y="608708"/>
                </a:lnTo>
                <a:lnTo>
                  <a:pt x="2142347" y="653213"/>
                </a:lnTo>
                <a:lnTo>
                  <a:pt x="2128711" y="697337"/>
                </a:lnTo>
                <a:lnTo>
                  <a:pt x="2114213" y="741068"/>
                </a:lnTo>
                <a:lnTo>
                  <a:pt x="2098863" y="784397"/>
                </a:lnTo>
                <a:lnTo>
                  <a:pt x="2082671" y="827313"/>
                </a:lnTo>
                <a:lnTo>
                  <a:pt x="2065647" y="869806"/>
                </a:lnTo>
                <a:lnTo>
                  <a:pt x="2047801" y="911866"/>
                </a:lnTo>
                <a:lnTo>
                  <a:pt x="2029143" y="953482"/>
                </a:lnTo>
                <a:lnTo>
                  <a:pt x="2009684" y="994645"/>
                </a:lnTo>
                <a:lnTo>
                  <a:pt x="1989433" y="1035344"/>
                </a:lnTo>
                <a:lnTo>
                  <a:pt x="1968400" y="1075570"/>
                </a:lnTo>
                <a:lnTo>
                  <a:pt x="1946596" y="1115311"/>
                </a:lnTo>
                <a:lnTo>
                  <a:pt x="1924031" y="1154557"/>
                </a:lnTo>
                <a:lnTo>
                  <a:pt x="1900714" y="1193300"/>
                </a:lnTo>
                <a:lnTo>
                  <a:pt x="1876657" y="1231527"/>
                </a:lnTo>
                <a:lnTo>
                  <a:pt x="1851868" y="1269230"/>
                </a:lnTo>
                <a:lnTo>
                  <a:pt x="1826358" y="1306397"/>
                </a:lnTo>
                <a:lnTo>
                  <a:pt x="1800137" y="1343019"/>
                </a:lnTo>
                <a:lnTo>
                  <a:pt x="1773216" y="1379086"/>
                </a:lnTo>
                <a:lnTo>
                  <a:pt x="1745603" y="1414587"/>
                </a:lnTo>
                <a:lnTo>
                  <a:pt x="1717310" y="1449512"/>
                </a:lnTo>
                <a:lnTo>
                  <a:pt x="1688347" y="1483850"/>
                </a:lnTo>
                <a:lnTo>
                  <a:pt x="1658723" y="1517593"/>
                </a:lnTo>
                <a:lnTo>
                  <a:pt x="1628449" y="1550729"/>
                </a:lnTo>
                <a:lnTo>
                  <a:pt x="1597534" y="1583248"/>
                </a:lnTo>
                <a:lnTo>
                  <a:pt x="1565990" y="1615140"/>
                </a:lnTo>
                <a:lnTo>
                  <a:pt x="1533825" y="1646395"/>
                </a:lnTo>
                <a:lnTo>
                  <a:pt x="1501050" y="1677003"/>
                </a:lnTo>
                <a:lnTo>
                  <a:pt x="1467675" y="1706953"/>
                </a:lnTo>
                <a:lnTo>
                  <a:pt x="1433711" y="1736235"/>
                </a:lnTo>
                <a:lnTo>
                  <a:pt x="1399166" y="1764840"/>
                </a:lnTo>
                <a:lnTo>
                  <a:pt x="1364052" y="1792756"/>
                </a:lnTo>
                <a:lnTo>
                  <a:pt x="1328379" y="1819974"/>
                </a:lnTo>
                <a:lnTo>
                  <a:pt x="1292156" y="1846484"/>
                </a:lnTo>
                <a:lnTo>
                  <a:pt x="1255393" y="1872275"/>
                </a:lnTo>
                <a:lnTo>
                  <a:pt x="1218102" y="1897336"/>
                </a:lnTo>
                <a:lnTo>
                  <a:pt x="1180291" y="1921659"/>
                </a:lnTo>
                <a:lnTo>
                  <a:pt x="1141971" y="1945232"/>
                </a:lnTo>
                <a:lnTo>
                  <a:pt x="1103152" y="1968046"/>
                </a:lnTo>
                <a:lnTo>
                  <a:pt x="1063844" y="1990090"/>
                </a:lnTo>
                <a:lnTo>
                  <a:pt x="1024057" y="2011355"/>
                </a:lnTo>
                <a:lnTo>
                  <a:pt x="983801" y="2031829"/>
                </a:lnTo>
                <a:lnTo>
                  <a:pt x="943087" y="2051502"/>
                </a:lnTo>
                <a:lnTo>
                  <a:pt x="901924" y="2070366"/>
                </a:lnTo>
                <a:lnTo>
                  <a:pt x="860322" y="2088408"/>
                </a:lnTo>
                <a:lnTo>
                  <a:pt x="818293" y="2105620"/>
                </a:lnTo>
                <a:lnTo>
                  <a:pt x="775845" y="2121990"/>
                </a:lnTo>
                <a:lnTo>
                  <a:pt x="732988" y="2137509"/>
                </a:lnTo>
                <a:lnTo>
                  <a:pt x="689734" y="2152167"/>
                </a:lnTo>
                <a:lnTo>
                  <a:pt x="646091" y="2165953"/>
                </a:lnTo>
                <a:lnTo>
                  <a:pt x="602071" y="2178856"/>
                </a:lnTo>
                <a:lnTo>
                  <a:pt x="557682" y="2190868"/>
                </a:lnTo>
                <a:lnTo>
                  <a:pt x="512936" y="2201978"/>
                </a:lnTo>
                <a:lnTo>
                  <a:pt x="467842" y="2212175"/>
                </a:lnTo>
                <a:lnTo>
                  <a:pt x="422411" y="2221449"/>
                </a:lnTo>
                <a:lnTo>
                  <a:pt x="376652" y="2229790"/>
                </a:lnTo>
                <a:lnTo>
                  <a:pt x="330575" y="2237188"/>
                </a:lnTo>
                <a:lnTo>
                  <a:pt x="284191" y="2243633"/>
                </a:lnTo>
                <a:lnTo>
                  <a:pt x="237510" y="2249114"/>
                </a:lnTo>
                <a:lnTo>
                  <a:pt x="190542" y="2253622"/>
                </a:lnTo>
                <a:lnTo>
                  <a:pt x="143297" y="2257145"/>
                </a:lnTo>
                <a:lnTo>
                  <a:pt x="95785" y="2259675"/>
                </a:lnTo>
                <a:lnTo>
                  <a:pt x="48015" y="2261200"/>
                </a:lnTo>
                <a:lnTo>
                  <a:pt x="0" y="2261711"/>
                </a:lnTo>
                <a:lnTo>
                  <a:pt x="2237062" y="2261711"/>
                </a:lnTo>
                <a:lnTo>
                  <a:pt x="2237062" y="0"/>
                </a:lnTo>
                <a:close/>
              </a:path>
            </a:pathLst>
          </a:custGeom>
          <a:solidFill>
            <a:srgbClr val="FFB3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92"/>
          <p:cNvSpPr/>
          <p:nvPr/>
        </p:nvSpPr>
        <p:spPr>
          <a:xfrm>
            <a:off x="6090985" y="5323975"/>
            <a:ext cx="1538010" cy="1538072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2189046" y="510"/>
                </a:lnTo>
                <a:lnTo>
                  <a:pt x="2141276" y="2035"/>
                </a:lnTo>
                <a:lnTo>
                  <a:pt x="2093764" y="4565"/>
                </a:lnTo>
                <a:lnTo>
                  <a:pt x="2046518" y="8089"/>
                </a:lnTo>
                <a:lnTo>
                  <a:pt x="1999550" y="12596"/>
                </a:lnTo>
                <a:lnTo>
                  <a:pt x="1952868" y="18078"/>
                </a:lnTo>
                <a:lnTo>
                  <a:pt x="1906484" y="24522"/>
                </a:lnTo>
                <a:lnTo>
                  <a:pt x="1860407" y="31921"/>
                </a:lnTo>
                <a:lnTo>
                  <a:pt x="1814648" y="40262"/>
                </a:lnTo>
                <a:lnTo>
                  <a:pt x="1769217" y="49536"/>
                </a:lnTo>
                <a:lnTo>
                  <a:pt x="1724122" y="59733"/>
                </a:lnTo>
                <a:lnTo>
                  <a:pt x="1679376" y="70843"/>
                </a:lnTo>
                <a:lnTo>
                  <a:pt x="1634987" y="82855"/>
                </a:lnTo>
                <a:lnTo>
                  <a:pt x="1590967" y="95759"/>
                </a:lnTo>
                <a:lnTo>
                  <a:pt x="1547324" y="109545"/>
                </a:lnTo>
                <a:lnTo>
                  <a:pt x="1504069" y="124202"/>
                </a:lnTo>
                <a:lnTo>
                  <a:pt x="1461213" y="139721"/>
                </a:lnTo>
                <a:lnTo>
                  <a:pt x="1418765" y="156092"/>
                </a:lnTo>
                <a:lnTo>
                  <a:pt x="1376735" y="173304"/>
                </a:lnTo>
                <a:lnTo>
                  <a:pt x="1335133" y="191346"/>
                </a:lnTo>
                <a:lnTo>
                  <a:pt x="1293970" y="210210"/>
                </a:lnTo>
                <a:lnTo>
                  <a:pt x="1253256" y="229883"/>
                </a:lnTo>
                <a:lnTo>
                  <a:pt x="1213000" y="250358"/>
                </a:lnTo>
                <a:lnTo>
                  <a:pt x="1173214" y="271622"/>
                </a:lnTo>
                <a:lnTo>
                  <a:pt x="1133906" y="293666"/>
                </a:lnTo>
                <a:lnTo>
                  <a:pt x="1095086" y="316480"/>
                </a:lnTo>
                <a:lnTo>
                  <a:pt x="1056766" y="340054"/>
                </a:lnTo>
                <a:lnTo>
                  <a:pt x="1018956" y="364376"/>
                </a:lnTo>
                <a:lnTo>
                  <a:pt x="981664" y="389438"/>
                </a:lnTo>
                <a:lnTo>
                  <a:pt x="944901" y="415229"/>
                </a:lnTo>
                <a:lnTo>
                  <a:pt x="908679" y="441739"/>
                </a:lnTo>
                <a:lnTo>
                  <a:pt x="873005" y="468957"/>
                </a:lnTo>
                <a:lnTo>
                  <a:pt x="837891" y="496874"/>
                </a:lnTo>
                <a:lnTo>
                  <a:pt x="803347" y="525478"/>
                </a:lnTo>
                <a:lnTo>
                  <a:pt x="769382" y="554761"/>
                </a:lnTo>
                <a:lnTo>
                  <a:pt x="736008" y="584711"/>
                </a:lnTo>
                <a:lnTo>
                  <a:pt x="703233" y="615319"/>
                </a:lnTo>
                <a:lnTo>
                  <a:pt x="671068" y="646574"/>
                </a:lnTo>
                <a:lnTo>
                  <a:pt x="639524" y="678467"/>
                </a:lnTo>
                <a:lnTo>
                  <a:pt x="608609" y="710986"/>
                </a:lnTo>
                <a:lnTo>
                  <a:pt x="578335" y="744122"/>
                </a:lnTo>
                <a:lnTo>
                  <a:pt x="548711" y="777864"/>
                </a:lnTo>
                <a:lnTo>
                  <a:pt x="519748" y="812203"/>
                </a:lnTo>
                <a:lnTo>
                  <a:pt x="491455" y="847128"/>
                </a:lnTo>
                <a:lnTo>
                  <a:pt x="463843" y="882629"/>
                </a:lnTo>
                <a:lnTo>
                  <a:pt x="436922" y="918695"/>
                </a:lnTo>
                <a:lnTo>
                  <a:pt x="410701" y="955318"/>
                </a:lnTo>
                <a:lnTo>
                  <a:pt x="385191" y="992485"/>
                </a:lnTo>
                <a:lnTo>
                  <a:pt x="360403" y="1030188"/>
                </a:lnTo>
                <a:lnTo>
                  <a:pt x="336345" y="1068415"/>
                </a:lnTo>
                <a:lnTo>
                  <a:pt x="313029" y="1107157"/>
                </a:lnTo>
                <a:lnTo>
                  <a:pt x="290463" y="1146404"/>
                </a:lnTo>
                <a:lnTo>
                  <a:pt x="268659" y="1186145"/>
                </a:lnTo>
                <a:lnTo>
                  <a:pt x="247627" y="1226371"/>
                </a:lnTo>
                <a:lnTo>
                  <a:pt x="227376" y="1267070"/>
                </a:lnTo>
                <a:lnTo>
                  <a:pt x="207917" y="1308233"/>
                </a:lnTo>
                <a:lnTo>
                  <a:pt x="189259" y="1349849"/>
                </a:lnTo>
                <a:lnTo>
                  <a:pt x="171413" y="1391909"/>
                </a:lnTo>
                <a:lnTo>
                  <a:pt x="154389" y="1434402"/>
                </a:lnTo>
                <a:lnTo>
                  <a:pt x="138197" y="1477318"/>
                </a:lnTo>
                <a:lnTo>
                  <a:pt x="122847" y="1520646"/>
                </a:lnTo>
                <a:lnTo>
                  <a:pt x="108350" y="1564377"/>
                </a:lnTo>
                <a:lnTo>
                  <a:pt x="94714" y="1608501"/>
                </a:lnTo>
                <a:lnTo>
                  <a:pt x="81951" y="1653006"/>
                </a:lnTo>
                <a:lnTo>
                  <a:pt x="70070" y="1697884"/>
                </a:lnTo>
                <a:lnTo>
                  <a:pt x="59082" y="1743123"/>
                </a:lnTo>
                <a:lnTo>
                  <a:pt x="48996" y="1788713"/>
                </a:lnTo>
                <a:lnTo>
                  <a:pt x="39823" y="1834646"/>
                </a:lnTo>
                <a:lnTo>
                  <a:pt x="31572" y="1880909"/>
                </a:lnTo>
                <a:lnTo>
                  <a:pt x="24255" y="1927493"/>
                </a:lnTo>
                <a:lnTo>
                  <a:pt x="17880" y="1974388"/>
                </a:lnTo>
                <a:lnTo>
                  <a:pt x="12459" y="2021583"/>
                </a:lnTo>
                <a:lnTo>
                  <a:pt x="8000" y="2069069"/>
                </a:lnTo>
                <a:lnTo>
                  <a:pt x="4515" y="2116835"/>
                </a:lnTo>
                <a:lnTo>
                  <a:pt x="2013" y="2164870"/>
                </a:lnTo>
                <a:lnTo>
                  <a:pt x="505" y="2213166"/>
                </a:lnTo>
                <a:lnTo>
                  <a:pt x="0" y="2261711"/>
                </a:lnTo>
                <a:lnTo>
                  <a:pt x="48015" y="2261200"/>
                </a:lnTo>
                <a:lnTo>
                  <a:pt x="95785" y="2259675"/>
                </a:lnTo>
                <a:lnTo>
                  <a:pt x="143297" y="2257145"/>
                </a:lnTo>
                <a:lnTo>
                  <a:pt x="190542" y="2253622"/>
                </a:lnTo>
                <a:lnTo>
                  <a:pt x="237510" y="2249114"/>
                </a:lnTo>
                <a:lnTo>
                  <a:pt x="284191" y="2243633"/>
                </a:lnTo>
                <a:lnTo>
                  <a:pt x="330575" y="2237188"/>
                </a:lnTo>
                <a:lnTo>
                  <a:pt x="376652" y="2229790"/>
                </a:lnTo>
                <a:lnTo>
                  <a:pt x="422411" y="2221449"/>
                </a:lnTo>
                <a:lnTo>
                  <a:pt x="467842" y="2212175"/>
                </a:lnTo>
                <a:lnTo>
                  <a:pt x="512936" y="2201978"/>
                </a:lnTo>
                <a:lnTo>
                  <a:pt x="557682" y="2190868"/>
                </a:lnTo>
                <a:lnTo>
                  <a:pt x="602071" y="2178856"/>
                </a:lnTo>
                <a:lnTo>
                  <a:pt x="646091" y="2165953"/>
                </a:lnTo>
                <a:lnTo>
                  <a:pt x="689734" y="2152167"/>
                </a:lnTo>
                <a:lnTo>
                  <a:pt x="732988" y="2137509"/>
                </a:lnTo>
                <a:lnTo>
                  <a:pt x="775845" y="2121990"/>
                </a:lnTo>
                <a:lnTo>
                  <a:pt x="818293" y="2105620"/>
                </a:lnTo>
                <a:lnTo>
                  <a:pt x="860322" y="2088408"/>
                </a:lnTo>
                <a:lnTo>
                  <a:pt x="901924" y="2070366"/>
                </a:lnTo>
                <a:lnTo>
                  <a:pt x="943087" y="2051502"/>
                </a:lnTo>
                <a:lnTo>
                  <a:pt x="983801" y="2031829"/>
                </a:lnTo>
                <a:lnTo>
                  <a:pt x="1024057" y="2011355"/>
                </a:lnTo>
                <a:lnTo>
                  <a:pt x="1063844" y="1990090"/>
                </a:lnTo>
                <a:lnTo>
                  <a:pt x="1103152" y="1968046"/>
                </a:lnTo>
                <a:lnTo>
                  <a:pt x="1141971" y="1945232"/>
                </a:lnTo>
                <a:lnTo>
                  <a:pt x="1180291" y="1921659"/>
                </a:lnTo>
                <a:lnTo>
                  <a:pt x="1218102" y="1897336"/>
                </a:lnTo>
                <a:lnTo>
                  <a:pt x="1255393" y="1872275"/>
                </a:lnTo>
                <a:lnTo>
                  <a:pt x="1292156" y="1846484"/>
                </a:lnTo>
                <a:lnTo>
                  <a:pt x="1328379" y="1819974"/>
                </a:lnTo>
                <a:lnTo>
                  <a:pt x="1364052" y="1792756"/>
                </a:lnTo>
                <a:lnTo>
                  <a:pt x="1399166" y="1764840"/>
                </a:lnTo>
                <a:lnTo>
                  <a:pt x="1433711" y="1736235"/>
                </a:lnTo>
                <a:lnTo>
                  <a:pt x="1467675" y="1706953"/>
                </a:lnTo>
                <a:lnTo>
                  <a:pt x="1501050" y="1677003"/>
                </a:lnTo>
                <a:lnTo>
                  <a:pt x="1533825" y="1646395"/>
                </a:lnTo>
                <a:lnTo>
                  <a:pt x="1565990" y="1615140"/>
                </a:lnTo>
                <a:lnTo>
                  <a:pt x="1597534" y="1583248"/>
                </a:lnTo>
                <a:lnTo>
                  <a:pt x="1628449" y="1550729"/>
                </a:lnTo>
                <a:lnTo>
                  <a:pt x="1658723" y="1517593"/>
                </a:lnTo>
                <a:lnTo>
                  <a:pt x="1688347" y="1483850"/>
                </a:lnTo>
                <a:lnTo>
                  <a:pt x="1717310" y="1449512"/>
                </a:lnTo>
                <a:lnTo>
                  <a:pt x="1745603" y="1414587"/>
                </a:lnTo>
                <a:lnTo>
                  <a:pt x="1773216" y="1379086"/>
                </a:lnTo>
                <a:lnTo>
                  <a:pt x="1800137" y="1343019"/>
                </a:lnTo>
                <a:lnTo>
                  <a:pt x="1826358" y="1306397"/>
                </a:lnTo>
                <a:lnTo>
                  <a:pt x="1851868" y="1269230"/>
                </a:lnTo>
                <a:lnTo>
                  <a:pt x="1876657" y="1231527"/>
                </a:lnTo>
                <a:lnTo>
                  <a:pt x="1900714" y="1193300"/>
                </a:lnTo>
                <a:lnTo>
                  <a:pt x="1924031" y="1154557"/>
                </a:lnTo>
                <a:lnTo>
                  <a:pt x="1946596" y="1115311"/>
                </a:lnTo>
                <a:lnTo>
                  <a:pt x="1968400" y="1075570"/>
                </a:lnTo>
                <a:lnTo>
                  <a:pt x="1989433" y="1035344"/>
                </a:lnTo>
                <a:lnTo>
                  <a:pt x="2009684" y="994645"/>
                </a:lnTo>
                <a:lnTo>
                  <a:pt x="2029143" y="953482"/>
                </a:lnTo>
                <a:lnTo>
                  <a:pt x="2047801" y="911866"/>
                </a:lnTo>
                <a:lnTo>
                  <a:pt x="2065647" y="869806"/>
                </a:lnTo>
                <a:lnTo>
                  <a:pt x="2082671" y="827313"/>
                </a:lnTo>
                <a:lnTo>
                  <a:pt x="2098863" y="784397"/>
                </a:lnTo>
                <a:lnTo>
                  <a:pt x="2114213" y="741068"/>
                </a:lnTo>
                <a:lnTo>
                  <a:pt x="2128711" y="697337"/>
                </a:lnTo>
                <a:lnTo>
                  <a:pt x="2142347" y="653213"/>
                </a:lnTo>
                <a:lnTo>
                  <a:pt x="2155110" y="608708"/>
                </a:lnTo>
                <a:lnTo>
                  <a:pt x="2166991" y="563830"/>
                </a:lnTo>
                <a:lnTo>
                  <a:pt x="2177980" y="518591"/>
                </a:lnTo>
                <a:lnTo>
                  <a:pt x="2188065" y="473000"/>
                </a:lnTo>
                <a:lnTo>
                  <a:pt x="2197239" y="427068"/>
                </a:lnTo>
                <a:lnTo>
                  <a:pt x="2205489" y="380804"/>
                </a:lnTo>
                <a:lnTo>
                  <a:pt x="2212807" y="334220"/>
                </a:lnTo>
                <a:lnTo>
                  <a:pt x="2219181" y="287325"/>
                </a:lnTo>
                <a:lnTo>
                  <a:pt x="2224603" y="240129"/>
                </a:lnTo>
                <a:lnTo>
                  <a:pt x="2229061" y="192643"/>
                </a:lnTo>
                <a:lnTo>
                  <a:pt x="2232547" y="144877"/>
                </a:lnTo>
                <a:lnTo>
                  <a:pt x="2235049" y="96841"/>
                </a:lnTo>
                <a:lnTo>
                  <a:pt x="2236557" y="48545"/>
                </a:lnTo>
                <a:lnTo>
                  <a:pt x="2237062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92"/>
          <p:cNvSpPr/>
          <p:nvPr/>
        </p:nvSpPr>
        <p:spPr>
          <a:xfrm>
            <a:off x="4568252" y="5323969"/>
            <a:ext cx="1521231" cy="1538072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0" y="0"/>
                </a:moveTo>
                <a:lnTo>
                  <a:pt x="0" y="2261711"/>
                </a:lnTo>
                <a:lnTo>
                  <a:pt x="2237062" y="2261711"/>
                </a:lnTo>
                <a:lnTo>
                  <a:pt x="2236557" y="2213166"/>
                </a:lnTo>
                <a:lnTo>
                  <a:pt x="2235049" y="2164870"/>
                </a:lnTo>
                <a:lnTo>
                  <a:pt x="2232547" y="2116835"/>
                </a:lnTo>
                <a:lnTo>
                  <a:pt x="2229061" y="2069069"/>
                </a:lnTo>
                <a:lnTo>
                  <a:pt x="2224603" y="2021583"/>
                </a:lnTo>
                <a:lnTo>
                  <a:pt x="2219181" y="1974388"/>
                </a:lnTo>
                <a:lnTo>
                  <a:pt x="2212807" y="1927493"/>
                </a:lnTo>
                <a:lnTo>
                  <a:pt x="2205489" y="1880909"/>
                </a:lnTo>
                <a:lnTo>
                  <a:pt x="2197239" y="1834646"/>
                </a:lnTo>
                <a:lnTo>
                  <a:pt x="2188065" y="1788713"/>
                </a:lnTo>
                <a:lnTo>
                  <a:pt x="2177980" y="1743123"/>
                </a:lnTo>
                <a:lnTo>
                  <a:pt x="2166991" y="1697884"/>
                </a:lnTo>
                <a:lnTo>
                  <a:pt x="2155110" y="1653006"/>
                </a:lnTo>
                <a:lnTo>
                  <a:pt x="2142347" y="1608501"/>
                </a:lnTo>
                <a:lnTo>
                  <a:pt x="2128711" y="1564377"/>
                </a:lnTo>
                <a:lnTo>
                  <a:pt x="2114213" y="1520646"/>
                </a:lnTo>
                <a:lnTo>
                  <a:pt x="2098863" y="1477318"/>
                </a:lnTo>
                <a:lnTo>
                  <a:pt x="2082671" y="1434402"/>
                </a:lnTo>
                <a:lnTo>
                  <a:pt x="2065647" y="1391909"/>
                </a:lnTo>
                <a:lnTo>
                  <a:pt x="2047801" y="1349849"/>
                </a:lnTo>
                <a:lnTo>
                  <a:pt x="2029143" y="1308233"/>
                </a:lnTo>
                <a:lnTo>
                  <a:pt x="2009684" y="1267070"/>
                </a:lnTo>
                <a:lnTo>
                  <a:pt x="1989433" y="1226371"/>
                </a:lnTo>
                <a:lnTo>
                  <a:pt x="1968400" y="1186145"/>
                </a:lnTo>
                <a:lnTo>
                  <a:pt x="1946596" y="1146404"/>
                </a:lnTo>
                <a:lnTo>
                  <a:pt x="1924031" y="1107157"/>
                </a:lnTo>
                <a:lnTo>
                  <a:pt x="1900714" y="1068415"/>
                </a:lnTo>
                <a:lnTo>
                  <a:pt x="1876657" y="1030188"/>
                </a:lnTo>
                <a:lnTo>
                  <a:pt x="1851868" y="992485"/>
                </a:lnTo>
                <a:lnTo>
                  <a:pt x="1826358" y="955318"/>
                </a:lnTo>
                <a:lnTo>
                  <a:pt x="1800137" y="918695"/>
                </a:lnTo>
                <a:lnTo>
                  <a:pt x="1773216" y="882629"/>
                </a:lnTo>
                <a:lnTo>
                  <a:pt x="1745603" y="847128"/>
                </a:lnTo>
                <a:lnTo>
                  <a:pt x="1717310" y="812203"/>
                </a:lnTo>
                <a:lnTo>
                  <a:pt x="1688347" y="777864"/>
                </a:lnTo>
                <a:lnTo>
                  <a:pt x="1658723" y="744122"/>
                </a:lnTo>
                <a:lnTo>
                  <a:pt x="1628449" y="710986"/>
                </a:lnTo>
                <a:lnTo>
                  <a:pt x="1597534" y="678467"/>
                </a:lnTo>
                <a:lnTo>
                  <a:pt x="1565990" y="646574"/>
                </a:lnTo>
                <a:lnTo>
                  <a:pt x="1533825" y="615319"/>
                </a:lnTo>
                <a:lnTo>
                  <a:pt x="1501050" y="584711"/>
                </a:lnTo>
                <a:lnTo>
                  <a:pt x="1467675" y="554761"/>
                </a:lnTo>
                <a:lnTo>
                  <a:pt x="1433711" y="525478"/>
                </a:lnTo>
                <a:lnTo>
                  <a:pt x="1399166" y="496874"/>
                </a:lnTo>
                <a:lnTo>
                  <a:pt x="1364052" y="468957"/>
                </a:lnTo>
                <a:lnTo>
                  <a:pt x="1328379" y="441739"/>
                </a:lnTo>
                <a:lnTo>
                  <a:pt x="1292156" y="415229"/>
                </a:lnTo>
                <a:lnTo>
                  <a:pt x="1255393" y="389438"/>
                </a:lnTo>
                <a:lnTo>
                  <a:pt x="1218102" y="364376"/>
                </a:lnTo>
                <a:lnTo>
                  <a:pt x="1180291" y="340054"/>
                </a:lnTo>
                <a:lnTo>
                  <a:pt x="1141971" y="316480"/>
                </a:lnTo>
                <a:lnTo>
                  <a:pt x="1103152" y="293666"/>
                </a:lnTo>
                <a:lnTo>
                  <a:pt x="1063844" y="271622"/>
                </a:lnTo>
                <a:lnTo>
                  <a:pt x="1024057" y="250358"/>
                </a:lnTo>
                <a:lnTo>
                  <a:pt x="983801" y="229883"/>
                </a:lnTo>
                <a:lnTo>
                  <a:pt x="943087" y="210210"/>
                </a:lnTo>
                <a:lnTo>
                  <a:pt x="901924" y="191346"/>
                </a:lnTo>
                <a:lnTo>
                  <a:pt x="860322" y="173304"/>
                </a:lnTo>
                <a:lnTo>
                  <a:pt x="818293" y="156092"/>
                </a:lnTo>
                <a:lnTo>
                  <a:pt x="775845" y="139721"/>
                </a:lnTo>
                <a:lnTo>
                  <a:pt x="732988" y="124202"/>
                </a:lnTo>
                <a:lnTo>
                  <a:pt x="689734" y="109545"/>
                </a:lnTo>
                <a:lnTo>
                  <a:pt x="646091" y="95759"/>
                </a:lnTo>
                <a:lnTo>
                  <a:pt x="602071" y="82855"/>
                </a:lnTo>
                <a:lnTo>
                  <a:pt x="557682" y="70843"/>
                </a:lnTo>
                <a:lnTo>
                  <a:pt x="512936" y="59733"/>
                </a:lnTo>
                <a:lnTo>
                  <a:pt x="467842" y="49536"/>
                </a:lnTo>
                <a:lnTo>
                  <a:pt x="422411" y="40262"/>
                </a:lnTo>
                <a:lnTo>
                  <a:pt x="376652" y="31921"/>
                </a:lnTo>
                <a:lnTo>
                  <a:pt x="330575" y="24522"/>
                </a:lnTo>
                <a:lnTo>
                  <a:pt x="284191" y="18078"/>
                </a:lnTo>
                <a:lnTo>
                  <a:pt x="237510" y="12596"/>
                </a:lnTo>
                <a:lnTo>
                  <a:pt x="190542" y="8089"/>
                </a:lnTo>
                <a:lnTo>
                  <a:pt x="143297" y="4565"/>
                </a:lnTo>
                <a:lnTo>
                  <a:pt x="95785" y="2035"/>
                </a:lnTo>
                <a:lnTo>
                  <a:pt x="48015" y="510"/>
                </a:lnTo>
                <a:lnTo>
                  <a:pt x="0" y="0"/>
                </a:lnTo>
                <a:close/>
              </a:path>
            </a:pathLst>
          </a:custGeom>
          <a:solidFill>
            <a:srgbClr val="CD490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92"/>
          <p:cNvSpPr/>
          <p:nvPr/>
        </p:nvSpPr>
        <p:spPr>
          <a:xfrm>
            <a:off x="4568257" y="5323968"/>
            <a:ext cx="1521231" cy="1538072"/>
          </a:xfrm>
          <a:custGeom>
            <a:avLst/>
            <a:gdLst/>
            <a:ahLst/>
            <a:cxnLst/>
            <a:rect l="l" t="t" r="r" b="b"/>
            <a:pathLst>
              <a:path w="2237104" h="2261870" extrusionOk="0">
                <a:moveTo>
                  <a:pt x="2237062" y="0"/>
                </a:moveTo>
                <a:lnTo>
                  <a:pt x="0" y="0"/>
                </a:lnTo>
                <a:lnTo>
                  <a:pt x="48016" y="510"/>
                </a:lnTo>
                <a:lnTo>
                  <a:pt x="95785" y="2035"/>
                </a:lnTo>
                <a:lnTo>
                  <a:pt x="143298" y="4565"/>
                </a:lnTo>
                <a:lnTo>
                  <a:pt x="190544" y="8089"/>
                </a:lnTo>
                <a:lnTo>
                  <a:pt x="237512" y="12596"/>
                </a:lnTo>
                <a:lnTo>
                  <a:pt x="284194" y="18078"/>
                </a:lnTo>
                <a:lnTo>
                  <a:pt x="330578" y="24522"/>
                </a:lnTo>
                <a:lnTo>
                  <a:pt x="376654" y="31921"/>
                </a:lnTo>
                <a:lnTo>
                  <a:pt x="422414" y="40262"/>
                </a:lnTo>
                <a:lnTo>
                  <a:pt x="467845" y="49536"/>
                </a:lnTo>
                <a:lnTo>
                  <a:pt x="512939" y="59733"/>
                </a:lnTo>
                <a:lnTo>
                  <a:pt x="557686" y="70843"/>
                </a:lnTo>
                <a:lnTo>
                  <a:pt x="602074" y="82855"/>
                </a:lnTo>
                <a:lnTo>
                  <a:pt x="646095" y="95759"/>
                </a:lnTo>
                <a:lnTo>
                  <a:pt x="689738" y="109545"/>
                </a:lnTo>
                <a:lnTo>
                  <a:pt x="732992" y="124202"/>
                </a:lnTo>
                <a:lnTo>
                  <a:pt x="775849" y="139721"/>
                </a:lnTo>
                <a:lnTo>
                  <a:pt x="818297" y="156092"/>
                </a:lnTo>
                <a:lnTo>
                  <a:pt x="860327" y="173304"/>
                </a:lnTo>
                <a:lnTo>
                  <a:pt x="901928" y="191346"/>
                </a:lnTo>
                <a:lnTo>
                  <a:pt x="943091" y="210210"/>
                </a:lnTo>
                <a:lnTo>
                  <a:pt x="983806" y="229883"/>
                </a:lnTo>
                <a:lnTo>
                  <a:pt x="1024061" y="250358"/>
                </a:lnTo>
                <a:lnTo>
                  <a:pt x="1063848" y="271622"/>
                </a:lnTo>
                <a:lnTo>
                  <a:pt x="1103156" y="293666"/>
                </a:lnTo>
                <a:lnTo>
                  <a:pt x="1141975" y="316480"/>
                </a:lnTo>
                <a:lnTo>
                  <a:pt x="1180295" y="340054"/>
                </a:lnTo>
                <a:lnTo>
                  <a:pt x="1218106" y="364376"/>
                </a:lnTo>
                <a:lnTo>
                  <a:pt x="1255398" y="389438"/>
                </a:lnTo>
                <a:lnTo>
                  <a:pt x="1292160" y="415229"/>
                </a:lnTo>
                <a:lnTo>
                  <a:pt x="1328383" y="441739"/>
                </a:lnTo>
                <a:lnTo>
                  <a:pt x="1364057" y="468957"/>
                </a:lnTo>
                <a:lnTo>
                  <a:pt x="1399171" y="496874"/>
                </a:lnTo>
                <a:lnTo>
                  <a:pt x="1433715" y="525478"/>
                </a:lnTo>
                <a:lnTo>
                  <a:pt x="1467679" y="554761"/>
                </a:lnTo>
                <a:lnTo>
                  <a:pt x="1501054" y="584711"/>
                </a:lnTo>
                <a:lnTo>
                  <a:pt x="1533829" y="615319"/>
                </a:lnTo>
                <a:lnTo>
                  <a:pt x="1565994" y="646574"/>
                </a:lnTo>
                <a:lnTo>
                  <a:pt x="1597538" y="678467"/>
                </a:lnTo>
                <a:lnTo>
                  <a:pt x="1628453" y="710986"/>
                </a:lnTo>
                <a:lnTo>
                  <a:pt x="1658727" y="744122"/>
                </a:lnTo>
                <a:lnTo>
                  <a:pt x="1688351" y="777864"/>
                </a:lnTo>
                <a:lnTo>
                  <a:pt x="1717314" y="812203"/>
                </a:lnTo>
                <a:lnTo>
                  <a:pt x="1745607" y="847128"/>
                </a:lnTo>
                <a:lnTo>
                  <a:pt x="1773219" y="882629"/>
                </a:lnTo>
                <a:lnTo>
                  <a:pt x="1800140" y="918695"/>
                </a:lnTo>
                <a:lnTo>
                  <a:pt x="1826361" y="955318"/>
                </a:lnTo>
                <a:lnTo>
                  <a:pt x="1851870" y="992485"/>
                </a:lnTo>
                <a:lnTo>
                  <a:pt x="1876659" y="1030188"/>
                </a:lnTo>
                <a:lnTo>
                  <a:pt x="1900717" y="1068415"/>
                </a:lnTo>
                <a:lnTo>
                  <a:pt x="1924033" y="1107157"/>
                </a:lnTo>
                <a:lnTo>
                  <a:pt x="1946598" y="1146404"/>
                </a:lnTo>
                <a:lnTo>
                  <a:pt x="1968402" y="1186145"/>
                </a:lnTo>
                <a:lnTo>
                  <a:pt x="1989435" y="1226371"/>
                </a:lnTo>
                <a:lnTo>
                  <a:pt x="2009686" y="1267070"/>
                </a:lnTo>
                <a:lnTo>
                  <a:pt x="2029145" y="1308233"/>
                </a:lnTo>
                <a:lnTo>
                  <a:pt x="2047803" y="1349849"/>
                </a:lnTo>
                <a:lnTo>
                  <a:pt x="2065648" y="1391909"/>
                </a:lnTo>
                <a:lnTo>
                  <a:pt x="2082672" y="1434402"/>
                </a:lnTo>
                <a:lnTo>
                  <a:pt x="2098864" y="1477318"/>
                </a:lnTo>
                <a:lnTo>
                  <a:pt x="2114214" y="1520646"/>
                </a:lnTo>
                <a:lnTo>
                  <a:pt x="2128712" y="1564377"/>
                </a:lnTo>
                <a:lnTo>
                  <a:pt x="2142348" y="1608501"/>
                </a:lnTo>
                <a:lnTo>
                  <a:pt x="2155111" y="1653006"/>
                </a:lnTo>
                <a:lnTo>
                  <a:pt x="2166992" y="1697884"/>
                </a:lnTo>
                <a:lnTo>
                  <a:pt x="2177980" y="1743123"/>
                </a:lnTo>
                <a:lnTo>
                  <a:pt x="2188066" y="1788713"/>
                </a:lnTo>
                <a:lnTo>
                  <a:pt x="2197239" y="1834646"/>
                </a:lnTo>
                <a:lnTo>
                  <a:pt x="2205489" y="1880909"/>
                </a:lnTo>
                <a:lnTo>
                  <a:pt x="2212807" y="1927493"/>
                </a:lnTo>
                <a:lnTo>
                  <a:pt x="2219181" y="1974388"/>
                </a:lnTo>
                <a:lnTo>
                  <a:pt x="2224603" y="2021583"/>
                </a:lnTo>
                <a:lnTo>
                  <a:pt x="2229061" y="2069069"/>
                </a:lnTo>
                <a:lnTo>
                  <a:pt x="2232547" y="2116835"/>
                </a:lnTo>
                <a:lnTo>
                  <a:pt x="2235049" y="2164870"/>
                </a:lnTo>
                <a:lnTo>
                  <a:pt x="2236557" y="2213166"/>
                </a:lnTo>
                <a:lnTo>
                  <a:pt x="2237062" y="2261711"/>
                </a:lnTo>
                <a:lnTo>
                  <a:pt x="2237062" y="0"/>
                </a:ln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92"/>
          <p:cNvSpPr/>
          <p:nvPr/>
        </p:nvSpPr>
        <p:spPr>
          <a:xfrm>
            <a:off x="7625232" y="5323957"/>
            <a:ext cx="1515638" cy="1538072"/>
          </a:xfrm>
          <a:custGeom>
            <a:avLst/>
            <a:gdLst/>
            <a:ahLst/>
            <a:cxnLst/>
            <a:rect l="l" t="t" r="r" b="b"/>
            <a:pathLst>
              <a:path w="2237104" h="2261870" extrusionOk="0">
                <a:moveTo>
                  <a:pt x="2237062" y="0"/>
                </a:moveTo>
                <a:lnTo>
                  <a:pt x="0" y="0"/>
                </a:lnTo>
                <a:lnTo>
                  <a:pt x="48016" y="510"/>
                </a:lnTo>
                <a:lnTo>
                  <a:pt x="95785" y="2035"/>
                </a:lnTo>
                <a:lnTo>
                  <a:pt x="143298" y="4565"/>
                </a:lnTo>
                <a:lnTo>
                  <a:pt x="190544" y="8089"/>
                </a:lnTo>
                <a:lnTo>
                  <a:pt x="237512" y="12596"/>
                </a:lnTo>
                <a:lnTo>
                  <a:pt x="284194" y="18078"/>
                </a:lnTo>
                <a:lnTo>
                  <a:pt x="330578" y="24522"/>
                </a:lnTo>
                <a:lnTo>
                  <a:pt x="376654" y="31921"/>
                </a:lnTo>
                <a:lnTo>
                  <a:pt x="422414" y="40262"/>
                </a:lnTo>
                <a:lnTo>
                  <a:pt x="467845" y="49536"/>
                </a:lnTo>
                <a:lnTo>
                  <a:pt x="512939" y="59733"/>
                </a:lnTo>
                <a:lnTo>
                  <a:pt x="557686" y="70843"/>
                </a:lnTo>
                <a:lnTo>
                  <a:pt x="602074" y="82855"/>
                </a:lnTo>
                <a:lnTo>
                  <a:pt x="646095" y="95759"/>
                </a:lnTo>
                <a:lnTo>
                  <a:pt x="689738" y="109545"/>
                </a:lnTo>
                <a:lnTo>
                  <a:pt x="732992" y="124202"/>
                </a:lnTo>
                <a:lnTo>
                  <a:pt x="775849" y="139721"/>
                </a:lnTo>
                <a:lnTo>
                  <a:pt x="818297" y="156092"/>
                </a:lnTo>
                <a:lnTo>
                  <a:pt x="860327" y="173304"/>
                </a:lnTo>
                <a:lnTo>
                  <a:pt x="901928" y="191346"/>
                </a:lnTo>
                <a:lnTo>
                  <a:pt x="943091" y="210210"/>
                </a:lnTo>
                <a:lnTo>
                  <a:pt x="983806" y="229883"/>
                </a:lnTo>
                <a:lnTo>
                  <a:pt x="1024061" y="250358"/>
                </a:lnTo>
                <a:lnTo>
                  <a:pt x="1063848" y="271622"/>
                </a:lnTo>
                <a:lnTo>
                  <a:pt x="1103156" y="293666"/>
                </a:lnTo>
                <a:lnTo>
                  <a:pt x="1141975" y="316480"/>
                </a:lnTo>
                <a:lnTo>
                  <a:pt x="1180295" y="340054"/>
                </a:lnTo>
                <a:lnTo>
                  <a:pt x="1218106" y="364376"/>
                </a:lnTo>
                <a:lnTo>
                  <a:pt x="1255398" y="389438"/>
                </a:lnTo>
                <a:lnTo>
                  <a:pt x="1292160" y="415229"/>
                </a:lnTo>
                <a:lnTo>
                  <a:pt x="1328383" y="441739"/>
                </a:lnTo>
                <a:lnTo>
                  <a:pt x="1364057" y="468957"/>
                </a:lnTo>
                <a:lnTo>
                  <a:pt x="1399171" y="496874"/>
                </a:lnTo>
                <a:lnTo>
                  <a:pt x="1433715" y="525478"/>
                </a:lnTo>
                <a:lnTo>
                  <a:pt x="1467679" y="554761"/>
                </a:lnTo>
                <a:lnTo>
                  <a:pt x="1501054" y="584711"/>
                </a:lnTo>
                <a:lnTo>
                  <a:pt x="1533829" y="615319"/>
                </a:lnTo>
                <a:lnTo>
                  <a:pt x="1565994" y="646574"/>
                </a:lnTo>
                <a:lnTo>
                  <a:pt x="1597538" y="678467"/>
                </a:lnTo>
                <a:lnTo>
                  <a:pt x="1628453" y="710986"/>
                </a:lnTo>
                <a:lnTo>
                  <a:pt x="1658727" y="744122"/>
                </a:lnTo>
                <a:lnTo>
                  <a:pt x="1688351" y="777864"/>
                </a:lnTo>
                <a:lnTo>
                  <a:pt x="1717314" y="812203"/>
                </a:lnTo>
                <a:lnTo>
                  <a:pt x="1745607" y="847128"/>
                </a:lnTo>
                <a:lnTo>
                  <a:pt x="1773219" y="882629"/>
                </a:lnTo>
                <a:lnTo>
                  <a:pt x="1800140" y="918695"/>
                </a:lnTo>
                <a:lnTo>
                  <a:pt x="1826361" y="955318"/>
                </a:lnTo>
                <a:lnTo>
                  <a:pt x="1851870" y="992485"/>
                </a:lnTo>
                <a:lnTo>
                  <a:pt x="1876659" y="1030188"/>
                </a:lnTo>
                <a:lnTo>
                  <a:pt x="1900717" y="1068415"/>
                </a:lnTo>
                <a:lnTo>
                  <a:pt x="1924033" y="1107157"/>
                </a:lnTo>
                <a:lnTo>
                  <a:pt x="1946598" y="1146404"/>
                </a:lnTo>
                <a:lnTo>
                  <a:pt x="1968402" y="1186145"/>
                </a:lnTo>
                <a:lnTo>
                  <a:pt x="1989435" y="1226371"/>
                </a:lnTo>
                <a:lnTo>
                  <a:pt x="2009686" y="1267070"/>
                </a:lnTo>
                <a:lnTo>
                  <a:pt x="2029145" y="1308233"/>
                </a:lnTo>
                <a:lnTo>
                  <a:pt x="2047803" y="1349849"/>
                </a:lnTo>
                <a:lnTo>
                  <a:pt x="2065648" y="1391909"/>
                </a:lnTo>
                <a:lnTo>
                  <a:pt x="2082672" y="1434402"/>
                </a:lnTo>
                <a:lnTo>
                  <a:pt x="2098864" y="1477318"/>
                </a:lnTo>
                <a:lnTo>
                  <a:pt x="2114214" y="1520646"/>
                </a:lnTo>
                <a:lnTo>
                  <a:pt x="2128712" y="1564377"/>
                </a:lnTo>
                <a:lnTo>
                  <a:pt x="2142348" y="1608501"/>
                </a:lnTo>
                <a:lnTo>
                  <a:pt x="2155111" y="1653006"/>
                </a:lnTo>
                <a:lnTo>
                  <a:pt x="2166992" y="1697884"/>
                </a:lnTo>
                <a:lnTo>
                  <a:pt x="2177980" y="1743123"/>
                </a:lnTo>
                <a:lnTo>
                  <a:pt x="2188066" y="1788713"/>
                </a:lnTo>
                <a:lnTo>
                  <a:pt x="2197239" y="1834646"/>
                </a:lnTo>
                <a:lnTo>
                  <a:pt x="2205489" y="1880909"/>
                </a:lnTo>
                <a:lnTo>
                  <a:pt x="2212807" y="1927493"/>
                </a:lnTo>
                <a:lnTo>
                  <a:pt x="2219181" y="1974388"/>
                </a:lnTo>
                <a:lnTo>
                  <a:pt x="2224603" y="2021583"/>
                </a:lnTo>
                <a:lnTo>
                  <a:pt x="2229061" y="2069069"/>
                </a:lnTo>
                <a:lnTo>
                  <a:pt x="2232547" y="2116835"/>
                </a:lnTo>
                <a:lnTo>
                  <a:pt x="2235049" y="2164870"/>
                </a:lnTo>
                <a:lnTo>
                  <a:pt x="2236557" y="2213166"/>
                </a:lnTo>
                <a:lnTo>
                  <a:pt x="2237062" y="2261711"/>
                </a:lnTo>
                <a:lnTo>
                  <a:pt x="2237062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92"/>
          <p:cNvSpPr/>
          <p:nvPr/>
        </p:nvSpPr>
        <p:spPr>
          <a:xfrm>
            <a:off x="7625235" y="5323957"/>
            <a:ext cx="1515638" cy="1538072"/>
          </a:xfrm>
          <a:custGeom>
            <a:avLst/>
            <a:gdLst/>
            <a:ahLst/>
            <a:cxnLst/>
            <a:rect l="l" t="t" r="r" b="b"/>
            <a:pathLst>
              <a:path w="2237104" h="2261870" extrusionOk="0">
                <a:moveTo>
                  <a:pt x="0" y="0"/>
                </a:moveTo>
                <a:lnTo>
                  <a:pt x="0" y="2261711"/>
                </a:lnTo>
                <a:lnTo>
                  <a:pt x="2237062" y="2261711"/>
                </a:lnTo>
                <a:lnTo>
                  <a:pt x="2236557" y="2213166"/>
                </a:lnTo>
                <a:lnTo>
                  <a:pt x="2235049" y="2164870"/>
                </a:lnTo>
                <a:lnTo>
                  <a:pt x="2232547" y="2116835"/>
                </a:lnTo>
                <a:lnTo>
                  <a:pt x="2229061" y="2069069"/>
                </a:lnTo>
                <a:lnTo>
                  <a:pt x="2224603" y="2021583"/>
                </a:lnTo>
                <a:lnTo>
                  <a:pt x="2219181" y="1974388"/>
                </a:lnTo>
                <a:lnTo>
                  <a:pt x="2212807" y="1927493"/>
                </a:lnTo>
                <a:lnTo>
                  <a:pt x="2205489" y="1880909"/>
                </a:lnTo>
                <a:lnTo>
                  <a:pt x="2197239" y="1834646"/>
                </a:lnTo>
                <a:lnTo>
                  <a:pt x="2188065" y="1788713"/>
                </a:lnTo>
                <a:lnTo>
                  <a:pt x="2177980" y="1743123"/>
                </a:lnTo>
                <a:lnTo>
                  <a:pt x="2166991" y="1697884"/>
                </a:lnTo>
                <a:lnTo>
                  <a:pt x="2155110" y="1653006"/>
                </a:lnTo>
                <a:lnTo>
                  <a:pt x="2142347" y="1608501"/>
                </a:lnTo>
                <a:lnTo>
                  <a:pt x="2128711" y="1564377"/>
                </a:lnTo>
                <a:lnTo>
                  <a:pt x="2114213" y="1520646"/>
                </a:lnTo>
                <a:lnTo>
                  <a:pt x="2098863" y="1477318"/>
                </a:lnTo>
                <a:lnTo>
                  <a:pt x="2082671" y="1434402"/>
                </a:lnTo>
                <a:lnTo>
                  <a:pt x="2065647" y="1391909"/>
                </a:lnTo>
                <a:lnTo>
                  <a:pt x="2047801" y="1349849"/>
                </a:lnTo>
                <a:lnTo>
                  <a:pt x="2029143" y="1308233"/>
                </a:lnTo>
                <a:lnTo>
                  <a:pt x="2009684" y="1267070"/>
                </a:lnTo>
                <a:lnTo>
                  <a:pt x="1989433" y="1226371"/>
                </a:lnTo>
                <a:lnTo>
                  <a:pt x="1968400" y="1186145"/>
                </a:lnTo>
                <a:lnTo>
                  <a:pt x="1946596" y="1146404"/>
                </a:lnTo>
                <a:lnTo>
                  <a:pt x="1924031" y="1107157"/>
                </a:lnTo>
                <a:lnTo>
                  <a:pt x="1900714" y="1068415"/>
                </a:lnTo>
                <a:lnTo>
                  <a:pt x="1876657" y="1030188"/>
                </a:lnTo>
                <a:lnTo>
                  <a:pt x="1851868" y="992485"/>
                </a:lnTo>
                <a:lnTo>
                  <a:pt x="1826358" y="955318"/>
                </a:lnTo>
                <a:lnTo>
                  <a:pt x="1800137" y="918695"/>
                </a:lnTo>
                <a:lnTo>
                  <a:pt x="1773216" y="882629"/>
                </a:lnTo>
                <a:lnTo>
                  <a:pt x="1745603" y="847128"/>
                </a:lnTo>
                <a:lnTo>
                  <a:pt x="1717310" y="812203"/>
                </a:lnTo>
                <a:lnTo>
                  <a:pt x="1688347" y="777864"/>
                </a:lnTo>
                <a:lnTo>
                  <a:pt x="1658723" y="744122"/>
                </a:lnTo>
                <a:lnTo>
                  <a:pt x="1628449" y="710986"/>
                </a:lnTo>
                <a:lnTo>
                  <a:pt x="1597534" y="678467"/>
                </a:lnTo>
                <a:lnTo>
                  <a:pt x="1565990" y="646574"/>
                </a:lnTo>
                <a:lnTo>
                  <a:pt x="1533825" y="615319"/>
                </a:lnTo>
                <a:lnTo>
                  <a:pt x="1501050" y="584711"/>
                </a:lnTo>
                <a:lnTo>
                  <a:pt x="1467675" y="554761"/>
                </a:lnTo>
                <a:lnTo>
                  <a:pt x="1433711" y="525478"/>
                </a:lnTo>
                <a:lnTo>
                  <a:pt x="1399166" y="496874"/>
                </a:lnTo>
                <a:lnTo>
                  <a:pt x="1364052" y="468957"/>
                </a:lnTo>
                <a:lnTo>
                  <a:pt x="1328379" y="441739"/>
                </a:lnTo>
                <a:lnTo>
                  <a:pt x="1292156" y="415229"/>
                </a:lnTo>
                <a:lnTo>
                  <a:pt x="1255393" y="389438"/>
                </a:lnTo>
                <a:lnTo>
                  <a:pt x="1218102" y="364376"/>
                </a:lnTo>
                <a:lnTo>
                  <a:pt x="1180291" y="340054"/>
                </a:lnTo>
                <a:lnTo>
                  <a:pt x="1141971" y="316480"/>
                </a:lnTo>
                <a:lnTo>
                  <a:pt x="1103152" y="293666"/>
                </a:lnTo>
                <a:lnTo>
                  <a:pt x="1063844" y="271622"/>
                </a:lnTo>
                <a:lnTo>
                  <a:pt x="1024057" y="250358"/>
                </a:lnTo>
                <a:lnTo>
                  <a:pt x="983801" y="229883"/>
                </a:lnTo>
                <a:lnTo>
                  <a:pt x="943087" y="210210"/>
                </a:lnTo>
                <a:lnTo>
                  <a:pt x="901924" y="191346"/>
                </a:lnTo>
                <a:lnTo>
                  <a:pt x="860322" y="173304"/>
                </a:lnTo>
                <a:lnTo>
                  <a:pt x="818293" y="156092"/>
                </a:lnTo>
                <a:lnTo>
                  <a:pt x="775845" y="139721"/>
                </a:lnTo>
                <a:lnTo>
                  <a:pt x="732988" y="124202"/>
                </a:lnTo>
                <a:lnTo>
                  <a:pt x="689734" y="109545"/>
                </a:lnTo>
                <a:lnTo>
                  <a:pt x="646091" y="95759"/>
                </a:lnTo>
                <a:lnTo>
                  <a:pt x="602071" y="82855"/>
                </a:lnTo>
                <a:lnTo>
                  <a:pt x="557682" y="70843"/>
                </a:lnTo>
                <a:lnTo>
                  <a:pt x="512936" y="59733"/>
                </a:lnTo>
                <a:lnTo>
                  <a:pt x="467842" y="49536"/>
                </a:lnTo>
                <a:lnTo>
                  <a:pt x="422411" y="40262"/>
                </a:lnTo>
                <a:lnTo>
                  <a:pt x="376652" y="31921"/>
                </a:lnTo>
                <a:lnTo>
                  <a:pt x="330575" y="24522"/>
                </a:lnTo>
                <a:lnTo>
                  <a:pt x="284191" y="18078"/>
                </a:lnTo>
                <a:lnTo>
                  <a:pt x="237510" y="12596"/>
                </a:lnTo>
                <a:lnTo>
                  <a:pt x="190542" y="8089"/>
                </a:lnTo>
                <a:lnTo>
                  <a:pt x="143297" y="4565"/>
                </a:lnTo>
                <a:lnTo>
                  <a:pt x="95785" y="2035"/>
                </a:lnTo>
                <a:lnTo>
                  <a:pt x="48015" y="510"/>
                </a:lnTo>
                <a:lnTo>
                  <a:pt x="0" y="0"/>
                </a:lnTo>
                <a:close/>
              </a:path>
            </a:pathLst>
          </a:custGeom>
          <a:solidFill>
            <a:srgbClr val="D752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92"/>
          <p:cNvSpPr/>
          <p:nvPr/>
        </p:nvSpPr>
        <p:spPr>
          <a:xfrm>
            <a:off x="9137133" y="5325795"/>
            <a:ext cx="1528967" cy="1538072"/>
          </a:xfrm>
          <a:custGeom>
            <a:avLst/>
            <a:gdLst/>
            <a:ahLst/>
            <a:cxnLst/>
            <a:rect l="l" t="t" r="r" b="b"/>
            <a:pathLst>
              <a:path w="2207894" h="2261870" extrusionOk="0">
                <a:moveTo>
                  <a:pt x="2207612" y="0"/>
                </a:moveTo>
                <a:lnTo>
                  <a:pt x="0" y="0"/>
                </a:lnTo>
                <a:lnTo>
                  <a:pt x="0" y="2261711"/>
                </a:lnTo>
                <a:lnTo>
                  <a:pt x="505" y="2213166"/>
                </a:lnTo>
                <a:lnTo>
                  <a:pt x="2013" y="2164870"/>
                </a:lnTo>
                <a:lnTo>
                  <a:pt x="4515" y="2116835"/>
                </a:lnTo>
                <a:lnTo>
                  <a:pt x="8000" y="2069069"/>
                </a:lnTo>
                <a:lnTo>
                  <a:pt x="12459" y="2021583"/>
                </a:lnTo>
                <a:lnTo>
                  <a:pt x="17880" y="1974388"/>
                </a:lnTo>
                <a:lnTo>
                  <a:pt x="24255" y="1927493"/>
                </a:lnTo>
                <a:lnTo>
                  <a:pt x="31573" y="1880909"/>
                </a:lnTo>
                <a:lnTo>
                  <a:pt x="39823" y="1834646"/>
                </a:lnTo>
                <a:lnTo>
                  <a:pt x="48996" y="1788713"/>
                </a:lnTo>
                <a:lnTo>
                  <a:pt x="59082" y="1743123"/>
                </a:lnTo>
                <a:lnTo>
                  <a:pt x="70071" y="1697884"/>
                </a:lnTo>
                <a:lnTo>
                  <a:pt x="81952" y="1653006"/>
                </a:lnTo>
                <a:lnTo>
                  <a:pt x="94715" y="1608501"/>
                </a:lnTo>
                <a:lnTo>
                  <a:pt x="108351" y="1564377"/>
                </a:lnTo>
                <a:lnTo>
                  <a:pt x="122849" y="1520646"/>
                </a:lnTo>
                <a:lnTo>
                  <a:pt x="138199" y="1477318"/>
                </a:lnTo>
                <a:lnTo>
                  <a:pt x="154391" y="1434402"/>
                </a:lnTo>
                <a:lnTo>
                  <a:pt x="171415" y="1391909"/>
                </a:lnTo>
                <a:lnTo>
                  <a:pt x="189261" y="1349849"/>
                </a:lnTo>
                <a:lnTo>
                  <a:pt x="207918" y="1308233"/>
                </a:lnTo>
                <a:lnTo>
                  <a:pt x="227378" y="1267070"/>
                </a:lnTo>
                <a:lnTo>
                  <a:pt x="247629" y="1226371"/>
                </a:lnTo>
                <a:lnTo>
                  <a:pt x="268662" y="1186145"/>
                </a:lnTo>
                <a:lnTo>
                  <a:pt x="290466" y="1146404"/>
                </a:lnTo>
                <a:lnTo>
                  <a:pt x="313031" y="1107157"/>
                </a:lnTo>
                <a:lnTo>
                  <a:pt x="336347" y="1068415"/>
                </a:lnTo>
                <a:lnTo>
                  <a:pt x="360405" y="1030188"/>
                </a:lnTo>
                <a:lnTo>
                  <a:pt x="385194" y="992485"/>
                </a:lnTo>
                <a:lnTo>
                  <a:pt x="410704" y="955318"/>
                </a:lnTo>
                <a:lnTo>
                  <a:pt x="436925" y="918695"/>
                </a:lnTo>
                <a:lnTo>
                  <a:pt x="463846" y="882629"/>
                </a:lnTo>
                <a:lnTo>
                  <a:pt x="491458" y="847128"/>
                </a:lnTo>
                <a:lnTo>
                  <a:pt x="519751" y="812203"/>
                </a:lnTo>
                <a:lnTo>
                  <a:pt x="548715" y="777864"/>
                </a:lnTo>
                <a:lnTo>
                  <a:pt x="578339" y="744122"/>
                </a:lnTo>
                <a:lnTo>
                  <a:pt x="608613" y="710986"/>
                </a:lnTo>
                <a:lnTo>
                  <a:pt x="639527" y="678467"/>
                </a:lnTo>
                <a:lnTo>
                  <a:pt x="671072" y="646574"/>
                </a:lnTo>
                <a:lnTo>
                  <a:pt x="703237" y="615319"/>
                </a:lnTo>
                <a:lnTo>
                  <a:pt x="736012" y="584711"/>
                </a:lnTo>
                <a:lnTo>
                  <a:pt x="769387" y="554761"/>
                </a:lnTo>
                <a:lnTo>
                  <a:pt x="803351" y="525478"/>
                </a:lnTo>
                <a:lnTo>
                  <a:pt x="837895" y="496874"/>
                </a:lnTo>
                <a:lnTo>
                  <a:pt x="873009" y="468957"/>
                </a:lnTo>
                <a:lnTo>
                  <a:pt x="908683" y="441739"/>
                </a:lnTo>
                <a:lnTo>
                  <a:pt x="944906" y="415229"/>
                </a:lnTo>
                <a:lnTo>
                  <a:pt x="981668" y="389438"/>
                </a:lnTo>
                <a:lnTo>
                  <a:pt x="1018960" y="364376"/>
                </a:lnTo>
                <a:lnTo>
                  <a:pt x="1056771" y="340054"/>
                </a:lnTo>
                <a:lnTo>
                  <a:pt x="1095091" y="316480"/>
                </a:lnTo>
                <a:lnTo>
                  <a:pt x="1133910" y="293666"/>
                </a:lnTo>
                <a:lnTo>
                  <a:pt x="1173218" y="271622"/>
                </a:lnTo>
                <a:lnTo>
                  <a:pt x="1213005" y="250358"/>
                </a:lnTo>
                <a:lnTo>
                  <a:pt x="1253261" y="229883"/>
                </a:lnTo>
                <a:lnTo>
                  <a:pt x="1293975" y="210210"/>
                </a:lnTo>
                <a:lnTo>
                  <a:pt x="1335138" y="191346"/>
                </a:lnTo>
                <a:lnTo>
                  <a:pt x="1376739" y="173304"/>
                </a:lnTo>
                <a:lnTo>
                  <a:pt x="1418769" y="156092"/>
                </a:lnTo>
                <a:lnTo>
                  <a:pt x="1461217" y="139721"/>
                </a:lnTo>
                <a:lnTo>
                  <a:pt x="1504074" y="124202"/>
                </a:lnTo>
                <a:lnTo>
                  <a:pt x="1547328" y="109545"/>
                </a:lnTo>
                <a:lnTo>
                  <a:pt x="1590971" y="95759"/>
                </a:lnTo>
                <a:lnTo>
                  <a:pt x="1634991" y="82855"/>
                </a:lnTo>
                <a:lnTo>
                  <a:pt x="1679380" y="70843"/>
                </a:lnTo>
                <a:lnTo>
                  <a:pt x="1724126" y="59733"/>
                </a:lnTo>
                <a:lnTo>
                  <a:pt x="1769220" y="49536"/>
                </a:lnTo>
                <a:lnTo>
                  <a:pt x="1814651" y="40262"/>
                </a:lnTo>
                <a:lnTo>
                  <a:pt x="1860410" y="31921"/>
                </a:lnTo>
                <a:lnTo>
                  <a:pt x="1906487" y="24522"/>
                </a:lnTo>
                <a:lnTo>
                  <a:pt x="1952870" y="18078"/>
                </a:lnTo>
                <a:lnTo>
                  <a:pt x="1999551" y="12596"/>
                </a:lnTo>
                <a:lnTo>
                  <a:pt x="2046520" y="8089"/>
                </a:lnTo>
                <a:lnTo>
                  <a:pt x="2093765" y="4565"/>
                </a:lnTo>
                <a:lnTo>
                  <a:pt x="2141277" y="2035"/>
                </a:lnTo>
                <a:lnTo>
                  <a:pt x="2189046" y="510"/>
                </a:lnTo>
                <a:lnTo>
                  <a:pt x="2207612" y="313"/>
                </a:lnTo>
                <a:lnTo>
                  <a:pt x="2207612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92"/>
          <p:cNvSpPr/>
          <p:nvPr/>
        </p:nvSpPr>
        <p:spPr>
          <a:xfrm>
            <a:off x="9137133" y="5326008"/>
            <a:ext cx="1528967" cy="1538072"/>
          </a:xfrm>
          <a:custGeom>
            <a:avLst/>
            <a:gdLst/>
            <a:ahLst/>
            <a:cxnLst/>
            <a:rect l="l" t="t" r="r" b="b"/>
            <a:pathLst>
              <a:path w="2207894" h="2261870" extrusionOk="0">
                <a:moveTo>
                  <a:pt x="2207612" y="0"/>
                </a:moveTo>
                <a:lnTo>
                  <a:pt x="2141277" y="1722"/>
                </a:lnTo>
                <a:lnTo>
                  <a:pt x="2093765" y="4252"/>
                </a:lnTo>
                <a:lnTo>
                  <a:pt x="2046520" y="7775"/>
                </a:lnTo>
                <a:lnTo>
                  <a:pt x="1999551" y="12283"/>
                </a:lnTo>
                <a:lnTo>
                  <a:pt x="1952870" y="17764"/>
                </a:lnTo>
                <a:lnTo>
                  <a:pt x="1906487" y="24209"/>
                </a:lnTo>
                <a:lnTo>
                  <a:pt x="1860410" y="31607"/>
                </a:lnTo>
                <a:lnTo>
                  <a:pt x="1814651" y="39949"/>
                </a:lnTo>
                <a:lnTo>
                  <a:pt x="1769220" y="49223"/>
                </a:lnTo>
                <a:lnTo>
                  <a:pt x="1724126" y="59420"/>
                </a:lnTo>
                <a:lnTo>
                  <a:pt x="1679380" y="70530"/>
                </a:lnTo>
                <a:lnTo>
                  <a:pt x="1634991" y="82541"/>
                </a:lnTo>
                <a:lnTo>
                  <a:pt x="1590971" y="95445"/>
                </a:lnTo>
                <a:lnTo>
                  <a:pt x="1547328" y="109231"/>
                </a:lnTo>
                <a:lnTo>
                  <a:pt x="1504074" y="123889"/>
                </a:lnTo>
                <a:lnTo>
                  <a:pt x="1461217" y="139408"/>
                </a:lnTo>
                <a:lnTo>
                  <a:pt x="1418769" y="155779"/>
                </a:lnTo>
                <a:lnTo>
                  <a:pt x="1376739" y="172990"/>
                </a:lnTo>
                <a:lnTo>
                  <a:pt x="1335138" y="191033"/>
                </a:lnTo>
                <a:lnTo>
                  <a:pt x="1293975" y="209896"/>
                </a:lnTo>
                <a:lnTo>
                  <a:pt x="1253261" y="229570"/>
                </a:lnTo>
                <a:lnTo>
                  <a:pt x="1213005" y="250044"/>
                </a:lnTo>
                <a:lnTo>
                  <a:pt x="1173218" y="271309"/>
                </a:lnTo>
                <a:lnTo>
                  <a:pt x="1133910" y="293353"/>
                </a:lnTo>
                <a:lnTo>
                  <a:pt x="1095091" y="316167"/>
                </a:lnTo>
                <a:lnTo>
                  <a:pt x="1056771" y="339740"/>
                </a:lnTo>
                <a:lnTo>
                  <a:pt x="1018960" y="364063"/>
                </a:lnTo>
                <a:lnTo>
                  <a:pt x="981668" y="389125"/>
                </a:lnTo>
                <a:lnTo>
                  <a:pt x="944906" y="414916"/>
                </a:lnTo>
                <a:lnTo>
                  <a:pt x="908683" y="441426"/>
                </a:lnTo>
                <a:lnTo>
                  <a:pt x="873009" y="468644"/>
                </a:lnTo>
                <a:lnTo>
                  <a:pt x="837895" y="496561"/>
                </a:lnTo>
                <a:lnTo>
                  <a:pt x="803351" y="525165"/>
                </a:lnTo>
                <a:lnTo>
                  <a:pt x="769387" y="554448"/>
                </a:lnTo>
                <a:lnTo>
                  <a:pt x="736012" y="584398"/>
                </a:lnTo>
                <a:lnTo>
                  <a:pt x="703237" y="615006"/>
                </a:lnTo>
                <a:lnTo>
                  <a:pt x="671072" y="646261"/>
                </a:lnTo>
                <a:lnTo>
                  <a:pt x="639527" y="678153"/>
                </a:lnTo>
                <a:lnTo>
                  <a:pt x="608613" y="710673"/>
                </a:lnTo>
                <a:lnTo>
                  <a:pt x="578339" y="743808"/>
                </a:lnTo>
                <a:lnTo>
                  <a:pt x="548715" y="777551"/>
                </a:lnTo>
                <a:lnTo>
                  <a:pt x="519751" y="811890"/>
                </a:lnTo>
                <a:lnTo>
                  <a:pt x="491458" y="846815"/>
                </a:lnTo>
                <a:lnTo>
                  <a:pt x="463846" y="882316"/>
                </a:lnTo>
                <a:lnTo>
                  <a:pt x="436925" y="918382"/>
                </a:lnTo>
                <a:lnTo>
                  <a:pt x="410704" y="955004"/>
                </a:lnTo>
                <a:lnTo>
                  <a:pt x="385194" y="992172"/>
                </a:lnTo>
                <a:lnTo>
                  <a:pt x="360405" y="1029874"/>
                </a:lnTo>
                <a:lnTo>
                  <a:pt x="336347" y="1068102"/>
                </a:lnTo>
                <a:lnTo>
                  <a:pt x="313031" y="1106844"/>
                </a:lnTo>
                <a:lnTo>
                  <a:pt x="290466" y="1146091"/>
                </a:lnTo>
                <a:lnTo>
                  <a:pt x="268662" y="1185832"/>
                </a:lnTo>
                <a:lnTo>
                  <a:pt x="247629" y="1226057"/>
                </a:lnTo>
                <a:lnTo>
                  <a:pt x="227378" y="1266757"/>
                </a:lnTo>
                <a:lnTo>
                  <a:pt x="207918" y="1307919"/>
                </a:lnTo>
                <a:lnTo>
                  <a:pt x="189261" y="1349536"/>
                </a:lnTo>
                <a:lnTo>
                  <a:pt x="171415" y="1391596"/>
                </a:lnTo>
                <a:lnTo>
                  <a:pt x="154391" y="1434089"/>
                </a:lnTo>
                <a:lnTo>
                  <a:pt x="138199" y="1477004"/>
                </a:lnTo>
                <a:lnTo>
                  <a:pt x="122849" y="1520333"/>
                </a:lnTo>
                <a:lnTo>
                  <a:pt x="108351" y="1564064"/>
                </a:lnTo>
                <a:lnTo>
                  <a:pt x="94715" y="1608187"/>
                </a:lnTo>
                <a:lnTo>
                  <a:pt x="81952" y="1652693"/>
                </a:lnTo>
                <a:lnTo>
                  <a:pt x="70071" y="1697570"/>
                </a:lnTo>
                <a:lnTo>
                  <a:pt x="59082" y="1742810"/>
                </a:lnTo>
                <a:lnTo>
                  <a:pt x="48996" y="1788400"/>
                </a:lnTo>
                <a:lnTo>
                  <a:pt x="39823" y="1834332"/>
                </a:lnTo>
                <a:lnTo>
                  <a:pt x="31573" y="1880596"/>
                </a:lnTo>
                <a:lnTo>
                  <a:pt x="24255" y="1927180"/>
                </a:lnTo>
                <a:lnTo>
                  <a:pt x="17880" y="1974074"/>
                </a:lnTo>
                <a:lnTo>
                  <a:pt x="12459" y="2021270"/>
                </a:lnTo>
                <a:lnTo>
                  <a:pt x="8000" y="2068755"/>
                </a:lnTo>
                <a:lnTo>
                  <a:pt x="4515" y="2116521"/>
                </a:lnTo>
                <a:lnTo>
                  <a:pt x="2013" y="2164557"/>
                </a:lnTo>
                <a:lnTo>
                  <a:pt x="505" y="2212853"/>
                </a:lnTo>
                <a:lnTo>
                  <a:pt x="0" y="2261398"/>
                </a:lnTo>
                <a:lnTo>
                  <a:pt x="2207612" y="2261398"/>
                </a:lnTo>
                <a:lnTo>
                  <a:pt x="2207612" y="0"/>
                </a:ln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92"/>
          <p:cNvSpPr/>
          <p:nvPr/>
        </p:nvSpPr>
        <p:spPr>
          <a:xfrm>
            <a:off x="10667627" y="5323969"/>
            <a:ext cx="1521231" cy="1538072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0" y="0"/>
                </a:moveTo>
                <a:lnTo>
                  <a:pt x="0" y="2261711"/>
                </a:lnTo>
                <a:lnTo>
                  <a:pt x="2237062" y="2261711"/>
                </a:lnTo>
                <a:lnTo>
                  <a:pt x="2236557" y="2213166"/>
                </a:lnTo>
                <a:lnTo>
                  <a:pt x="2235049" y="2164870"/>
                </a:lnTo>
                <a:lnTo>
                  <a:pt x="2232547" y="2116835"/>
                </a:lnTo>
                <a:lnTo>
                  <a:pt x="2229061" y="2069069"/>
                </a:lnTo>
                <a:lnTo>
                  <a:pt x="2224603" y="2021583"/>
                </a:lnTo>
                <a:lnTo>
                  <a:pt x="2219181" y="1974388"/>
                </a:lnTo>
                <a:lnTo>
                  <a:pt x="2212807" y="1927493"/>
                </a:lnTo>
                <a:lnTo>
                  <a:pt x="2205489" y="1880909"/>
                </a:lnTo>
                <a:lnTo>
                  <a:pt x="2197239" y="1834646"/>
                </a:lnTo>
                <a:lnTo>
                  <a:pt x="2188065" y="1788713"/>
                </a:lnTo>
                <a:lnTo>
                  <a:pt x="2177980" y="1743123"/>
                </a:lnTo>
                <a:lnTo>
                  <a:pt x="2166991" y="1697884"/>
                </a:lnTo>
                <a:lnTo>
                  <a:pt x="2155110" y="1653006"/>
                </a:lnTo>
                <a:lnTo>
                  <a:pt x="2142347" y="1608501"/>
                </a:lnTo>
                <a:lnTo>
                  <a:pt x="2128711" y="1564377"/>
                </a:lnTo>
                <a:lnTo>
                  <a:pt x="2114213" y="1520646"/>
                </a:lnTo>
                <a:lnTo>
                  <a:pt x="2098863" y="1477318"/>
                </a:lnTo>
                <a:lnTo>
                  <a:pt x="2082671" y="1434402"/>
                </a:lnTo>
                <a:lnTo>
                  <a:pt x="2065647" y="1391909"/>
                </a:lnTo>
                <a:lnTo>
                  <a:pt x="2047801" y="1349849"/>
                </a:lnTo>
                <a:lnTo>
                  <a:pt x="2029143" y="1308233"/>
                </a:lnTo>
                <a:lnTo>
                  <a:pt x="2009684" y="1267070"/>
                </a:lnTo>
                <a:lnTo>
                  <a:pt x="1989433" y="1226371"/>
                </a:lnTo>
                <a:lnTo>
                  <a:pt x="1968400" y="1186145"/>
                </a:lnTo>
                <a:lnTo>
                  <a:pt x="1946596" y="1146404"/>
                </a:lnTo>
                <a:lnTo>
                  <a:pt x="1924031" y="1107157"/>
                </a:lnTo>
                <a:lnTo>
                  <a:pt x="1900714" y="1068415"/>
                </a:lnTo>
                <a:lnTo>
                  <a:pt x="1876657" y="1030188"/>
                </a:lnTo>
                <a:lnTo>
                  <a:pt x="1851868" y="992485"/>
                </a:lnTo>
                <a:lnTo>
                  <a:pt x="1826358" y="955318"/>
                </a:lnTo>
                <a:lnTo>
                  <a:pt x="1800137" y="918695"/>
                </a:lnTo>
                <a:lnTo>
                  <a:pt x="1773216" y="882629"/>
                </a:lnTo>
                <a:lnTo>
                  <a:pt x="1745603" y="847128"/>
                </a:lnTo>
                <a:lnTo>
                  <a:pt x="1717310" y="812203"/>
                </a:lnTo>
                <a:lnTo>
                  <a:pt x="1688347" y="777864"/>
                </a:lnTo>
                <a:lnTo>
                  <a:pt x="1658723" y="744122"/>
                </a:lnTo>
                <a:lnTo>
                  <a:pt x="1628449" y="710986"/>
                </a:lnTo>
                <a:lnTo>
                  <a:pt x="1597534" y="678467"/>
                </a:lnTo>
                <a:lnTo>
                  <a:pt x="1565990" y="646574"/>
                </a:lnTo>
                <a:lnTo>
                  <a:pt x="1533825" y="615319"/>
                </a:lnTo>
                <a:lnTo>
                  <a:pt x="1501050" y="584711"/>
                </a:lnTo>
                <a:lnTo>
                  <a:pt x="1467675" y="554761"/>
                </a:lnTo>
                <a:lnTo>
                  <a:pt x="1433711" y="525478"/>
                </a:lnTo>
                <a:lnTo>
                  <a:pt x="1399166" y="496874"/>
                </a:lnTo>
                <a:lnTo>
                  <a:pt x="1364052" y="468957"/>
                </a:lnTo>
                <a:lnTo>
                  <a:pt x="1328379" y="441739"/>
                </a:lnTo>
                <a:lnTo>
                  <a:pt x="1292156" y="415229"/>
                </a:lnTo>
                <a:lnTo>
                  <a:pt x="1255393" y="389438"/>
                </a:lnTo>
                <a:lnTo>
                  <a:pt x="1218102" y="364376"/>
                </a:lnTo>
                <a:lnTo>
                  <a:pt x="1180291" y="340054"/>
                </a:lnTo>
                <a:lnTo>
                  <a:pt x="1141971" y="316480"/>
                </a:lnTo>
                <a:lnTo>
                  <a:pt x="1103152" y="293666"/>
                </a:lnTo>
                <a:lnTo>
                  <a:pt x="1063844" y="271622"/>
                </a:lnTo>
                <a:lnTo>
                  <a:pt x="1024057" y="250358"/>
                </a:lnTo>
                <a:lnTo>
                  <a:pt x="983801" y="229883"/>
                </a:lnTo>
                <a:lnTo>
                  <a:pt x="943087" y="210210"/>
                </a:lnTo>
                <a:lnTo>
                  <a:pt x="901924" y="191346"/>
                </a:lnTo>
                <a:lnTo>
                  <a:pt x="860322" y="173304"/>
                </a:lnTo>
                <a:lnTo>
                  <a:pt x="818293" y="156092"/>
                </a:lnTo>
                <a:lnTo>
                  <a:pt x="775845" y="139721"/>
                </a:lnTo>
                <a:lnTo>
                  <a:pt x="732988" y="124202"/>
                </a:lnTo>
                <a:lnTo>
                  <a:pt x="689734" y="109545"/>
                </a:lnTo>
                <a:lnTo>
                  <a:pt x="646091" y="95759"/>
                </a:lnTo>
                <a:lnTo>
                  <a:pt x="602071" y="82855"/>
                </a:lnTo>
                <a:lnTo>
                  <a:pt x="557682" y="70843"/>
                </a:lnTo>
                <a:lnTo>
                  <a:pt x="512936" y="59733"/>
                </a:lnTo>
                <a:lnTo>
                  <a:pt x="467842" y="49536"/>
                </a:lnTo>
                <a:lnTo>
                  <a:pt x="422411" y="40262"/>
                </a:lnTo>
                <a:lnTo>
                  <a:pt x="376652" y="31921"/>
                </a:lnTo>
                <a:lnTo>
                  <a:pt x="330575" y="24522"/>
                </a:lnTo>
                <a:lnTo>
                  <a:pt x="284191" y="18078"/>
                </a:lnTo>
                <a:lnTo>
                  <a:pt x="237510" y="12596"/>
                </a:lnTo>
                <a:lnTo>
                  <a:pt x="190542" y="8089"/>
                </a:lnTo>
                <a:lnTo>
                  <a:pt x="143297" y="4565"/>
                </a:lnTo>
                <a:lnTo>
                  <a:pt x="95785" y="2035"/>
                </a:lnTo>
                <a:lnTo>
                  <a:pt x="48015" y="510"/>
                </a:lnTo>
                <a:lnTo>
                  <a:pt x="0" y="0"/>
                </a:lnTo>
                <a:close/>
              </a:path>
            </a:pathLst>
          </a:custGeom>
          <a:solidFill>
            <a:srgbClr val="CD490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92"/>
          <p:cNvSpPr/>
          <p:nvPr/>
        </p:nvSpPr>
        <p:spPr>
          <a:xfrm>
            <a:off x="10667632" y="5323968"/>
            <a:ext cx="1521231" cy="1538072"/>
          </a:xfrm>
          <a:custGeom>
            <a:avLst/>
            <a:gdLst/>
            <a:ahLst/>
            <a:cxnLst/>
            <a:rect l="l" t="t" r="r" b="b"/>
            <a:pathLst>
              <a:path w="2237104" h="2261870" extrusionOk="0">
                <a:moveTo>
                  <a:pt x="2237062" y="0"/>
                </a:moveTo>
                <a:lnTo>
                  <a:pt x="0" y="0"/>
                </a:lnTo>
                <a:lnTo>
                  <a:pt x="48016" y="510"/>
                </a:lnTo>
                <a:lnTo>
                  <a:pt x="95785" y="2035"/>
                </a:lnTo>
                <a:lnTo>
                  <a:pt x="143298" y="4565"/>
                </a:lnTo>
                <a:lnTo>
                  <a:pt x="190544" y="8089"/>
                </a:lnTo>
                <a:lnTo>
                  <a:pt x="237512" y="12596"/>
                </a:lnTo>
                <a:lnTo>
                  <a:pt x="284194" y="18078"/>
                </a:lnTo>
                <a:lnTo>
                  <a:pt x="330578" y="24522"/>
                </a:lnTo>
                <a:lnTo>
                  <a:pt x="376654" y="31921"/>
                </a:lnTo>
                <a:lnTo>
                  <a:pt x="422414" y="40262"/>
                </a:lnTo>
                <a:lnTo>
                  <a:pt x="467845" y="49536"/>
                </a:lnTo>
                <a:lnTo>
                  <a:pt x="512939" y="59733"/>
                </a:lnTo>
                <a:lnTo>
                  <a:pt x="557686" y="70843"/>
                </a:lnTo>
                <a:lnTo>
                  <a:pt x="602074" y="82855"/>
                </a:lnTo>
                <a:lnTo>
                  <a:pt x="646095" y="95759"/>
                </a:lnTo>
                <a:lnTo>
                  <a:pt x="689738" y="109545"/>
                </a:lnTo>
                <a:lnTo>
                  <a:pt x="732992" y="124202"/>
                </a:lnTo>
                <a:lnTo>
                  <a:pt x="775849" y="139721"/>
                </a:lnTo>
                <a:lnTo>
                  <a:pt x="818297" y="156092"/>
                </a:lnTo>
                <a:lnTo>
                  <a:pt x="860327" y="173304"/>
                </a:lnTo>
                <a:lnTo>
                  <a:pt x="901928" y="191346"/>
                </a:lnTo>
                <a:lnTo>
                  <a:pt x="943091" y="210210"/>
                </a:lnTo>
                <a:lnTo>
                  <a:pt x="983806" y="229883"/>
                </a:lnTo>
                <a:lnTo>
                  <a:pt x="1024061" y="250358"/>
                </a:lnTo>
                <a:lnTo>
                  <a:pt x="1063848" y="271622"/>
                </a:lnTo>
                <a:lnTo>
                  <a:pt x="1103156" y="293666"/>
                </a:lnTo>
                <a:lnTo>
                  <a:pt x="1141975" y="316480"/>
                </a:lnTo>
                <a:lnTo>
                  <a:pt x="1180295" y="340054"/>
                </a:lnTo>
                <a:lnTo>
                  <a:pt x="1218106" y="364376"/>
                </a:lnTo>
                <a:lnTo>
                  <a:pt x="1255398" y="389438"/>
                </a:lnTo>
                <a:lnTo>
                  <a:pt x="1292160" y="415229"/>
                </a:lnTo>
                <a:lnTo>
                  <a:pt x="1328383" y="441739"/>
                </a:lnTo>
                <a:lnTo>
                  <a:pt x="1364057" y="468957"/>
                </a:lnTo>
                <a:lnTo>
                  <a:pt x="1399171" y="496874"/>
                </a:lnTo>
                <a:lnTo>
                  <a:pt x="1433715" y="525478"/>
                </a:lnTo>
                <a:lnTo>
                  <a:pt x="1467679" y="554761"/>
                </a:lnTo>
                <a:lnTo>
                  <a:pt x="1501054" y="584711"/>
                </a:lnTo>
                <a:lnTo>
                  <a:pt x="1533829" y="615319"/>
                </a:lnTo>
                <a:lnTo>
                  <a:pt x="1565994" y="646574"/>
                </a:lnTo>
                <a:lnTo>
                  <a:pt x="1597538" y="678467"/>
                </a:lnTo>
                <a:lnTo>
                  <a:pt x="1628453" y="710986"/>
                </a:lnTo>
                <a:lnTo>
                  <a:pt x="1658727" y="744122"/>
                </a:lnTo>
                <a:lnTo>
                  <a:pt x="1688351" y="777864"/>
                </a:lnTo>
                <a:lnTo>
                  <a:pt x="1717314" y="812203"/>
                </a:lnTo>
                <a:lnTo>
                  <a:pt x="1745607" y="847128"/>
                </a:lnTo>
                <a:lnTo>
                  <a:pt x="1773219" y="882629"/>
                </a:lnTo>
                <a:lnTo>
                  <a:pt x="1800140" y="918695"/>
                </a:lnTo>
                <a:lnTo>
                  <a:pt x="1826361" y="955318"/>
                </a:lnTo>
                <a:lnTo>
                  <a:pt x="1851870" y="992485"/>
                </a:lnTo>
                <a:lnTo>
                  <a:pt x="1876659" y="1030188"/>
                </a:lnTo>
                <a:lnTo>
                  <a:pt x="1900717" y="1068415"/>
                </a:lnTo>
                <a:lnTo>
                  <a:pt x="1924033" y="1107157"/>
                </a:lnTo>
                <a:lnTo>
                  <a:pt x="1946598" y="1146404"/>
                </a:lnTo>
                <a:lnTo>
                  <a:pt x="1968402" y="1186145"/>
                </a:lnTo>
                <a:lnTo>
                  <a:pt x="1989435" y="1226371"/>
                </a:lnTo>
                <a:lnTo>
                  <a:pt x="2009686" y="1267070"/>
                </a:lnTo>
                <a:lnTo>
                  <a:pt x="2029145" y="1308233"/>
                </a:lnTo>
                <a:lnTo>
                  <a:pt x="2047803" y="1349849"/>
                </a:lnTo>
                <a:lnTo>
                  <a:pt x="2065648" y="1391909"/>
                </a:lnTo>
                <a:lnTo>
                  <a:pt x="2082672" y="1434402"/>
                </a:lnTo>
                <a:lnTo>
                  <a:pt x="2098864" y="1477318"/>
                </a:lnTo>
                <a:lnTo>
                  <a:pt x="2114214" y="1520646"/>
                </a:lnTo>
                <a:lnTo>
                  <a:pt x="2128712" y="1564377"/>
                </a:lnTo>
                <a:lnTo>
                  <a:pt x="2142348" y="1608501"/>
                </a:lnTo>
                <a:lnTo>
                  <a:pt x="2155111" y="1653006"/>
                </a:lnTo>
                <a:lnTo>
                  <a:pt x="2166992" y="1697884"/>
                </a:lnTo>
                <a:lnTo>
                  <a:pt x="2177980" y="1743123"/>
                </a:lnTo>
                <a:lnTo>
                  <a:pt x="2188066" y="1788713"/>
                </a:lnTo>
                <a:lnTo>
                  <a:pt x="2197239" y="1834646"/>
                </a:lnTo>
                <a:lnTo>
                  <a:pt x="2205489" y="1880909"/>
                </a:lnTo>
                <a:lnTo>
                  <a:pt x="2212807" y="1927493"/>
                </a:lnTo>
                <a:lnTo>
                  <a:pt x="2219181" y="1974388"/>
                </a:lnTo>
                <a:lnTo>
                  <a:pt x="2224603" y="2021583"/>
                </a:lnTo>
                <a:lnTo>
                  <a:pt x="2229061" y="2069069"/>
                </a:lnTo>
                <a:lnTo>
                  <a:pt x="2232547" y="2116835"/>
                </a:lnTo>
                <a:lnTo>
                  <a:pt x="2235049" y="2164870"/>
                </a:lnTo>
                <a:lnTo>
                  <a:pt x="2236557" y="2213166"/>
                </a:lnTo>
                <a:lnTo>
                  <a:pt x="2237062" y="2261711"/>
                </a:lnTo>
                <a:lnTo>
                  <a:pt x="2237062" y="0"/>
                </a:ln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3"/>
          <p:cNvSpPr txBox="1">
            <a:spLocks noGrp="1"/>
          </p:cNvSpPr>
          <p:nvPr>
            <p:ph type="title"/>
          </p:nvPr>
        </p:nvSpPr>
        <p:spPr>
          <a:xfrm>
            <a:off x="417704" y="432000"/>
            <a:ext cx="11306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609" name="Google Shape;609;p93"/>
          <p:cNvSpPr txBox="1">
            <a:spLocks noGrp="1"/>
          </p:cNvSpPr>
          <p:nvPr>
            <p:ph type="body" idx="1"/>
          </p:nvPr>
        </p:nvSpPr>
        <p:spPr>
          <a:xfrm>
            <a:off x="442913" y="2103120"/>
            <a:ext cx="7418400" cy="4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10" name="Google Shape;610;p93"/>
          <p:cNvGrpSpPr/>
          <p:nvPr/>
        </p:nvGrpSpPr>
        <p:grpSpPr>
          <a:xfrm>
            <a:off x="-13" y="872"/>
            <a:ext cx="169596" cy="6869356"/>
            <a:chOff x="-10" y="654"/>
            <a:chExt cx="127200" cy="5152146"/>
          </a:xfrm>
        </p:grpSpPr>
        <p:sp>
          <p:nvSpPr>
            <p:cNvPr id="611" name="Google Shape;611;p93"/>
            <p:cNvSpPr/>
            <p:nvPr/>
          </p:nvSpPr>
          <p:spPr>
            <a:xfrm rot="5400000">
              <a:off x="-366760" y="367404"/>
              <a:ext cx="860700" cy="127200"/>
            </a:xfrm>
            <a:prstGeom prst="rect">
              <a:avLst/>
            </a:prstGeom>
            <a:solidFill>
              <a:srgbClr val="E0301E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12" name="Google Shape;612;p93"/>
            <p:cNvSpPr/>
            <p:nvPr/>
          </p:nvSpPr>
          <p:spPr>
            <a:xfrm rot="5400000">
              <a:off x="-366760" y="1225969"/>
              <a:ext cx="860700" cy="127200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13" name="Google Shape;613;p93"/>
            <p:cNvSpPr/>
            <p:nvPr/>
          </p:nvSpPr>
          <p:spPr>
            <a:xfrm rot="5400000">
              <a:off x="-367510" y="2085922"/>
              <a:ext cx="861000" cy="126000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14" name="Google Shape;614;p93"/>
            <p:cNvSpPr/>
            <p:nvPr/>
          </p:nvSpPr>
          <p:spPr>
            <a:xfrm rot="5400000">
              <a:off x="-367510" y="2946777"/>
              <a:ext cx="861000" cy="126000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15" name="Google Shape;615;p93"/>
            <p:cNvSpPr/>
            <p:nvPr/>
          </p:nvSpPr>
          <p:spPr>
            <a:xfrm rot="5400000">
              <a:off x="-366760" y="3801318"/>
              <a:ext cx="860700" cy="127200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16" name="Google Shape;616;p93"/>
            <p:cNvSpPr/>
            <p:nvPr/>
          </p:nvSpPr>
          <p:spPr>
            <a:xfrm rot="5400000">
              <a:off x="-366760" y="4658850"/>
              <a:ext cx="860700" cy="127200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">
  <p:cSld name="1_Thank You Light"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9" y="1589"/>
            <a:ext cx="1588" cy="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0" y="4940853"/>
            <a:ext cx="12192000" cy="1917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3"/>
          <p:cNvSpPr txBox="1">
            <a:spLocks noGrp="1"/>
          </p:cNvSpPr>
          <p:nvPr>
            <p:ph type="ctrTitle"/>
          </p:nvPr>
        </p:nvSpPr>
        <p:spPr>
          <a:xfrm>
            <a:off x="442915" y="428625"/>
            <a:ext cx="54741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5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328" name="Google Shape;328;p4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3"/>
          <p:cNvSpPr txBox="1">
            <a:spLocks noGrp="1"/>
          </p:cNvSpPr>
          <p:nvPr>
            <p:ph type="body" idx="1"/>
          </p:nvPr>
        </p:nvSpPr>
        <p:spPr>
          <a:xfrm>
            <a:off x="442913" y="5259601"/>
            <a:ext cx="1130610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4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4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7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">
  <p:cSld name="One Column Content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6"/>
          <p:cNvSpPr txBox="1">
            <a:spLocks noGrp="1"/>
          </p:cNvSpPr>
          <p:nvPr>
            <p:ph type="body" idx="1"/>
          </p:nvPr>
        </p:nvSpPr>
        <p:spPr>
          <a:xfrm>
            <a:off x="442913" y="2103439"/>
            <a:ext cx="3528900" cy="4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5" name="Google Shape;625;p96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626" name="Google Shape;626;p96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7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 1">
  <p:cSld name="Thank You Light_1">
    <p:bg>
      <p:bgPr>
        <a:solidFill>
          <a:schemeClr val="lt1"/>
        </a:soli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7"/>
          <p:cNvSpPr/>
          <p:nvPr/>
        </p:nvSpPr>
        <p:spPr>
          <a:xfrm>
            <a:off x="0" y="4940854"/>
            <a:ext cx="12192000" cy="1917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97"/>
          <p:cNvSpPr txBox="1">
            <a:spLocks noGrp="1"/>
          </p:cNvSpPr>
          <p:nvPr>
            <p:ph type="ctrTitle"/>
          </p:nvPr>
        </p:nvSpPr>
        <p:spPr>
          <a:xfrm>
            <a:off x="442914" y="428625"/>
            <a:ext cx="54741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eorgia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97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97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0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2" name="Google Shape;632;p97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97"/>
          <p:cNvSpPr txBox="1"/>
          <p:nvPr/>
        </p:nvSpPr>
        <p:spPr>
          <a:xfrm>
            <a:off x="442913" y="4528884"/>
            <a:ext cx="5474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97"/>
          <p:cNvSpPr>
            <a:spLocks noGrp="1"/>
          </p:cNvSpPr>
          <p:nvPr>
            <p:ph type="pic" idx="2"/>
          </p:nvPr>
        </p:nvSpPr>
        <p:spPr>
          <a:xfrm>
            <a:off x="7861300" y="0"/>
            <a:ext cx="4330800" cy="49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Four Team Images" userDrawn="1">
  <p:cSld name="11_Four Team Image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"/>
          <p:cNvSpPr/>
          <p:nvPr/>
        </p:nvSpPr>
        <p:spPr>
          <a:xfrm>
            <a:off x="3176" y="0"/>
            <a:ext cx="12188700" cy="181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72;p144">
            <a:extLst>
              <a:ext uri="{FF2B5EF4-FFF2-40B4-BE49-F238E27FC236}">
                <a16:creationId xmlns:a16="http://schemas.microsoft.com/office/drawing/2014/main" id="{51166410-1F3A-D5D9-14EF-FFA618F7912E}"/>
              </a:ext>
            </a:extLst>
          </p:cNvPr>
          <p:cNvSpPr/>
          <p:nvPr userDrawn="1"/>
        </p:nvSpPr>
        <p:spPr>
          <a:xfrm>
            <a:off x="0" y="0"/>
            <a:ext cx="2695572" cy="685800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3"/>
          <p:cNvSpPr>
            <a:spLocks noGrp="1"/>
          </p:cNvSpPr>
          <p:nvPr>
            <p:ph type="pic" idx="2"/>
          </p:nvPr>
        </p:nvSpPr>
        <p:spPr>
          <a:xfrm>
            <a:off x="816151" y="455632"/>
            <a:ext cx="1272900" cy="1272900"/>
          </a:xfrm>
          <a:prstGeom prst="ellipse">
            <a:avLst/>
          </a:prstGeom>
          <a:solidFill>
            <a:srgbClr val="DEDED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42910" y="2421666"/>
            <a:ext cx="20529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6pPr>
            <a:lvl7pPr marL="320040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8pPr>
            <a:lvl9pPr marL="411480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lang="en-GB"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/>
          </p:nvPr>
        </p:nvSpPr>
        <p:spPr>
          <a:xfrm>
            <a:off x="3135308" y="432001"/>
            <a:ext cx="65727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327130" y="6536272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body" idx="3"/>
          </p:nvPr>
        </p:nvSpPr>
        <p:spPr>
          <a:xfrm>
            <a:off x="3135308" y="932206"/>
            <a:ext cx="65727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6pPr>
            <a:lvl7pPr marL="320040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8pPr>
            <a:lvl9pPr marL="411480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body" idx="4"/>
          </p:nvPr>
        </p:nvSpPr>
        <p:spPr>
          <a:xfrm>
            <a:off x="697705" y="5468438"/>
            <a:ext cx="17979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6pPr>
            <a:lvl7pPr marL="320040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8pPr>
            <a:lvl9pPr marL="411480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5"/>
          </p:nvPr>
        </p:nvSpPr>
        <p:spPr>
          <a:xfrm>
            <a:off x="697705" y="5805296"/>
            <a:ext cx="17979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6pPr>
            <a:lvl7pPr marL="320040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8pPr>
            <a:lvl9pPr marL="411480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cxnSp>
        <p:nvCxnSpPr>
          <p:cNvPr id="356" name="Google Shape;356;p13"/>
          <p:cNvCxnSpPr/>
          <p:nvPr/>
        </p:nvCxnSpPr>
        <p:spPr>
          <a:xfrm>
            <a:off x="426229" y="2060032"/>
            <a:ext cx="2052744" cy="1609"/>
          </a:xfrm>
          <a:prstGeom prst="straightConnector1">
            <a:avLst/>
          </a:prstGeom>
          <a:noFill/>
          <a:ln w="9525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58" name="Google Shape;358;p13"/>
          <p:cNvGrpSpPr/>
          <p:nvPr/>
        </p:nvGrpSpPr>
        <p:grpSpPr>
          <a:xfrm>
            <a:off x="623" y="6740164"/>
            <a:ext cx="2694950" cy="117529"/>
            <a:chOff x="623" y="6740164"/>
            <a:chExt cx="2694950" cy="117529"/>
          </a:xfrm>
        </p:grpSpPr>
        <p:sp>
          <p:nvSpPr>
            <p:cNvPr id="359" name="Google Shape;359;p13"/>
            <p:cNvSpPr/>
            <p:nvPr/>
          </p:nvSpPr>
          <p:spPr>
            <a:xfrm rot="5400000">
              <a:off x="2052910" y="6213710"/>
              <a:ext cx="116207" cy="1169117"/>
            </a:xfrm>
            <a:custGeom>
              <a:avLst/>
              <a:gdLst/>
              <a:ahLst/>
              <a:cxnLst/>
              <a:rect l="l" t="t" r="r" b="b"/>
              <a:pathLst>
                <a:path w="528215" h="1408575" extrusionOk="0">
                  <a:moveTo>
                    <a:pt x="0" y="0"/>
                  </a:moveTo>
                  <a:lnTo>
                    <a:pt x="528568" y="0"/>
                  </a:lnTo>
                  <a:lnTo>
                    <a:pt x="528568" y="1415002"/>
                  </a:lnTo>
                  <a:lnTo>
                    <a:pt x="0" y="1415002"/>
                  </a:lnTo>
                  <a:close/>
                </a:path>
              </a:pathLst>
            </a:custGeom>
            <a:solidFill>
              <a:srgbClr val="EB8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 rot="5400000">
              <a:off x="941832" y="6497581"/>
              <a:ext cx="116207" cy="601374"/>
            </a:xfrm>
            <a:custGeom>
              <a:avLst/>
              <a:gdLst/>
              <a:ahLst/>
              <a:cxnLst/>
              <a:rect l="l" t="t" r="r" b="b"/>
              <a:pathLst>
                <a:path w="528215" h="607448" extrusionOk="0">
                  <a:moveTo>
                    <a:pt x="0" y="0"/>
                  </a:moveTo>
                  <a:lnTo>
                    <a:pt x="528568" y="0"/>
                  </a:lnTo>
                  <a:lnTo>
                    <a:pt x="528568" y="613611"/>
                  </a:lnTo>
                  <a:lnTo>
                    <a:pt x="0" y="6136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 rot="5400000">
              <a:off x="163401" y="6577387"/>
              <a:ext cx="117528" cy="443084"/>
            </a:xfrm>
            <a:custGeom>
              <a:avLst/>
              <a:gdLst/>
              <a:ahLst/>
              <a:cxnLst/>
              <a:rect l="l" t="t" r="r" b="b"/>
              <a:pathLst>
                <a:path w="528215" h="246500" extrusionOk="0">
                  <a:moveTo>
                    <a:pt x="0" y="0"/>
                  </a:moveTo>
                  <a:lnTo>
                    <a:pt x="528568" y="0"/>
                  </a:lnTo>
                  <a:lnTo>
                    <a:pt x="528568" y="250022"/>
                  </a:lnTo>
                  <a:lnTo>
                    <a:pt x="0" y="250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1356520" y="6686243"/>
              <a:ext cx="117528" cy="225372"/>
            </a:xfrm>
            <a:custGeom>
              <a:avLst/>
              <a:gdLst/>
              <a:ahLst/>
              <a:cxnLst/>
              <a:rect l="l" t="t" r="r" b="b"/>
              <a:pathLst>
                <a:path w="528215" h="1408575" extrusionOk="0">
                  <a:moveTo>
                    <a:pt x="0" y="0"/>
                  </a:moveTo>
                  <a:lnTo>
                    <a:pt x="528568" y="0"/>
                  </a:lnTo>
                  <a:lnTo>
                    <a:pt x="528568" y="1415002"/>
                  </a:lnTo>
                  <a:lnTo>
                    <a:pt x="0" y="14150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13"/>
          <p:cNvGrpSpPr/>
          <p:nvPr/>
        </p:nvGrpSpPr>
        <p:grpSpPr>
          <a:xfrm>
            <a:off x="3135332" y="2025639"/>
            <a:ext cx="8613831" cy="215455"/>
            <a:chOff x="3135332" y="2202710"/>
            <a:chExt cx="8613831" cy="215455"/>
          </a:xfrm>
        </p:grpSpPr>
        <p:grpSp>
          <p:nvGrpSpPr>
            <p:cNvPr id="364" name="Google Shape;364;p13"/>
            <p:cNvGrpSpPr/>
            <p:nvPr/>
          </p:nvGrpSpPr>
          <p:grpSpPr>
            <a:xfrm>
              <a:off x="3135332" y="2202719"/>
              <a:ext cx="215446" cy="215446"/>
              <a:chOff x="5238750" y="2447925"/>
              <a:chExt cx="481014" cy="481014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5259388" y="2508250"/>
                <a:ext cx="409574" cy="411163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537" extrusionOk="0">
                    <a:moveTo>
                      <a:pt x="1270" y="592"/>
                    </a:moveTo>
                    <a:lnTo>
                      <a:pt x="1428" y="434"/>
                    </a:lnTo>
                    <a:lnTo>
                      <a:pt x="1536" y="322"/>
                    </a:lnTo>
                    <a:lnTo>
                      <a:pt x="1217" y="0"/>
                    </a:lnTo>
                    <a:lnTo>
                      <a:pt x="1104" y="110"/>
                    </a:lnTo>
                    <a:lnTo>
                      <a:pt x="946" y="268"/>
                    </a:lnTo>
                    <a:lnTo>
                      <a:pt x="144" y="1070"/>
                    </a:lnTo>
                    <a:lnTo>
                      <a:pt x="0" y="1537"/>
                    </a:lnTo>
                    <a:lnTo>
                      <a:pt x="468" y="1393"/>
                    </a:lnTo>
                    <a:lnTo>
                      <a:pt x="1270" y="592"/>
                    </a:lnTo>
                    <a:close/>
                    <a:moveTo>
                      <a:pt x="1158" y="165"/>
                    </a:moveTo>
                    <a:lnTo>
                      <a:pt x="1216" y="108"/>
                    </a:lnTo>
                    <a:lnTo>
                      <a:pt x="1429" y="323"/>
                    </a:lnTo>
                    <a:lnTo>
                      <a:pt x="1373" y="380"/>
                    </a:lnTo>
                    <a:lnTo>
                      <a:pt x="1305" y="448"/>
                    </a:lnTo>
                    <a:lnTo>
                      <a:pt x="1090" y="232"/>
                    </a:lnTo>
                    <a:lnTo>
                      <a:pt x="1158" y="165"/>
                    </a:lnTo>
                    <a:close/>
                    <a:moveTo>
                      <a:pt x="946" y="377"/>
                    </a:moveTo>
                    <a:lnTo>
                      <a:pt x="1027" y="457"/>
                    </a:lnTo>
                    <a:lnTo>
                      <a:pt x="372" y="1112"/>
                    </a:lnTo>
                    <a:lnTo>
                      <a:pt x="254" y="1112"/>
                    </a:lnTo>
                    <a:lnTo>
                      <a:pt x="232" y="1090"/>
                    </a:lnTo>
                    <a:lnTo>
                      <a:pt x="946" y="377"/>
                    </a:lnTo>
                    <a:close/>
                    <a:moveTo>
                      <a:pt x="116" y="1421"/>
                    </a:moveTo>
                    <a:lnTo>
                      <a:pt x="133" y="1368"/>
                    </a:lnTo>
                    <a:lnTo>
                      <a:pt x="169" y="1405"/>
                    </a:lnTo>
                    <a:lnTo>
                      <a:pt x="116" y="1421"/>
                    </a:lnTo>
                    <a:close/>
                    <a:moveTo>
                      <a:pt x="252" y="1380"/>
                    </a:moveTo>
                    <a:lnTo>
                      <a:pt x="158" y="1285"/>
                    </a:lnTo>
                    <a:lnTo>
                      <a:pt x="196" y="1162"/>
                    </a:lnTo>
                    <a:lnTo>
                      <a:pt x="222" y="1188"/>
                    </a:lnTo>
                    <a:lnTo>
                      <a:pt x="349" y="1188"/>
                    </a:lnTo>
                    <a:lnTo>
                      <a:pt x="349" y="1316"/>
                    </a:lnTo>
                    <a:lnTo>
                      <a:pt x="375" y="1342"/>
                    </a:lnTo>
                    <a:lnTo>
                      <a:pt x="252" y="1380"/>
                    </a:lnTo>
                    <a:close/>
                    <a:moveTo>
                      <a:pt x="447" y="1305"/>
                    </a:moveTo>
                    <a:lnTo>
                      <a:pt x="426" y="1284"/>
                    </a:lnTo>
                    <a:lnTo>
                      <a:pt x="426" y="1166"/>
                    </a:lnTo>
                    <a:lnTo>
                      <a:pt x="1081" y="511"/>
                    </a:lnTo>
                    <a:lnTo>
                      <a:pt x="1161" y="592"/>
                    </a:lnTo>
                    <a:lnTo>
                      <a:pt x="447" y="1305"/>
                    </a:lnTo>
                    <a:close/>
                    <a:moveTo>
                      <a:pt x="1216" y="537"/>
                    </a:moveTo>
                    <a:lnTo>
                      <a:pt x="1000" y="322"/>
                    </a:lnTo>
                    <a:lnTo>
                      <a:pt x="1036" y="287"/>
                    </a:lnTo>
                    <a:lnTo>
                      <a:pt x="1251" y="502"/>
                    </a:lnTo>
                    <a:lnTo>
                      <a:pt x="1216" y="5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5238750" y="2447925"/>
                <a:ext cx="481014" cy="481014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800" extrusionOk="0">
                    <a:moveTo>
                      <a:pt x="622" y="1800"/>
                    </a:moveTo>
                    <a:lnTo>
                      <a:pt x="1800" y="1800"/>
                    </a:lnTo>
                    <a:lnTo>
                      <a:pt x="1800" y="0"/>
                    </a:lnTo>
                    <a:lnTo>
                      <a:pt x="0" y="0"/>
                    </a:lnTo>
                    <a:lnTo>
                      <a:pt x="0" y="1761"/>
                    </a:lnTo>
                    <a:lnTo>
                      <a:pt x="76" y="1761"/>
                    </a:lnTo>
                    <a:lnTo>
                      <a:pt x="76" y="76"/>
                    </a:lnTo>
                    <a:lnTo>
                      <a:pt x="1723" y="76"/>
                    </a:lnTo>
                    <a:lnTo>
                      <a:pt x="1723" y="1723"/>
                    </a:lnTo>
                    <a:lnTo>
                      <a:pt x="622" y="1723"/>
                    </a:lnTo>
                    <a:lnTo>
                      <a:pt x="622" y="1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7" name="Google Shape;367;p13"/>
            <p:cNvSpPr/>
            <p:nvPr/>
          </p:nvSpPr>
          <p:spPr>
            <a:xfrm>
              <a:off x="3471863" y="2202710"/>
              <a:ext cx="8277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l-PL" sz="15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Professional experience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13"/>
          <p:cNvGrpSpPr/>
          <p:nvPr/>
        </p:nvGrpSpPr>
        <p:grpSpPr>
          <a:xfrm>
            <a:off x="3135312" y="5315563"/>
            <a:ext cx="2783651" cy="215443"/>
            <a:chOff x="3135312" y="4364885"/>
            <a:chExt cx="2783651" cy="215443"/>
          </a:xfrm>
        </p:grpSpPr>
        <p:sp>
          <p:nvSpPr>
            <p:cNvPr id="369" name="Google Shape;369;p13"/>
            <p:cNvSpPr/>
            <p:nvPr/>
          </p:nvSpPr>
          <p:spPr>
            <a:xfrm>
              <a:off x="3135312" y="4366016"/>
              <a:ext cx="215901" cy="21431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198" y="317"/>
                  </a:moveTo>
                  <a:cubicBezTo>
                    <a:pt x="172" y="323"/>
                    <a:pt x="155" y="349"/>
                    <a:pt x="161" y="375"/>
                  </a:cubicBezTo>
                  <a:cubicBezTo>
                    <a:pt x="164" y="387"/>
                    <a:pt x="171" y="398"/>
                    <a:pt x="182" y="405"/>
                  </a:cubicBezTo>
                  <a:cubicBezTo>
                    <a:pt x="190" y="410"/>
                    <a:pt x="199" y="412"/>
                    <a:pt x="208" y="412"/>
                  </a:cubicBezTo>
                  <a:cubicBezTo>
                    <a:pt x="212" y="412"/>
                    <a:pt x="215" y="412"/>
                    <a:pt x="218" y="411"/>
                  </a:cubicBezTo>
                  <a:cubicBezTo>
                    <a:pt x="244" y="406"/>
                    <a:pt x="261" y="380"/>
                    <a:pt x="255" y="354"/>
                  </a:cubicBezTo>
                  <a:cubicBezTo>
                    <a:pt x="249" y="328"/>
                    <a:pt x="224" y="312"/>
                    <a:pt x="198" y="317"/>
                  </a:cubicBezTo>
                  <a:close/>
                  <a:moveTo>
                    <a:pt x="228" y="377"/>
                  </a:moveTo>
                  <a:cubicBezTo>
                    <a:pt x="225" y="383"/>
                    <a:pt x="219" y="386"/>
                    <a:pt x="213" y="388"/>
                  </a:cubicBezTo>
                  <a:cubicBezTo>
                    <a:pt x="207" y="389"/>
                    <a:pt x="201" y="388"/>
                    <a:pt x="195" y="384"/>
                  </a:cubicBezTo>
                  <a:cubicBezTo>
                    <a:pt x="190" y="381"/>
                    <a:pt x="186" y="376"/>
                    <a:pt x="185" y="369"/>
                  </a:cubicBezTo>
                  <a:cubicBezTo>
                    <a:pt x="182" y="357"/>
                    <a:pt x="190" y="344"/>
                    <a:pt x="203" y="341"/>
                  </a:cubicBezTo>
                  <a:cubicBezTo>
                    <a:pt x="209" y="340"/>
                    <a:pt x="216" y="341"/>
                    <a:pt x="221" y="344"/>
                  </a:cubicBezTo>
                  <a:cubicBezTo>
                    <a:pt x="226" y="348"/>
                    <a:pt x="230" y="353"/>
                    <a:pt x="231" y="359"/>
                  </a:cubicBezTo>
                  <a:cubicBezTo>
                    <a:pt x="233" y="365"/>
                    <a:pt x="232" y="372"/>
                    <a:pt x="228" y="377"/>
                  </a:cubicBezTo>
                  <a:close/>
                  <a:moveTo>
                    <a:pt x="360" y="370"/>
                  </a:moveTo>
                  <a:cubicBezTo>
                    <a:pt x="344" y="295"/>
                    <a:pt x="344" y="295"/>
                    <a:pt x="344" y="295"/>
                  </a:cubicBezTo>
                  <a:cubicBezTo>
                    <a:pt x="306" y="294"/>
                    <a:pt x="306" y="294"/>
                    <a:pt x="306" y="294"/>
                  </a:cubicBezTo>
                  <a:cubicBezTo>
                    <a:pt x="300" y="287"/>
                    <a:pt x="294" y="280"/>
                    <a:pt x="287" y="274"/>
                  </a:cubicBezTo>
                  <a:cubicBezTo>
                    <a:pt x="289" y="236"/>
                    <a:pt x="289" y="236"/>
                    <a:pt x="289" y="236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1" y="245"/>
                    <a:pt x="187" y="246"/>
                    <a:pt x="182" y="247"/>
                  </a:cubicBezTo>
                  <a:cubicBezTo>
                    <a:pt x="178" y="248"/>
                    <a:pt x="174" y="249"/>
                    <a:pt x="169" y="251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81" y="282"/>
                    <a:pt x="81" y="282"/>
                    <a:pt x="81" y="282"/>
                  </a:cubicBezTo>
                  <a:cubicBezTo>
                    <a:pt x="99" y="315"/>
                    <a:pt x="99" y="315"/>
                    <a:pt x="99" y="315"/>
                  </a:cubicBezTo>
                  <a:cubicBezTo>
                    <a:pt x="95" y="324"/>
                    <a:pt x="92" y="333"/>
                    <a:pt x="90" y="341"/>
                  </a:cubicBezTo>
                  <a:cubicBezTo>
                    <a:pt x="56" y="358"/>
                    <a:pt x="56" y="358"/>
                    <a:pt x="56" y="358"/>
                  </a:cubicBezTo>
                  <a:cubicBezTo>
                    <a:pt x="73" y="433"/>
                    <a:pt x="73" y="433"/>
                    <a:pt x="73" y="433"/>
                  </a:cubicBezTo>
                  <a:cubicBezTo>
                    <a:pt x="111" y="434"/>
                    <a:pt x="111" y="434"/>
                    <a:pt x="111" y="434"/>
                  </a:cubicBezTo>
                  <a:cubicBezTo>
                    <a:pt x="116" y="442"/>
                    <a:pt x="122" y="449"/>
                    <a:pt x="129" y="455"/>
                  </a:cubicBezTo>
                  <a:cubicBezTo>
                    <a:pt x="127" y="493"/>
                    <a:pt x="127" y="493"/>
                    <a:pt x="127" y="493"/>
                  </a:cubicBezTo>
                  <a:cubicBezTo>
                    <a:pt x="200" y="516"/>
                    <a:pt x="200" y="516"/>
                    <a:pt x="200" y="51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25" y="483"/>
                    <a:pt x="230" y="482"/>
                    <a:pt x="234" y="482"/>
                  </a:cubicBezTo>
                  <a:cubicBezTo>
                    <a:pt x="238" y="481"/>
                    <a:pt x="242" y="479"/>
                    <a:pt x="247" y="478"/>
                  </a:cubicBezTo>
                  <a:cubicBezTo>
                    <a:pt x="279" y="499"/>
                    <a:pt x="279" y="499"/>
                    <a:pt x="279" y="499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318" y="413"/>
                    <a:pt x="318" y="413"/>
                    <a:pt x="318" y="413"/>
                  </a:cubicBezTo>
                  <a:cubicBezTo>
                    <a:pt x="321" y="405"/>
                    <a:pt x="324" y="396"/>
                    <a:pt x="326" y="387"/>
                  </a:cubicBezTo>
                  <a:lnTo>
                    <a:pt x="360" y="370"/>
                  </a:lnTo>
                  <a:close/>
                  <a:moveTo>
                    <a:pt x="304" y="371"/>
                  </a:moveTo>
                  <a:cubicBezTo>
                    <a:pt x="302" y="381"/>
                    <a:pt x="302" y="381"/>
                    <a:pt x="302" y="381"/>
                  </a:cubicBezTo>
                  <a:cubicBezTo>
                    <a:pt x="301" y="389"/>
                    <a:pt x="299" y="397"/>
                    <a:pt x="295" y="405"/>
                  </a:cubicBezTo>
                  <a:cubicBezTo>
                    <a:pt x="290" y="414"/>
                    <a:pt x="290" y="414"/>
                    <a:pt x="290" y="414"/>
                  </a:cubicBezTo>
                  <a:cubicBezTo>
                    <a:pt x="305" y="442"/>
                    <a:pt x="305" y="442"/>
                    <a:pt x="305" y="442"/>
                  </a:cubicBezTo>
                  <a:cubicBezTo>
                    <a:pt x="277" y="468"/>
                    <a:pt x="277" y="468"/>
                    <a:pt x="277" y="468"/>
                  </a:cubicBezTo>
                  <a:cubicBezTo>
                    <a:pt x="250" y="451"/>
                    <a:pt x="250" y="451"/>
                    <a:pt x="250" y="451"/>
                  </a:cubicBezTo>
                  <a:cubicBezTo>
                    <a:pt x="240" y="454"/>
                    <a:pt x="240" y="454"/>
                    <a:pt x="240" y="454"/>
                  </a:cubicBezTo>
                  <a:cubicBezTo>
                    <a:pt x="236" y="456"/>
                    <a:pt x="232" y="457"/>
                    <a:pt x="229" y="458"/>
                  </a:cubicBezTo>
                  <a:cubicBezTo>
                    <a:pt x="225" y="459"/>
                    <a:pt x="221" y="459"/>
                    <a:pt x="217" y="460"/>
                  </a:cubicBezTo>
                  <a:cubicBezTo>
                    <a:pt x="206" y="461"/>
                    <a:pt x="206" y="461"/>
                    <a:pt x="206" y="461"/>
                  </a:cubicBezTo>
                  <a:cubicBezTo>
                    <a:pt x="190" y="487"/>
                    <a:pt x="190" y="487"/>
                    <a:pt x="190" y="487"/>
                  </a:cubicBezTo>
                  <a:cubicBezTo>
                    <a:pt x="152" y="476"/>
                    <a:pt x="152" y="476"/>
                    <a:pt x="152" y="476"/>
                  </a:cubicBezTo>
                  <a:cubicBezTo>
                    <a:pt x="154" y="444"/>
                    <a:pt x="154" y="444"/>
                    <a:pt x="154" y="444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0" y="432"/>
                    <a:pt x="134" y="426"/>
                    <a:pt x="130" y="419"/>
                  </a:cubicBezTo>
                  <a:cubicBezTo>
                    <a:pt x="124" y="411"/>
                    <a:pt x="124" y="411"/>
                    <a:pt x="124" y="411"/>
                  </a:cubicBezTo>
                  <a:cubicBezTo>
                    <a:pt x="92" y="410"/>
                    <a:pt x="92" y="410"/>
                    <a:pt x="92" y="410"/>
                  </a:cubicBezTo>
                  <a:cubicBezTo>
                    <a:pt x="84" y="372"/>
                    <a:pt x="84" y="372"/>
                    <a:pt x="84" y="372"/>
                  </a:cubicBezTo>
                  <a:cubicBezTo>
                    <a:pt x="112" y="358"/>
                    <a:pt x="112" y="358"/>
                    <a:pt x="112" y="358"/>
                  </a:cubicBezTo>
                  <a:cubicBezTo>
                    <a:pt x="114" y="347"/>
                    <a:pt x="114" y="347"/>
                    <a:pt x="114" y="347"/>
                  </a:cubicBezTo>
                  <a:cubicBezTo>
                    <a:pt x="115" y="339"/>
                    <a:pt x="118" y="332"/>
                    <a:pt x="121" y="324"/>
                  </a:cubicBezTo>
                  <a:cubicBezTo>
                    <a:pt x="126" y="314"/>
                    <a:pt x="126" y="314"/>
                    <a:pt x="126" y="314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40" y="260"/>
                    <a:pt x="140" y="260"/>
                    <a:pt x="140" y="260"/>
                  </a:cubicBezTo>
                  <a:cubicBezTo>
                    <a:pt x="166" y="278"/>
                    <a:pt x="166" y="278"/>
                    <a:pt x="166" y="278"/>
                  </a:cubicBezTo>
                  <a:cubicBezTo>
                    <a:pt x="176" y="274"/>
                    <a:pt x="176" y="274"/>
                    <a:pt x="176" y="274"/>
                  </a:cubicBezTo>
                  <a:cubicBezTo>
                    <a:pt x="180" y="273"/>
                    <a:pt x="184" y="271"/>
                    <a:pt x="188" y="271"/>
                  </a:cubicBezTo>
                  <a:cubicBezTo>
                    <a:pt x="191" y="270"/>
                    <a:pt x="195" y="269"/>
                    <a:pt x="200" y="269"/>
                  </a:cubicBezTo>
                  <a:cubicBezTo>
                    <a:pt x="210" y="268"/>
                    <a:pt x="210" y="268"/>
                    <a:pt x="210" y="268"/>
                  </a:cubicBezTo>
                  <a:cubicBezTo>
                    <a:pt x="227" y="241"/>
                    <a:pt x="227" y="241"/>
                    <a:pt x="227" y="241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70" y="291"/>
                    <a:pt x="270" y="291"/>
                    <a:pt x="270" y="291"/>
                  </a:cubicBezTo>
                  <a:cubicBezTo>
                    <a:pt x="277" y="297"/>
                    <a:pt x="282" y="303"/>
                    <a:pt x="287" y="309"/>
                  </a:cubicBezTo>
                  <a:cubicBezTo>
                    <a:pt x="293" y="318"/>
                    <a:pt x="293" y="318"/>
                    <a:pt x="293" y="318"/>
                  </a:cubicBezTo>
                  <a:cubicBezTo>
                    <a:pt x="324" y="319"/>
                    <a:pt x="324" y="319"/>
                    <a:pt x="324" y="319"/>
                  </a:cubicBezTo>
                  <a:cubicBezTo>
                    <a:pt x="332" y="357"/>
                    <a:pt x="332" y="357"/>
                    <a:pt x="332" y="357"/>
                  </a:cubicBezTo>
                  <a:lnTo>
                    <a:pt x="304" y="371"/>
                  </a:lnTo>
                  <a:close/>
                  <a:moveTo>
                    <a:pt x="497" y="170"/>
                  </a:moveTo>
                  <a:cubicBezTo>
                    <a:pt x="497" y="167"/>
                    <a:pt x="496" y="164"/>
                    <a:pt x="496" y="161"/>
                  </a:cubicBezTo>
                  <a:cubicBezTo>
                    <a:pt x="495" y="159"/>
                    <a:pt x="494" y="156"/>
                    <a:pt x="493" y="153"/>
                  </a:cubicBezTo>
                  <a:cubicBezTo>
                    <a:pt x="509" y="130"/>
                    <a:pt x="509" y="130"/>
                    <a:pt x="509" y="130"/>
                  </a:cubicBezTo>
                  <a:cubicBezTo>
                    <a:pt x="468" y="85"/>
                    <a:pt x="468" y="85"/>
                    <a:pt x="468" y="85"/>
                  </a:cubicBezTo>
                  <a:cubicBezTo>
                    <a:pt x="444" y="99"/>
                    <a:pt x="444" y="99"/>
                    <a:pt x="444" y="99"/>
                  </a:cubicBezTo>
                  <a:cubicBezTo>
                    <a:pt x="438" y="97"/>
                    <a:pt x="433" y="95"/>
                    <a:pt x="428" y="94"/>
                  </a:cubicBezTo>
                  <a:cubicBezTo>
                    <a:pt x="416" y="69"/>
                    <a:pt x="416" y="69"/>
                    <a:pt x="416" y="69"/>
                  </a:cubicBezTo>
                  <a:cubicBezTo>
                    <a:pt x="356" y="82"/>
                    <a:pt x="356" y="82"/>
                    <a:pt x="356" y="82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1" y="113"/>
                    <a:pt x="347" y="117"/>
                    <a:pt x="343" y="121"/>
                  </a:cubicBezTo>
                  <a:cubicBezTo>
                    <a:pt x="315" y="119"/>
                    <a:pt x="315" y="119"/>
                    <a:pt x="315" y="119"/>
                  </a:cubicBezTo>
                  <a:cubicBezTo>
                    <a:pt x="297" y="177"/>
                    <a:pt x="297" y="177"/>
                    <a:pt x="297" y="17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94"/>
                    <a:pt x="322" y="197"/>
                    <a:pt x="322" y="199"/>
                  </a:cubicBezTo>
                  <a:cubicBezTo>
                    <a:pt x="323" y="202"/>
                    <a:pt x="324" y="205"/>
                    <a:pt x="325" y="208"/>
                  </a:cubicBezTo>
                  <a:cubicBezTo>
                    <a:pt x="309" y="231"/>
                    <a:pt x="309" y="231"/>
                    <a:pt x="309" y="231"/>
                  </a:cubicBezTo>
                  <a:cubicBezTo>
                    <a:pt x="350" y="275"/>
                    <a:pt x="350" y="275"/>
                    <a:pt x="350" y="275"/>
                  </a:cubicBezTo>
                  <a:cubicBezTo>
                    <a:pt x="374" y="262"/>
                    <a:pt x="374" y="262"/>
                    <a:pt x="374" y="262"/>
                  </a:cubicBezTo>
                  <a:cubicBezTo>
                    <a:pt x="380" y="264"/>
                    <a:pt x="385" y="266"/>
                    <a:pt x="390" y="267"/>
                  </a:cubicBezTo>
                  <a:cubicBezTo>
                    <a:pt x="403" y="292"/>
                    <a:pt x="403" y="292"/>
                    <a:pt x="403" y="292"/>
                  </a:cubicBezTo>
                  <a:cubicBezTo>
                    <a:pt x="462" y="279"/>
                    <a:pt x="462" y="279"/>
                    <a:pt x="462" y="279"/>
                  </a:cubicBezTo>
                  <a:cubicBezTo>
                    <a:pt x="462" y="251"/>
                    <a:pt x="462" y="251"/>
                    <a:pt x="462" y="251"/>
                  </a:cubicBezTo>
                  <a:cubicBezTo>
                    <a:pt x="467" y="248"/>
                    <a:pt x="471" y="244"/>
                    <a:pt x="475" y="240"/>
                  </a:cubicBezTo>
                  <a:cubicBezTo>
                    <a:pt x="503" y="242"/>
                    <a:pt x="503" y="242"/>
                    <a:pt x="503" y="242"/>
                  </a:cubicBezTo>
                  <a:cubicBezTo>
                    <a:pt x="521" y="184"/>
                    <a:pt x="521" y="184"/>
                    <a:pt x="521" y="184"/>
                  </a:cubicBezTo>
                  <a:lnTo>
                    <a:pt x="497" y="170"/>
                  </a:lnTo>
                  <a:close/>
                  <a:moveTo>
                    <a:pt x="352" y="211"/>
                  </a:moveTo>
                  <a:cubicBezTo>
                    <a:pt x="349" y="202"/>
                    <a:pt x="349" y="202"/>
                    <a:pt x="349" y="202"/>
                  </a:cubicBezTo>
                  <a:cubicBezTo>
                    <a:pt x="348" y="199"/>
                    <a:pt x="347" y="197"/>
                    <a:pt x="346" y="194"/>
                  </a:cubicBezTo>
                  <a:cubicBezTo>
                    <a:pt x="346" y="192"/>
                    <a:pt x="346" y="189"/>
                    <a:pt x="345" y="186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26" y="166"/>
                    <a:pt x="326" y="166"/>
                    <a:pt x="326" y="166"/>
                  </a:cubicBezTo>
                  <a:cubicBezTo>
                    <a:pt x="333" y="145"/>
                    <a:pt x="333" y="145"/>
                    <a:pt x="333" y="145"/>
                  </a:cubicBezTo>
                  <a:cubicBezTo>
                    <a:pt x="354" y="146"/>
                    <a:pt x="354" y="146"/>
                    <a:pt x="354" y="146"/>
                  </a:cubicBezTo>
                  <a:cubicBezTo>
                    <a:pt x="360" y="139"/>
                    <a:pt x="360" y="139"/>
                    <a:pt x="360" y="139"/>
                  </a:cubicBezTo>
                  <a:cubicBezTo>
                    <a:pt x="364" y="135"/>
                    <a:pt x="368" y="131"/>
                    <a:pt x="372" y="128"/>
                  </a:cubicBezTo>
                  <a:cubicBezTo>
                    <a:pt x="380" y="123"/>
                    <a:pt x="380" y="123"/>
                    <a:pt x="380" y="123"/>
                  </a:cubicBezTo>
                  <a:cubicBezTo>
                    <a:pt x="381" y="102"/>
                    <a:pt x="381" y="102"/>
                    <a:pt x="381" y="102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11" y="116"/>
                    <a:pt x="411" y="116"/>
                    <a:pt x="411" y="116"/>
                  </a:cubicBezTo>
                  <a:cubicBezTo>
                    <a:pt x="420" y="117"/>
                    <a:pt x="420" y="117"/>
                    <a:pt x="420" y="117"/>
                  </a:cubicBezTo>
                  <a:cubicBezTo>
                    <a:pt x="426" y="118"/>
                    <a:pt x="431" y="120"/>
                    <a:pt x="436" y="123"/>
                  </a:cubicBezTo>
                  <a:cubicBezTo>
                    <a:pt x="444" y="126"/>
                    <a:pt x="444" y="126"/>
                    <a:pt x="444" y="126"/>
                  </a:cubicBezTo>
                  <a:cubicBezTo>
                    <a:pt x="463" y="116"/>
                    <a:pt x="463" y="116"/>
                    <a:pt x="463" y="116"/>
                  </a:cubicBezTo>
                  <a:cubicBezTo>
                    <a:pt x="478" y="132"/>
                    <a:pt x="478" y="132"/>
                    <a:pt x="478" y="132"/>
                  </a:cubicBezTo>
                  <a:cubicBezTo>
                    <a:pt x="466" y="150"/>
                    <a:pt x="466" y="150"/>
                    <a:pt x="466" y="150"/>
                  </a:cubicBezTo>
                  <a:cubicBezTo>
                    <a:pt x="469" y="159"/>
                    <a:pt x="469" y="159"/>
                    <a:pt x="469" y="159"/>
                  </a:cubicBezTo>
                  <a:cubicBezTo>
                    <a:pt x="470" y="162"/>
                    <a:pt x="471" y="164"/>
                    <a:pt x="472" y="167"/>
                  </a:cubicBezTo>
                  <a:cubicBezTo>
                    <a:pt x="472" y="169"/>
                    <a:pt x="472" y="172"/>
                    <a:pt x="473" y="175"/>
                  </a:cubicBezTo>
                  <a:cubicBezTo>
                    <a:pt x="474" y="184"/>
                    <a:pt x="474" y="184"/>
                    <a:pt x="474" y="184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85" y="216"/>
                    <a:pt x="485" y="216"/>
                    <a:pt x="485" y="216"/>
                  </a:cubicBezTo>
                  <a:cubicBezTo>
                    <a:pt x="464" y="215"/>
                    <a:pt x="464" y="215"/>
                    <a:pt x="464" y="215"/>
                  </a:cubicBezTo>
                  <a:cubicBezTo>
                    <a:pt x="458" y="222"/>
                    <a:pt x="458" y="222"/>
                    <a:pt x="458" y="222"/>
                  </a:cubicBezTo>
                  <a:cubicBezTo>
                    <a:pt x="454" y="226"/>
                    <a:pt x="450" y="230"/>
                    <a:pt x="446" y="233"/>
                  </a:cubicBezTo>
                  <a:cubicBezTo>
                    <a:pt x="438" y="238"/>
                    <a:pt x="438" y="238"/>
                    <a:pt x="438" y="238"/>
                  </a:cubicBezTo>
                  <a:cubicBezTo>
                    <a:pt x="437" y="259"/>
                    <a:pt x="437" y="259"/>
                    <a:pt x="437" y="259"/>
                  </a:cubicBezTo>
                  <a:cubicBezTo>
                    <a:pt x="416" y="264"/>
                    <a:pt x="416" y="264"/>
                    <a:pt x="416" y="264"/>
                  </a:cubicBezTo>
                  <a:cubicBezTo>
                    <a:pt x="407" y="245"/>
                    <a:pt x="407" y="245"/>
                    <a:pt x="407" y="245"/>
                  </a:cubicBezTo>
                  <a:cubicBezTo>
                    <a:pt x="398" y="243"/>
                    <a:pt x="398" y="243"/>
                    <a:pt x="398" y="243"/>
                  </a:cubicBezTo>
                  <a:cubicBezTo>
                    <a:pt x="392" y="243"/>
                    <a:pt x="387" y="241"/>
                    <a:pt x="382" y="238"/>
                  </a:cubicBezTo>
                  <a:cubicBezTo>
                    <a:pt x="374" y="234"/>
                    <a:pt x="374" y="234"/>
                    <a:pt x="374" y="234"/>
                  </a:cubicBezTo>
                  <a:cubicBezTo>
                    <a:pt x="355" y="245"/>
                    <a:pt x="355" y="245"/>
                    <a:pt x="355" y="245"/>
                  </a:cubicBezTo>
                  <a:cubicBezTo>
                    <a:pt x="340" y="229"/>
                    <a:pt x="340" y="229"/>
                    <a:pt x="340" y="229"/>
                  </a:cubicBezTo>
                  <a:lnTo>
                    <a:pt x="352" y="211"/>
                  </a:lnTo>
                  <a:close/>
                  <a:moveTo>
                    <a:pt x="389" y="212"/>
                  </a:moveTo>
                  <a:cubicBezTo>
                    <a:pt x="395" y="216"/>
                    <a:pt x="402" y="218"/>
                    <a:pt x="409" y="218"/>
                  </a:cubicBezTo>
                  <a:cubicBezTo>
                    <a:pt x="412" y="218"/>
                    <a:pt x="414" y="218"/>
                    <a:pt x="417" y="217"/>
                  </a:cubicBezTo>
                  <a:cubicBezTo>
                    <a:pt x="437" y="213"/>
                    <a:pt x="450" y="193"/>
                    <a:pt x="446" y="172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1" y="152"/>
                    <a:pt x="421" y="139"/>
                    <a:pt x="401" y="144"/>
                  </a:cubicBezTo>
                  <a:cubicBezTo>
                    <a:pt x="391" y="146"/>
                    <a:pt x="383" y="152"/>
                    <a:pt x="377" y="160"/>
                  </a:cubicBezTo>
                  <a:cubicBezTo>
                    <a:pt x="372" y="169"/>
                    <a:pt x="370" y="179"/>
                    <a:pt x="372" y="189"/>
                  </a:cubicBezTo>
                  <a:cubicBezTo>
                    <a:pt x="374" y="198"/>
                    <a:pt x="380" y="207"/>
                    <a:pt x="389" y="212"/>
                  </a:cubicBezTo>
                  <a:close/>
                  <a:moveTo>
                    <a:pt x="398" y="173"/>
                  </a:moveTo>
                  <a:cubicBezTo>
                    <a:pt x="400" y="170"/>
                    <a:pt x="403" y="168"/>
                    <a:pt x="406" y="168"/>
                  </a:cubicBezTo>
                  <a:cubicBezTo>
                    <a:pt x="407" y="167"/>
                    <a:pt x="408" y="167"/>
                    <a:pt x="409" y="167"/>
                  </a:cubicBezTo>
                  <a:cubicBezTo>
                    <a:pt x="415" y="167"/>
                    <a:pt x="420" y="172"/>
                    <a:pt x="422" y="178"/>
                  </a:cubicBezTo>
                  <a:cubicBezTo>
                    <a:pt x="423" y="181"/>
                    <a:pt x="422" y="185"/>
                    <a:pt x="420" y="188"/>
                  </a:cubicBezTo>
                  <a:cubicBezTo>
                    <a:pt x="418" y="190"/>
                    <a:pt x="415" y="193"/>
                    <a:pt x="412" y="193"/>
                  </a:cubicBezTo>
                  <a:cubicBezTo>
                    <a:pt x="405" y="195"/>
                    <a:pt x="398" y="190"/>
                    <a:pt x="396" y="183"/>
                  </a:cubicBezTo>
                  <a:cubicBezTo>
                    <a:pt x="395" y="180"/>
                    <a:pt x="396" y="176"/>
                    <a:pt x="398" y="173"/>
                  </a:cubicBezTo>
                  <a:close/>
                  <a:moveTo>
                    <a:pt x="0" y="0"/>
                  </a:moveTo>
                  <a:cubicBezTo>
                    <a:pt x="0" y="576"/>
                    <a:pt x="0" y="576"/>
                    <a:pt x="0" y="576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76" y="0"/>
                    <a:pt x="576" y="0"/>
                    <a:pt x="576" y="0"/>
                  </a:cubicBezTo>
                  <a:lnTo>
                    <a:pt x="0" y="0"/>
                  </a:lnTo>
                  <a:close/>
                  <a:moveTo>
                    <a:pt x="551" y="551"/>
                  </a:moveTo>
                  <a:cubicBezTo>
                    <a:pt x="25" y="551"/>
                    <a:pt x="25" y="551"/>
                    <a:pt x="25" y="551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51" y="25"/>
                    <a:pt x="551" y="25"/>
                    <a:pt x="551" y="25"/>
                  </a:cubicBezTo>
                  <a:lnTo>
                    <a:pt x="551" y="5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14300" tIns="57175" rIns="114300" bIns="571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3471863" y="4364885"/>
              <a:ext cx="2447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l-PL" sz="15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Skills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13"/>
          <p:cNvGrpSpPr/>
          <p:nvPr/>
        </p:nvGrpSpPr>
        <p:grpSpPr>
          <a:xfrm>
            <a:off x="5939892" y="5315563"/>
            <a:ext cx="2783650" cy="215444"/>
            <a:chOff x="6050308" y="4364885"/>
            <a:chExt cx="2783650" cy="215444"/>
          </a:xfrm>
        </p:grpSpPr>
        <p:sp>
          <p:nvSpPr>
            <p:cNvPr id="372" name="Google Shape;372;p13"/>
            <p:cNvSpPr/>
            <p:nvPr/>
          </p:nvSpPr>
          <p:spPr>
            <a:xfrm>
              <a:off x="6386858" y="4364885"/>
              <a:ext cx="2447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l-PL" sz="15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Technical </a:t>
              </a:r>
              <a:r>
                <a:rPr lang="pl-PL" sz="1500" b="1" i="0" u="none" strike="noStrike" cap="none" err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expertise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6050308" y="4366016"/>
              <a:ext cx="215900" cy="214313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0" y="0"/>
                  </a:moveTo>
                  <a:cubicBezTo>
                    <a:pt x="0" y="346"/>
                    <a:pt x="0" y="346"/>
                    <a:pt x="0" y="346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0"/>
                    <a:pt x="346" y="0"/>
                    <a:pt x="346" y="0"/>
                  </a:cubicBezTo>
                  <a:lnTo>
                    <a:pt x="0" y="0"/>
                  </a:lnTo>
                  <a:close/>
                  <a:moveTo>
                    <a:pt x="117" y="90"/>
                  </a:moveTo>
                  <a:cubicBezTo>
                    <a:pt x="117" y="77"/>
                    <a:pt x="128" y="67"/>
                    <a:pt x="141" y="67"/>
                  </a:cubicBezTo>
                  <a:cubicBezTo>
                    <a:pt x="153" y="67"/>
                    <a:pt x="164" y="77"/>
                    <a:pt x="164" y="90"/>
                  </a:cubicBezTo>
                  <a:cubicBezTo>
                    <a:pt x="164" y="103"/>
                    <a:pt x="153" y="113"/>
                    <a:pt x="141" y="113"/>
                  </a:cubicBezTo>
                  <a:cubicBezTo>
                    <a:pt x="128" y="113"/>
                    <a:pt x="117" y="103"/>
                    <a:pt x="117" y="90"/>
                  </a:cubicBezTo>
                  <a:close/>
                  <a:moveTo>
                    <a:pt x="331" y="332"/>
                  </a:moveTo>
                  <a:cubicBezTo>
                    <a:pt x="217" y="332"/>
                    <a:pt x="217" y="332"/>
                    <a:pt x="217" y="332"/>
                  </a:cubicBezTo>
                  <a:cubicBezTo>
                    <a:pt x="217" y="296"/>
                    <a:pt x="217" y="296"/>
                    <a:pt x="217" y="29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78" y="134"/>
                    <a:pt x="278" y="134"/>
                    <a:pt x="278" y="134"/>
                  </a:cubicBezTo>
                  <a:cubicBezTo>
                    <a:pt x="295" y="131"/>
                    <a:pt x="309" y="115"/>
                    <a:pt x="309" y="97"/>
                  </a:cubicBezTo>
                  <a:cubicBezTo>
                    <a:pt x="309" y="76"/>
                    <a:pt x="291" y="59"/>
                    <a:pt x="270" y="59"/>
                  </a:cubicBezTo>
                  <a:cubicBezTo>
                    <a:pt x="249" y="59"/>
                    <a:pt x="232" y="76"/>
                    <a:pt x="232" y="97"/>
                  </a:cubicBezTo>
                  <a:cubicBezTo>
                    <a:pt x="232" y="115"/>
                    <a:pt x="245" y="131"/>
                    <a:pt x="263" y="134"/>
                  </a:cubicBezTo>
                  <a:cubicBezTo>
                    <a:pt x="263" y="239"/>
                    <a:pt x="263" y="239"/>
                    <a:pt x="263" y="239"/>
                  </a:cubicBezTo>
                  <a:cubicBezTo>
                    <a:pt x="202" y="289"/>
                    <a:pt x="202" y="289"/>
                    <a:pt x="202" y="289"/>
                  </a:cubicBezTo>
                  <a:cubicBezTo>
                    <a:pt x="202" y="332"/>
                    <a:pt x="202" y="332"/>
                    <a:pt x="202" y="332"/>
                  </a:cubicBezTo>
                  <a:cubicBezTo>
                    <a:pt x="185" y="332"/>
                    <a:pt x="185" y="332"/>
                    <a:pt x="185" y="332"/>
                  </a:cubicBezTo>
                  <a:cubicBezTo>
                    <a:pt x="185" y="259"/>
                    <a:pt x="185" y="259"/>
                    <a:pt x="185" y="259"/>
                  </a:cubicBezTo>
                  <a:cubicBezTo>
                    <a:pt x="213" y="235"/>
                    <a:pt x="213" y="235"/>
                    <a:pt x="213" y="235"/>
                  </a:cubicBezTo>
                  <a:cubicBezTo>
                    <a:pt x="213" y="198"/>
                    <a:pt x="213" y="198"/>
                    <a:pt x="213" y="198"/>
                  </a:cubicBezTo>
                  <a:cubicBezTo>
                    <a:pt x="230" y="195"/>
                    <a:pt x="244" y="179"/>
                    <a:pt x="244" y="161"/>
                  </a:cubicBezTo>
                  <a:cubicBezTo>
                    <a:pt x="244" y="140"/>
                    <a:pt x="227" y="123"/>
                    <a:pt x="205" y="123"/>
                  </a:cubicBezTo>
                  <a:cubicBezTo>
                    <a:pt x="184" y="123"/>
                    <a:pt x="167" y="140"/>
                    <a:pt x="167" y="161"/>
                  </a:cubicBezTo>
                  <a:cubicBezTo>
                    <a:pt x="167" y="179"/>
                    <a:pt x="181" y="195"/>
                    <a:pt x="198" y="198"/>
                  </a:cubicBezTo>
                  <a:cubicBezTo>
                    <a:pt x="198" y="228"/>
                    <a:pt x="198" y="228"/>
                    <a:pt x="198" y="228"/>
                  </a:cubicBezTo>
                  <a:cubicBezTo>
                    <a:pt x="170" y="252"/>
                    <a:pt x="170" y="252"/>
                    <a:pt x="170" y="252"/>
                  </a:cubicBezTo>
                  <a:cubicBezTo>
                    <a:pt x="170" y="332"/>
                    <a:pt x="170" y="332"/>
                    <a:pt x="170" y="332"/>
                  </a:cubicBezTo>
                  <a:cubicBezTo>
                    <a:pt x="153" y="332"/>
                    <a:pt x="153" y="332"/>
                    <a:pt x="153" y="332"/>
                  </a:cubicBezTo>
                  <a:cubicBezTo>
                    <a:pt x="148" y="127"/>
                    <a:pt x="148" y="127"/>
                    <a:pt x="148" y="127"/>
                  </a:cubicBezTo>
                  <a:cubicBezTo>
                    <a:pt x="166" y="124"/>
                    <a:pt x="179" y="109"/>
                    <a:pt x="179" y="90"/>
                  </a:cubicBezTo>
                  <a:cubicBezTo>
                    <a:pt x="179" y="69"/>
                    <a:pt x="162" y="52"/>
                    <a:pt x="141" y="52"/>
                  </a:cubicBezTo>
                  <a:cubicBezTo>
                    <a:pt x="120" y="52"/>
                    <a:pt x="102" y="69"/>
                    <a:pt x="102" y="90"/>
                  </a:cubicBezTo>
                  <a:cubicBezTo>
                    <a:pt x="102" y="109"/>
                    <a:pt x="116" y="124"/>
                    <a:pt x="133" y="128"/>
                  </a:cubicBezTo>
                  <a:cubicBezTo>
                    <a:pt x="138" y="332"/>
                    <a:pt x="138" y="332"/>
                    <a:pt x="138" y="332"/>
                  </a:cubicBezTo>
                  <a:cubicBezTo>
                    <a:pt x="121" y="332"/>
                    <a:pt x="121" y="332"/>
                    <a:pt x="121" y="332"/>
                  </a:cubicBezTo>
                  <a:cubicBezTo>
                    <a:pt x="121" y="237"/>
                    <a:pt x="121" y="237"/>
                    <a:pt x="121" y="237"/>
                  </a:cubicBezTo>
                  <a:cubicBezTo>
                    <a:pt x="89" y="199"/>
                    <a:pt x="89" y="199"/>
                    <a:pt x="89" y="199"/>
                  </a:cubicBezTo>
                  <a:cubicBezTo>
                    <a:pt x="104" y="194"/>
                    <a:pt x="114" y="180"/>
                    <a:pt x="114" y="163"/>
                  </a:cubicBezTo>
                  <a:cubicBezTo>
                    <a:pt x="114" y="142"/>
                    <a:pt x="97" y="125"/>
                    <a:pt x="76" y="125"/>
                  </a:cubicBezTo>
                  <a:cubicBezTo>
                    <a:pt x="55" y="125"/>
                    <a:pt x="38" y="142"/>
                    <a:pt x="38" y="163"/>
                  </a:cubicBezTo>
                  <a:cubicBezTo>
                    <a:pt x="38" y="183"/>
                    <a:pt x="53" y="200"/>
                    <a:pt x="72" y="201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5" y="332"/>
                    <a:pt x="15" y="332"/>
                    <a:pt x="15" y="332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31" y="15"/>
                    <a:pt x="331" y="15"/>
                    <a:pt x="331" y="15"/>
                  </a:cubicBezTo>
                  <a:lnTo>
                    <a:pt x="331" y="332"/>
                  </a:lnTo>
                  <a:close/>
                  <a:moveTo>
                    <a:pt x="270" y="120"/>
                  </a:moveTo>
                  <a:cubicBezTo>
                    <a:pt x="257" y="120"/>
                    <a:pt x="247" y="110"/>
                    <a:pt x="247" y="97"/>
                  </a:cubicBezTo>
                  <a:cubicBezTo>
                    <a:pt x="247" y="84"/>
                    <a:pt x="257" y="73"/>
                    <a:pt x="270" y="73"/>
                  </a:cubicBezTo>
                  <a:cubicBezTo>
                    <a:pt x="283" y="73"/>
                    <a:pt x="294" y="84"/>
                    <a:pt x="294" y="97"/>
                  </a:cubicBezTo>
                  <a:cubicBezTo>
                    <a:pt x="294" y="110"/>
                    <a:pt x="283" y="120"/>
                    <a:pt x="270" y="120"/>
                  </a:cubicBezTo>
                  <a:close/>
                  <a:moveTo>
                    <a:pt x="205" y="184"/>
                  </a:moveTo>
                  <a:cubicBezTo>
                    <a:pt x="193" y="184"/>
                    <a:pt x="182" y="174"/>
                    <a:pt x="182" y="161"/>
                  </a:cubicBezTo>
                  <a:cubicBezTo>
                    <a:pt x="182" y="148"/>
                    <a:pt x="193" y="137"/>
                    <a:pt x="205" y="137"/>
                  </a:cubicBezTo>
                  <a:cubicBezTo>
                    <a:pt x="218" y="137"/>
                    <a:pt x="229" y="148"/>
                    <a:pt x="229" y="161"/>
                  </a:cubicBezTo>
                  <a:cubicBezTo>
                    <a:pt x="229" y="174"/>
                    <a:pt x="218" y="184"/>
                    <a:pt x="205" y="184"/>
                  </a:cubicBezTo>
                  <a:close/>
                  <a:moveTo>
                    <a:pt x="52" y="163"/>
                  </a:moveTo>
                  <a:cubicBezTo>
                    <a:pt x="52" y="151"/>
                    <a:pt x="63" y="140"/>
                    <a:pt x="76" y="140"/>
                  </a:cubicBezTo>
                  <a:cubicBezTo>
                    <a:pt x="89" y="140"/>
                    <a:pt x="99" y="151"/>
                    <a:pt x="99" y="163"/>
                  </a:cubicBezTo>
                  <a:cubicBezTo>
                    <a:pt x="99" y="176"/>
                    <a:pt x="89" y="187"/>
                    <a:pt x="76" y="187"/>
                  </a:cubicBezTo>
                  <a:cubicBezTo>
                    <a:pt x="63" y="187"/>
                    <a:pt x="52" y="176"/>
                    <a:pt x="52" y="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85725" tIns="42875" rIns="85725" bIns="428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1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4" name="Google Shape;374;p13"/>
          <p:cNvCxnSpPr/>
          <p:nvPr/>
        </p:nvCxnSpPr>
        <p:spPr>
          <a:xfrm>
            <a:off x="3135313" y="5181341"/>
            <a:ext cx="8613900" cy="1500"/>
          </a:xfrm>
          <a:prstGeom prst="straightConnector1">
            <a:avLst/>
          </a:prstGeom>
          <a:noFill/>
          <a:ln w="9525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6" name="Google Shape;376;p13"/>
          <p:cNvSpPr txBox="1">
            <a:spLocks noGrp="1"/>
          </p:cNvSpPr>
          <p:nvPr>
            <p:ph type="body" idx="7"/>
          </p:nvPr>
        </p:nvSpPr>
        <p:spPr>
          <a:xfrm>
            <a:off x="3135308" y="5586976"/>
            <a:ext cx="26145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1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body" idx="8"/>
          </p:nvPr>
        </p:nvSpPr>
        <p:spPr>
          <a:xfrm>
            <a:off x="5939892" y="5586976"/>
            <a:ext cx="26145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1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13"/>
          <p:cNvSpPr txBox="1">
            <a:spLocks noGrp="1"/>
          </p:cNvSpPr>
          <p:nvPr>
            <p:ph type="body" idx="9"/>
          </p:nvPr>
        </p:nvSpPr>
        <p:spPr>
          <a:xfrm>
            <a:off x="8964614" y="5586976"/>
            <a:ext cx="26145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1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grpSp>
        <p:nvGrpSpPr>
          <p:cNvPr id="379" name="Google Shape;379;p13"/>
          <p:cNvGrpSpPr/>
          <p:nvPr/>
        </p:nvGrpSpPr>
        <p:grpSpPr>
          <a:xfrm>
            <a:off x="8964514" y="5315563"/>
            <a:ext cx="2784441" cy="215480"/>
            <a:chOff x="8964512" y="4316994"/>
            <a:chExt cx="2784441" cy="215480"/>
          </a:xfrm>
        </p:grpSpPr>
        <p:grpSp>
          <p:nvGrpSpPr>
            <p:cNvPr id="380" name="Google Shape;380;p13"/>
            <p:cNvGrpSpPr/>
            <p:nvPr/>
          </p:nvGrpSpPr>
          <p:grpSpPr>
            <a:xfrm>
              <a:off x="8964512" y="4318139"/>
              <a:ext cx="215890" cy="214335"/>
              <a:chOff x="4504932" y="281968"/>
              <a:chExt cx="457200" cy="457200"/>
            </a:xfrm>
          </p:grpSpPr>
          <p:sp>
            <p:nvSpPr>
              <p:cNvPr id="381" name="Google Shape;381;p13"/>
              <p:cNvSpPr/>
              <p:nvPr/>
            </p:nvSpPr>
            <p:spPr>
              <a:xfrm>
                <a:off x="4566368" y="587530"/>
                <a:ext cx="205327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05327" h="19431" extrusionOk="0">
                    <a:moveTo>
                      <a:pt x="0" y="0"/>
                    </a:moveTo>
                    <a:lnTo>
                      <a:pt x="205327" y="0"/>
                    </a:lnTo>
                    <a:lnTo>
                      <a:pt x="205327" y="19431"/>
                    </a:lnTo>
                    <a:lnTo>
                      <a:pt x="0" y="19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4566368" y="625153"/>
                <a:ext cx="323342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323342" h="19431" extrusionOk="0">
                    <a:moveTo>
                      <a:pt x="0" y="0"/>
                    </a:moveTo>
                    <a:lnTo>
                      <a:pt x="323342" y="0"/>
                    </a:lnTo>
                    <a:lnTo>
                      <a:pt x="323342" y="19431"/>
                    </a:lnTo>
                    <a:lnTo>
                      <a:pt x="0" y="19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4566368" y="662745"/>
                <a:ext cx="129317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129317" h="19431" extrusionOk="0">
                    <a:moveTo>
                      <a:pt x="0" y="0"/>
                    </a:moveTo>
                    <a:lnTo>
                      <a:pt x="129318" y="0"/>
                    </a:lnTo>
                    <a:lnTo>
                      <a:pt x="129318" y="19431"/>
                    </a:lnTo>
                    <a:lnTo>
                      <a:pt x="0" y="19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4718260" y="662745"/>
                <a:ext cx="129317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129317" h="19431" extrusionOk="0">
                    <a:moveTo>
                      <a:pt x="0" y="0"/>
                    </a:moveTo>
                    <a:lnTo>
                      <a:pt x="129318" y="0"/>
                    </a:lnTo>
                    <a:lnTo>
                      <a:pt x="129318" y="19431"/>
                    </a:lnTo>
                    <a:lnTo>
                      <a:pt x="0" y="19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4567098" y="341467"/>
                <a:ext cx="204279" cy="208819"/>
              </a:xfrm>
              <a:custGeom>
                <a:avLst/>
                <a:gdLst/>
                <a:ahLst/>
                <a:cxnLst/>
                <a:rect l="l" t="t" r="r" b="b"/>
                <a:pathLst>
                  <a:path w="204279" h="208819" extrusionOk="0">
                    <a:moveTo>
                      <a:pt x="0" y="0"/>
                    </a:moveTo>
                    <a:lnTo>
                      <a:pt x="0" y="208820"/>
                    </a:lnTo>
                    <a:lnTo>
                      <a:pt x="52134" y="208820"/>
                    </a:lnTo>
                    <a:lnTo>
                      <a:pt x="52134" y="208820"/>
                    </a:lnTo>
                    <a:lnTo>
                      <a:pt x="152241" y="208820"/>
                    </a:lnTo>
                    <a:lnTo>
                      <a:pt x="152241" y="208820"/>
                    </a:lnTo>
                    <a:lnTo>
                      <a:pt x="204280" y="208820"/>
                    </a:lnTo>
                    <a:lnTo>
                      <a:pt x="204280" y="0"/>
                    </a:lnTo>
                    <a:close/>
                    <a:moveTo>
                      <a:pt x="54642" y="188151"/>
                    </a:moveTo>
                    <a:lnTo>
                      <a:pt x="57372" y="166878"/>
                    </a:lnTo>
                    <a:cubicBezTo>
                      <a:pt x="58828" y="163070"/>
                      <a:pt x="61898" y="160104"/>
                      <a:pt x="65754" y="158782"/>
                    </a:cubicBezTo>
                    <a:lnTo>
                      <a:pt x="86582" y="151701"/>
                    </a:lnTo>
                    <a:cubicBezTo>
                      <a:pt x="95348" y="159864"/>
                      <a:pt x="108932" y="159864"/>
                      <a:pt x="117697" y="151701"/>
                    </a:cubicBezTo>
                    <a:lnTo>
                      <a:pt x="138525" y="158782"/>
                    </a:lnTo>
                    <a:cubicBezTo>
                      <a:pt x="142374" y="160104"/>
                      <a:pt x="145434" y="163072"/>
                      <a:pt x="146875" y="166878"/>
                    </a:cubicBezTo>
                    <a:lnTo>
                      <a:pt x="149606" y="188151"/>
                    </a:lnTo>
                    <a:close/>
                    <a:moveTo>
                      <a:pt x="183579" y="188151"/>
                    </a:moveTo>
                    <a:lnTo>
                      <a:pt x="170466" y="188151"/>
                    </a:lnTo>
                    <a:lnTo>
                      <a:pt x="167291" y="163259"/>
                    </a:lnTo>
                    <a:lnTo>
                      <a:pt x="166910" y="161481"/>
                    </a:lnTo>
                    <a:cubicBezTo>
                      <a:pt x="163604" y="151048"/>
                      <a:pt x="155546" y="142802"/>
                      <a:pt x="145193" y="139256"/>
                    </a:cubicBezTo>
                    <a:lnTo>
                      <a:pt x="120713" y="131001"/>
                    </a:lnTo>
                    <a:cubicBezTo>
                      <a:pt x="115384" y="129191"/>
                      <a:pt x="109488" y="130612"/>
                      <a:pt x="105569" y="134652"/>
                    </a:cubicBezTo>
                    <a:lnTo>
                      <a:pt x="103664" y="136589"/>
                    </a:lnTo>
                    <a:cubicBezTo>
                      <a:pt x="102856" y="137465"/>
                      <a:pt x="101490" y="137521"/>
                      <a:pt x="100613" y="136713"/>
                    </a:cubicBezTo>
                    <a:cubicBezTo>
                      <a:pt x="100570" y="136673"/>
                      <a:pt x="100528" y="136632"/>
                      <a:pt x="100489" y="136589"/>
                    </a:cubicBezTo>
                    <a:lnTo>
                      <a:pt x="98584" y="134620"/>
                    </a:lnTo>
                    <a:cubicBezTo>
                      <a:pt x="94668" y="130643"/>
                      <a:pt x="88830" y="129239"/>
                      <a:pt x="83534" y="131001"/>
                    </a:cubicBezTo>
                    <a:lnTo>
                      <a:pt x="59119" y="139224"/>
                    </a:lnTo>
                    <a:cubicBezTo>
                      <a:pt x="48757" y="142757"/>
                      <a:pt x="40694" y="151008"/>
                      <a:pt x="37402" y="161449"/>
                    </a:cubicBezTo>
                    <a:lnTo>
                      <a:pt x="33814" y="188151"/>
                    </a:lnTo>
                    <a:lnTo>
                      <a:pt x="20669" y="188151"/>
                    </a:lnTo>
                    <a:lnTo>
                      <a:pt x="20669" y="20669"/>
                    </a:lnTo>
                    <a:lnTo>
                      <a:pt x="183579" y="206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4640313" y="385091"/>
                <a:ext cx="57848" cy="74263"/>
              </a:xfrm>
              <a:custGeom>
                <a:avLst/>
                <a:gdLst/>
                <a:ahLst/>
                <a:cxnLst/>
                <a:rect l="l" t="t" r="r" b="b"/>
                <a:pathLst>
                  <a:path w="57848" h="74263" extrusionOk="0">
                    <a:moveTo>
                      <a:pt x="28924" y="74263"/>
                    </a:moveTo>
                    <a:cubicBezTo>
                      <a:pt x="39338" y="74263"/>
                      <a:pt x="45212" y="67691"/>
                      <a:pt x="48736" y="63754"/>
                    </a:cubicBezTo>
                    <a:cubicBezTo>
                      <a:pt x="54769" y="56959"/>
                      <a:pt x="57849" y="46006"/>
                      <a:pt x="57849" y="31147"/>
                    </a:cubicBezTo>
                    <a:cubicBezTo>
                      <a:pt x="57849" y="13970"/>
                      <a:pt x="44863" y="0"/>
                      <a:pt x="28924" y="0"/>
                    </a:cubicBezTo>
                    <a:cubicBezTo>
                      <a:pt x="12986" y="0"/>
                      <a:pt x="0" y="13970"/>
                      <a:pt x="0" y="31147"/>
                    </a:cubicBezTo>
                    <a:cubicBezTo>
                      <a:pt x="0" y="46006"/>
                      <a:pt x="3175" y="56991"/>
                      <a:pt x="9112" y="63754"/>
                    </a:cubicBezTo>
                    <a:cubicBezTo>
                      <a:pt x="13764" y="70100"/>
                      <a:pt x="21061" y="73971"/>
                      <a:pt x="28924" y="74263"/>
                    </a:cubicBezTo>
                    <a:close/>
                    <a:moveTo>
                      <a:pt x="28924" y="20701"/>
                    </a:moveTo>
                    <a:cubicBezTo>
                      <a:pt x="33401" y="20701"/>
                      <a:pt x="37179" y="25495"/>
                      <a:pt x="37179" y="31147"/>
                    </a:cubicBezTo>
                    <a:cubicBezTo>
                      <a:pt x="37179" y="41847"/>
                      <a:pt x="35179" y="47879"/>
                      <a:pt x="33306" y="49975"/>
                    </a:cubicBezTo>
                    <a:cubicBezTo>
                      <a:pt x="30131" y="53594"/>
                      <a:pt x="29496" y="53594"/>
                      <a:pt x="28924" y="53594"/>
                    </a:cubicBezTo>
                    <a:cubicBezTo>
                      <a:pt x="28353" y="53594"/>
                      <a:pt x="27750" y="53594"/>
                      <a:pt x="24543" y="49975"/>
                    </a:cubicBezTo>
                    <a:cubicBezTo>
                      <a:pt x="22669" y="47879"/>
                      <a:pt x="20669" y="41847"/>
                      <a:pt x="20669" y="31147"/>
                    </a:cubicBezTo>
                    <a:cubicBezTo>
                      <a:pt x="20669" y="25495"/>
                      <a:pt x="24448" y="20701"/>
                      <a:pt x="28924" y="207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4504932" y="281968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 extrusionOk="0">
                    <a:moveTo>
                      <a:pt x="0" y="0"/>
                    </a:moveTo>
                    <a:lnTo>
                      <a:pt x="0" y="457200"/>
                    </a:lnTo>
                    <a:lnTo>
                      <a:pt x="457200" y="457200"/>
                    </a:lnTo>
                    <a:lnTo>
                      <a:pt x="457200" y="0"/>
                    </a:lnTo>
                    <a:close/>
                    <a:moveTo>
                      <a:pt x="437706" y="437706"/>
                    </a:moveTo>
                    <a:lnTo>
                      <a:pt x="19495" y="437706"/>
                    </a:lnTo>
                    <a:lnTo>
                      <a:pt x="19495" y="19495"/>
                    </a:lnTo>
                    <a:lnTo>
                      <a:pt x="437706" y="19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8" name="Google Shape;388;p13"/>
            <p:cNvSpPr/>
            <p:nvPr/>
          </p:nvSpPr>
          <p:spPr>
            <a:xfrm>
              <a:off x="9301853" y="4316994"/>
              <a:ext cx="2447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l-PL" sz="15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Certification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9" name="Google Shape;389;p13"/>
          <p:cNvPicPr preferRelativeResize="0"/>
          <p:nvPr/>
        </p:nvPicPr>
        <p:blipFill rotWithShape="1">
          <a:blip r:embed="rId2">
            <a:alphaModFix/>
          </a:blip>
          <a:srcRect l="34640" t="34809" r="38481" b="23686"/>
          <a:stretch/>
        </p:blipFill>
        <p:spPr>
          <a:xfrm>
            <a:off x="10403838" y="434841"/>
            <a:ext cx="1321611" cy="987660"/>
          </a:xfrm>
          <a:custGeom>
            <a:avLst/>
            <a:gdLst/>
            <a:ahLst/>
            <a:cxnLst/>
            <a:rect l="l" t="t" r="r" b="b"/>
            <a:pathLst>
              <a:path w="3367162" h="2599105" extrusionOk="0">
                <a:moveTo>
                  <a:pt x="1693421" y="0"/>
                </a:moveTo>
                <a:cubicBezTo>
                  <a:pt x="2168183" y="0"/>
                  <a:pt x="2553053" y="384870"/>
                  <a:pt x="2553053" y="859632"/>
                </a:cubicBezTo>
                <a:lnTo>
                  <a:pt x="2552664" y="863498"/>
                </a:lnTo>
                <a:lnTo>
                  <a:pt x="2595423" y="865657"/>
                </a:lnTo>
                <a:cubicBezTo>
                  <a:pt x="3028898" y="909679"/>
                  <a:pt x="3367162" y="1275762"/>
                  <a:pt x="3367162" y="1720851"/>
                </a:cubicBezTo>
                <a:cubicBezTo>
                  <a:pt x="3367162" y="2165941"/>
                  <a:pt x="3028898" y="2532023"/>
                  <a:pt x="2595423" y="2576045"/>
                </a:cubicBezTo>
                <a:lnTo>
                  <a:pt x="2514409" y="2580136"/>
                </a:lnTo>
                <a:lnTo>
                  <a:pt x="2514409" y="2599104"/>
                </a:lnTo>
                <a:lnTo>
                  <a:pt x="879728" y="2599104"/>
                </a:lnTo>
                <a:lnTo>
                  <a:pt x="879728" y="2598090"/>
                </a:lnTo>
                <a:lnTo>
                  <a:pt x="859632" y="2599105"/>
                </a:lnTo>
                <a:cubicBezTo>
                  <a:pt x="384870" y="2599105"/>
                  <a:pt x="0" y="2214235"/>
                  <a:pt x="0" y="1739473"/>
                </a:cubicBezTo>
                <a:cubicBezTo>
                  <a:pt x="0" y="1294384"/>
                  <a:pt x="338264" y="928301"/>
                  <a:pt x="771739" y="884279"/>
                </a:cubicBezTo>
                <a:lnTo>
                  <a:pt x="834872" y="881091"/>
                </a:lnTo>
                <a:lnTo>
                  <a:pt x="833789" y="859632"/>
                </a:lnTo>
                <a:cubicBezTo>
                  <a:pt x="833789" y="384870"/>
                  <a:pt x="1218659" y="0"/>
                  <a:pt x="169342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" name="Google Shape;7221;p596">
            <a:extLst>
              <a:ext uri="{FF2B5EF4-FFF2-40B4-BE49-F238E27FC236}">
                <a16:creationId xmlns:a16="http://schemas.microsoft.com/office/drawing/2014/main" id="{95DDA6B4-D87A-3275-66F4-2ED28F17E5F2}"/>
              </a:ext>
            </a:extLst>
          </p:cNvPr>
          <p:cNvSpPr txBox="1">
            <a:spLocks noGrp="1"/>
          </p:cNvSpPr>
          <p:nvPr>
            <p:ph type="body" idx="6" hasCustomPrompt="1"/>
          </p:nvPr>
        </p:nvSpPr>
        <p:spPr>
          <a:xfrm>
            <a:off x="3135308" y="2380075"/>
            <a:ext cx="2108400" cy="19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1100" b="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E6A709"/>
                </a:solidFill>
              </a:rPr>
              <a:t>Company</a:t>
            </a:r>
            <a:endParaRPr b="1">
              <a:solidFill>
                <a:srgbClr val="E6A709"/>
              </a:solidFill>
            </a:endParaRPr>
          </a:p>
          <a:p>
            <a:pPr marL="316800" lvl="0" indent="-281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Char char="•"/>
            </a:pPr>
            <a:r>
              <a:rPr lang="en-GB" sz="800"/>
              <a:t>…</a:t>
            </a:r>
            <a:endParaRPr sz="800"/>
          </a:p>
        </p:txBody>
      </p:sp>
      <p:sp>
        <p:nvSpPr>
          <p:cNvPr id="7" name="Google Shape;7221;p596">
            <a:extLst>
              <a:ext uri="{FF2B5EF4-FFF2-40B4-BE49-F238E27FC236}">
                <a16:creationId xmlns:a16="http://schemas.microsoft.com/office/drawing/2014/main" id="{1E8BB6F1-0145-4C76-E9F5-FB895A653B6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383291" y="2380075"/>
            <a:ext cx="2108400" cy="19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1100" b="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E6A709"/>
                </a:solidFill>
              </a:rPr>
              <a:t>Company</a:t>
            </a:r>
            <a:endParaRPr b="1">
              <a:solidFill>
                <a:srgbClr val="E6A709"/>
              </a:solidFill>
            </a:endParaRPr>
          </a:p>
          <a:p>
            <a:pPr marL="316800" lvl="0" indent="-281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Char char="•"/>
            </a:pPr>
            <a:r>
              <a:rPr lang="en-GB" sz="800"/>
              <a:t>…</a:t>
            </a:r>
            <a:endParaRPr sz="800"/>
          </a:p>
        </p:txBody>
      </p:sp>
      <p:sp>
        <p:nvSpPr>
          <p:cNvPr id="8" name="Google Shape;7221;p596">
            <a:extLst>
              <a:ext uri="{FF2B5EF4-FFF2-40B4-BE49-F238E27FC236}">
                <a16:creationId xmlns:a16="http://schemas.microsoft.com/office/drawing/2014/main" id="{833E7B69-7349-C6D6-F419-E9274F42521F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635427" y="2380075"/>
            <a:ext cx="2108400" cy="19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1100" b="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E6A709"/>
                </a:solidFill>
              </a:rPr>
              <a:t>Company</a:t>
            </a:r>
            <a:endParaRPr b="1">
              <a:solidFill>
                <a:srgbClr val="E6A709"/>
              </a:solidFill>
            </a:endParaRPr>
          </a:p>
          <a:p>
            <a:pPr marL="316800" lvl="0" indent="-281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Char char="•"/>
            </a:pPr>
            <a:r>
              <a:rPr lang="en-GB" sz="800"/>
              <a:t>…</a:t>
            </a:r>
            <a:endParaRPr sz="800"/>
          </a:p>
        </p:txBody>
      </p:sp>
      <p:sp>
        <p:nvSpPr>
          <p:cNvPr id="9" name="Google Shape;7221;p596">
            <a:extLst>
              <a:ext uri="{FF2B5EF4-FFF2-40B4-BE49-F238E27FC236}">
                <a16:creationId xmlns:a16="http://schemas.microsoft.com/office/drawing/2014/main" id="{1EB4C30B-9451-3A64-F049-CC0F94CCE6A2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9835713" y="2380075"/>
            <a:ext cx="2108400" cy="19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1100" b="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E6A709"/>
                </a:solidFill>
              </a:rPr>
              <a:t>Company</a:t>
            </a:r>
            <a:endParaRPr b="1">
              <a:solidFill>
                <a:srgbClr val="E6A709"/>
              </a:solidFill>
            </a:endParaRPr>
          </a:p>
          <a:p>
            <a:pPr marL="316800" lvl="0" indent="-281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Char char="•"/>
            </a:pPr>
            <a:r>
              <a:rPr lang="en-GB" sz="800"/>
              <a:t>…</a:t>
            </a:r>
            <a:endParaRPr sz="800"/>
          </a:p>
        </p:txBody>
      </p:sp>
      <p:sp>
        <p:nvSpPr>
          <p:cNvPr id="10" name="Google Shape;353;p13">
            <a:extLst>
              <a:ext uri="{FF2B5EF4-FFF2-40B4-BE49-F238E27FC236}">
                <a16:creationId xmlns:a16="http://schemas.microsoft.com/office/drawing/2014/main" id="{66593221-D2A1-7F03-B921-DCDC999CC16D}"/>
              </a:ext>
            </a:extLst>
          </p:cNvPr>
          <p:cNvSpPr/>
          <p:nvPr userDrawn="1"/>
        </p:nvSpPr>
        <p:spPr>
          <a:xfrm>
            <a:off x="442913" y="5823039"/>
            <a:ext cx="160972" cy="118872"/>
          </a:xfrm>
          <a:custGeom>
            <a:avLst/>
            <a:gdLst/>
            <a:ahLst/>
            <a:cxnLst/>
            <a:rect l="l" t="t" r="r" b="b"/>
            <a:pathLst>
              <a:path w="1238250" h="914400" extrusionOk="0">
                <a:moveTo>
                  <a:pt x="1165479" y="7144"/>
                </a:moveTo>
                <a:cubicBezTo>
                  <a:pt x="87249" y="7144"/>
                  <a:pt x="87249" y="7144"/>
                  <a:pt x="87249" y="7144"/>
                </a:cubicBezTo>
                <a:cubicBezTo>
                  <a:pt x="44101" y="7144"/>
                  <a:pt x="7144" y="43529"/>
                  <a:pt x="7144" y="85916"/>
                </a:cubicBezTo>
                <a:cubicBezTo>
                  <a:pt x="7144" y="843344"/>
                  <a:pt x="7144" y="843344"/>
                  <a:pt x="7144" y="843344"/>
                </a:cubicBezTo>
                <a:cubicBezTo>
                  <a:pt x="7144" y="885730"/>
                  <a:pt x="44101" y="916019"/>
                  <a:pt x="87249" y="916019"/>
                </a:cubicBezTo>
                <a:cubicBezTo>
                  <a:pt x="1165479" y="916019"/>
                  <a:pt x="1165479" y="916019"/>
                  <a:pt x="1165479" y="916019"/>
                </a:cubicBezTo>
                <a:cubicBezTo>
                  <a:pt x="1202436" y="916019"/>
                  <a:pt x="1239393" y="885730"/>
                  <a:pt x="1239393" y="843344"/>
                </a:cubicBezTo>
                <a:cubicBezTo>
                  <a:pt x="1239393" y="85916"/>
                  <a:pt x="1239393" y="85916"/>
                  <a:pt x="1239393" y="85916"/>
                </a:cubicBezTo>
                <a:cubicBezTo>
                  <a:pt x="1239393" y="43529"/>
                  <a:pt x="1202436" y="7144"/>
                  <a:pt x="1165479" y="7144"/>
                </a:cubicBezTo>
                <a:close/>
                <a:moveTo>
                  <a:pt x="1165479" y="176784"/>
                </a:moveTo>
                <a:cubicBezTo>
                  <a:pt x="1054608" y="228791"/>
                  <a:pt x="966502" y="270224"/>
                  <a:pt x="896398" y="303086"/>
                </a:cubicBezTo>
                <a:cubicBezTo>
                  <a:pt x="909161" y="325088"/>
                  <a:pt x="919448" y="348806"/>
                  <a:pt x="926592" y="373761"/>
                </a:cubicBezTo>
                <a:cubicBezTo>
                  <a:pt x="1165479" y="261652"/>
                  <a:pt x="1165479" y="261652"/>
                  <a:pt x="1165479" y="261652"/>
                </a:cubicBezTo>
                <a:lnTo>
                  <a:pt x="1165479" y="843344"/>
                </a:lnTo>
                <a:cubicBezTo>
                  <a:pt x="87249" y="843344"/>
                  <a:pt x="87249" y="843344"/>
                  <a:pt x="87249" y="843344"/>
                </a:cubicBezTo>
                <a:cubicBezTo>
                  <a:pt x="87249" y="261652"/>
                  <a:pt x="87249" y="261652"/>
                  <a:pt x="87249" y="261652"/>
                </a:cubicBezTo>
                <a:cubicBezTo>
                  <a:pt x="180118" y="305753"/>
                  <a:pt x="256889" y="342233"/>
                  <a:pt x="320421" y="372332"/>
                </a:cubicBezTo>
                <a:cubicBezTo>
                  <a:pt x="327755" y="347472"/>
                  <a:pt x="338042" y="323850"/>
                  <a:pt x="350901" y="301943"/>
                </a:cubicBezTo>
                <a:cubicBezTo>
                  <a:pt x="87344" y="176879"/>
                  <a:pt x="87249" y="176784"/>
                  <a:pt x="87249" y="176784"/>
                </a:cubicBezTo>
                <a:cubicBezTo>
                  <a:pt x="87249" y="85916"/>
                  <a:pt x="87249" y="85916"/>
                  <a:pt x="87249" y="85916"/>
                </a:cubicBezTo>
                <a:cubicBezTo>
                  <a:pt x="1165479" y="85916"/>
                  <a:pt x="1165479" y="85916"/>
                  <a:pt x="1165479" y="85916"/>
                </a:cubicBezTo>
                <a:lnTo>
                  <a:pt x="1165479" y="176784"/>
                </a:lnTo>
                <a:close/>
                <a:moveTo>
                  <a:pt x="647700" y="548926"/>
                </a:moveTo>
                <a:cubicBezTo>
                  <a:pt x="637413" y="560832"/>
                  <a:pt x="625888" y="570357"/>
                  <a:pt x="613124" y="577501"/>
                </a:cubicBezTo>
                <a:cubicBezTo>
                  <a:pt x="600361" y="584645"/>
                  <a:pt x="587597" y="588264"/>
                  <a:pt x="574834" y="588264"/>
                </a:cubicBezTo>
                <a:cubicBezTo>
                  <a:pt x="560737" y="588264"/>
                  <a:pt x="547021" y="584168"/>
                  <a:pt x="533781" y="575882"/>
                </a:cubicBezTo>
                <a:cubicBezTo>
                  <a:pt x="520446" y="567690"/>
                  <a:pt x="509683" y="555022"/>
                  <a:pt x="501396" y="537877"/>
                </a:cubicBezTo>
                <a:cubicBezTo>
                  <a:pt x="493109" y="520732"/>
                  <a:pt x="488918" y="502063"/>
                  <a:pt x="488918" y="481679"/>
                </a:cubicBezTo>
                <a:cubicBezTo>
                  <a:pt x="488918" y="456533"/>
                  <a:pt x="495395" y="431292"/>
                  <a:pt x="508254" y="406051"/>
                </a:cubicBezTo>
                <a:cubicBezTo>
                  <a:pt x="521113" y="380810"/>
                  <a:pt x="537210" y="361855"/>
                  <a:pt x="556260" y="349187"/>
                </a:cubicBezTo>
                <a:cubicBezTo>
                  <a:pt x="575405" y="336518"/>
                  <a:pt x="593979" y="330232"/>
                  <a:pt x="611981" y="330232"/>
                </a:cubicBezTo>
                <a:cubicBezTo>
                  <a:pt x="625793" y="330232"/>
                  <a:pt x="638842" y="333851"/>
                  <a:pt x="651415" y="340995"/>
                </a:cubicBezTo>
                <a:cubicBezTo>
                  <a:pt x="663893" y="348234"/>
                  <a:pt x="674656" y="359188"/>
                  <a:pt x="683705" y="373856"/>
                </a:cubicBezTo>
                <a:lnTo>
                  <a:pt x="691801" y="337090"/>
                </a:lnTo>
                <a:lnTo>
                  <a:pt x="734282" y="337090"/>
                </a:lnTo>
                <a:lnTo>
                  <a:pt x="700088" y="496348"/>
                </a:lnTo>
                <a:cubicBezTo>
                  <a:pt x="695325" y="518541"/>
                  <a:pt x="692944" y="530733"/>
                  <a:pt x="692944" y="533114"/>
                </a:cubicBezTo>
                <a:cubicBezTo>
                  <a:pt x="692944" y="537401"/>
                  <a:pt x="694563" y="541020"/>
                  <a:pt x="697802" y="544163"/>
                </a:cubicBezTo>
                <a:cubicBezTo>
                  <a:pt x="701040" y="547211"/>
                  <a:pt x="704945" y="548831"/>
                  <a:pt x="709517" y="548831"/>
                </a:cubicBezTo>
                <a:cubicBezTo>
                  <a:pt x="717899" y="548831"/>
                  <a:pt x="728853" y="543973"/>
                  <a:pt x="742474" y="534353"/>
                </a:cubicBezTo>
                <a:cubicBezTo>
                  <a:pt x="760476" y="521684"/>
                  <a:pt x="774763" y="504730"/>
                  <a:pt x="785336" y="483489"/>
                </a:cubicBezTo>
                <a:cubicBezTo>
                  <a:pt x="795814" y="462248"/>
                  <a:pt x="801148" y="440246"/>
                  <a:pt x="801148" y="417671"/>
                </a:cubicBezTo>
                <a:cubicBezTo>
                  <a:pt x="801148" y="391287"/>
                  <a:pt x="794385" y="366522"/>
                  <a:pt x="780860" y="343662"/>
                </a:cubicBezTo>
                <a:cubicBezTo>
                  <a:pt x="767334" y="320802"/>
                  <a:pt x="747236" y="302419"/>
                  <a:pt x="720471" y="288608"/>
                </a:cubicBezTo>
                <a:cubicBezTo>
                  <a:pt x="693611" y="274796"/>
                  <a:pt x="663988" y="267938"/>
                  <a:pt x="631603" y="267938"/>
                </a:cubicBezTo>
                <a:cubicBezTo>
                  <a:pt x="594551" y="267938"/>
                  <a:pt x="560737" y="276606"/>
                  <a:pt x="530162" y="293942"/>
                </a:cubicBezTo>
                <a:cubicBezTo>
                  <a:pt x="499586" y="311277"/>
                  <a:pt x="475774" y="336137"/>
                  <a:pt x="459010" y="368427"/>
                </a:cubicBezTo>
                <a:cubicBezTo>
                  <a:pt x="442150" y="400812"/>
                  <a:pt x="433769" y="435483"/>
                  <a:pt x="433769" y="472440"/>
                </a:cubicBezTo>
                <a:cubicBezTo>
                  <a:pt x="433769" y="511207"/>
                  <a:pt x="442150" y="544544"/>
                  <a:pt x="459010" y="572548"/>
                </a:cubicBezTo>
                <a:cubicBezTo>
                  <a:pt x="475869" y="600551"/>
                  <a:pt x="500253" y="621221"/>
                  <a:pt x="532067" y="634556"/>
                </a:cubicBezTo>
                <a:cubicBezTo>
                  <a:pt x="563880" y="647890"/>
                  <a:pt x="599218" y="654653"/>
                  <a:pt x="637985" y="654653"/>
                </a:cubicBezTo>
                <a:cubicBezTo>
                  <a:pt x="679418" y="654653"/>
                  <a:pt x="714185" y="647700"/>
                  <a:pt x="742188" y="633794"/>
                </a:cubicBezTo>
                <a:cubicBezTo>
                  <a:pt x="770192" y="619887"/>
                  <a:pt x="791147" y="602933"/>
                  <a:pt x="805053" y="583025"/>
                </a:cubicBezTo>
                <a:lnTo>
                  <a:pt x="848011" y="583025"/>
                </a:lnTo>
                <a:cubicBezTo>
                  <a:pt x="839915" y="599599"/>
                  <a:pt x="826103" y="616553"/>
                  <a:pt x="806482" y="633794"/>
                </a:cubicBezTo>
                <a:cubicBezTo>
                  <a:pt x="786860" y="651034"/>
                  <a:pt x="763524" y="664655"/>
                  <a:pt x="736473" y="674751"/>
                </a:cubicBezTo>
                <a:cubicBezTo>
                  <a:pt x="709422" y="684752"/>
                  <a:pt x="676847" y="689801"/>
                  <a:pt x="638747" y="689801"/>
                </a:cubicBezTo>
                <a:cubicBezTo>
                  <a:pt x="603599" y="689801"/>
                  <a:pt x="571214" y="685324"/>
                  <a:pt x="541592" y="676275"/>
                </a:cubicBezTo>
                <a:cubicBezTo>
                  <a:pt x="511969" y="667226"/>
                  <a:pt x="486632" y="653701"/>
                  <a:pt x="465773" y="635603"/>
                </a:cubicBezTo>
                <a:cubicBezTo>
                  <a:pt x="444913" y="617506"/>
                  <a:pt x="429101" y="596646"/>
                  <a:pt x="418529" y="573119"/>
                </a:cubicBezTo>
                <a:cubicBezTo>
                  <a:pt x="405194" y="543211"/>
                  <a:pt x="398621" y="510921"/>
                  <a:pt x="398621" y="476250"/>
                </a:cubicBezTo>
                <a:cubicBezTo>
                  <a:pt x="398621" y="437674"/>
                  <a:pt x="406527" y="400907"/>
                  <a:pt x="422339" y="365950"/>
                </a:cubicBezTo>
                <a:cubicBezTo>
                  <a:pt x="441674" y="323088"/>
                  <a:pt x="469011" y="290227"/>
                  <a:pt x="504539" y="267462"/>
                </a:cubicBezTo>
                <a:cubicBezTo>
                  <a:pt x="540068" y="244697"/>
                  <a:pt x="583121" y="233267"/>
                  <a:pt x="633794" y="233267"/>
                </a:cubicBezTo>
                <a:cubicBezTo>
                  <a:pt x="673037" y="233267"/>
                  <a:pt x="708279" y="241268"/>
                  <a:pt x="739521" y="257366"/>
                </a:cubicBezTo>
                <a:cubicBezTo>
                  <a:pt x="770763" y="273463"/>
                  <a:pt x="795433" y="297371"/>
                  <a:pt x="813435" y="329184"/>
                </a:cubicBezTo>
                <a:cubicBezTo>
                  <a:pt x="828770" y="356521"/>
                  <a:pt x="836486" y="386334"/>
                  <a:pt x="836486" y="418433"/>
                </a:cubicBezTo>
                <a:cubicBezTo>
                  <a:pt x="836486" y="464344"/>
                  <a:pt x="820388" y="505016"/>
                  <a:pt x="788099" y="540639"/>
                </a:cubicBezTo>
                <a:cubicBezTo>
                  <a:pt x="759333" y="572548"/>
                  <a:pt x="727805" y="588550"/>
                  <a:pt x="693611" y="588550"/>
                </a:cubicBezTo>
                <a:cubicBezTo>
                  <a:pt x="682657" y="588550"/>
                  <a:pt x="673894" y="586931"/>
                  <a:pt x="667131" y="583597"/>
                </a:cubicBezTo>
                <a:cubicBezTo>
                  <a:pt x="660368" y="580263"/>
                  <a:pt x="655511" y="575501"/>
                  <a:pt x="652272" y="569405"/>
                </a:cubicBezTo>
                <a:cubicBezTo>
                  <a:pt x="650177" y="565404"/>
                  <a:pt x="648653" y="558546"/>
                  <a:pt x="647700" y="548926"/>
                </a:cubicBezTo>
                <a:close/>
                <a:moveTo>
                  <a:pt x="532829" y="484632"/>
                </a:moveTo>
                <a:cubicBezTo>
                  <a:pt x="532829" y="506349"/>
                  <a:pt x="537972" y="523113"/>
                  <a:pt x="548259" y="535210"/>
                </a:cubicBezTo>
                <a:cubicBezTo>
                  <a:pt x="558546" y="547211"/>
                  <a:pt x="570357" y="553212"/>
                  <a:pt x="583597" y="553212"/>
                </a:cubicBezTo>
                <a:cubicBezTo>
                  <a:pt x="592455" y="553212"/>
                  <a:pt x="601790" y="550545"/>
                  <a:pt x="611600" y="545306"/>
                </a:cubicBezTo>
                <a:cubicBezTo>
                  <a:pt x="621411" y="539972"/>
                  <a:pt x="630746" y="532162"/>
                  <a:pt x="639699" y="521684"/>
                </a:cubicBezTo>
                <a:cubicBezTo>
                  <a:pt x="648653" y="511207"/>
                  <a:pt x="655987" y="497967"/>
                  <a:pt x="661607" y="481965"/>
                </a:cubicBezTo>
                <a:cubicBezTo>
                  <a:pt x="667322" y="465868"/>
                  <a:pt x="670179" y="449771"/>
                  <a:pt x="670179" y="433673"/>
                </a:cubicBezTo>
                <a:cubicBezTo>
                  <a:pt x="670179" y="412147"/>
                  <a:pt x="664845" y="395478"/>
                  <a:pt x="654177" y="383572"/>
                </a:cubicBezTo>
                <a:cubicBezTo>
                  <a:pt x="643509" y="371666"/>
                  <a:pt x="630460" y="365760"/>
                  <a:pt x="615125" y="365760"/>
                </a:cubicBezTo>
                <a:cubicBezTo>
                  <a:pt x="605028" y="365760"/>
                  <a:pt x="595503" y="368332"/>
                  <a:pt x="586550" y="373475"/>
                </a:cubicBezTo>
                <a:cubicBezTo>
                  <a:pt x="577596" y="378619"/>
                  <a:pt x="568928" y="386906"/>
                  <a:pt x="560546" y="398240"/>
                </a:cubicBezTo>
                <a:cubicBezTo>
                  <a:pt x="552164" y="409670"/>
                  <a:pt x="545402" y="423482"/>
                  <a:pt x="540353" y="439769"/>
                </a:cubicBezTo>
                <a:cubicBezTo>
                  <a:pt x="535400" y="456057"/>
                  <a:pt x="532829" y="471011"/>
                  <a:pt x="532829" y="4846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54;p13">
            <a:extLst>
              <a:ext uri="{FF2B5EF4-FFF2-40B4-BE49-F238E27FC236}">
                <a16:creationId xmlns:a16="http://schemas.microsoft.com/office/drawing/2014/main" id="{316E598E-5E10-755E-5C26-809439483BAC}"/>
              </a:ext>
            </a:extLst>
          </p:cNvPr>
          <p:cNvSpPr/>
          <p:nvPr userDrawn="1"/>
        </p:nvSpPr>
        <p:spPr>
          <a:xfrm>
            <a:off x="474914" y="5453445"/>
            <a:ext cx="101918" cy="183451"/>
          </a:xfrm>
          <a:custGeom>
            <a:avLst/>
            <a:gdLst/>
            <a:ahLst/>
            <a:cxnLst/>
            <a:rect l="l" t="t" r="r" b="b"/>
            <a:pathLst>
              <a:path w="381000" h="685800" extrusionOk="0">
                <a:moveTo>
                  <a:pt x="328137" y="685800"/>
                </a:moveTo>
                <a:lnTo>
                  <a:pt x="52864" y="685800"/>
                </a:lnTo>
                <a:cubicBezTo>
                  <a:pt x="23527" y="685610"/>
                  <a:pt x="-95" y="661702"/>
                  <a:pt x="0" y="632365"/>
                </a:cubicBezTo>
                <a:lnTo>
                  <a:pt x="0" y="53435"/>
                </a:lnTo>
                <a:cubicBezTo>
                  <a:pt x="-95" y="24098"/>
                  <a:pt x="23527" y="191"/>
                  <a:pt x="52864" y="0"/>
                </a:cubicBezTo>
                <a:lnTo>
                  <a:pt x="328137" y="0"/>
                </a:lnTo>
                <a:cubicBezTo>
                  <a:pt x="357474" y="191"/>
                  <a:pt x="381096" y="24098"/>
                  <a:pt x="381000" y="53435"/>
                </a:cubicBezTo>
                <a:lnTo>
                  <a:pt x="381000" y="632365"/>
                </a:lnTo>
                <a:cubicBezTo>
                  <a:pt x="381096" y="661702"/>
                  <a:pt x="357474" y="685610"/>
                  <a:pt x="328137" y="685800"/>
                </a:cubicBezTo>
                <a:close/>
                <a:moveTo>
                  <a:pt x="36767" y="538448"/>
                </a:moveTo>
                <a:lnTo>
                  <a:pt x="36767" y="632365"/>
                </a:lnTo>
                <a:cubicBezTo>
                  <a:pt x="36767" y="641223"/>
                  <a:pt x="44006" y="648462"/>
                  <a:pt x="52864" y="648557"/>
                </a:cubicBezTo>
                <a:lnTo>
                  <a:pt x="328137" y="648557"/>
                </a:lnTo>
                <a:cubicBezTo>
                  <a:pt x="336995" y="648462"/>
                  <a:pt x="344234" y="641223"/>
                  <a:pt x="344234" y="632365"/>
                </a:cubicBezTo>
                <a:lnTo>
                  <a:pt x="344234" y="538448"/>
                </a:lnTo>
                <a:lnTo>
                  <a:pt x="36767" y="538448"/>
                </a:lnTo>
                <a:close/>
                <a:moveTo>
                  <a:pt x="36767" y="501206"/>
                </a:moveTo>
                <a:lnTo>
                  <a:pt x="344234" y="501206"/>
                </a:lnTo>
                <a:lnTo>
                  <a:pt x="344234" y="142875"/>
                </a:lnTo>
                <a:lnTo>
                  <a:pt x="36767" y="142875"/>
                </a:lnTo>
                <a:lnTo>
                  <a:pt x="36767" y="501206"/>
                </a:lnTo>
                <a:close/>
                <a:moveTo>
                  <a:pt x="36767" y="105156"/>
                </a:moveTo>
                <a:lnTo>
                  <a:pt x="344234" y="105156"/>
                </a:lnTo>
                <a:lnTo>
                  <a:pt x="344234" y="53435"/>
                </a:lnTo>
                <a:cubicBezTo>
                  <a:pt x="344234" y="44577"/>
                  <a:pt x="336995" y="37338"/>
                  <a:pt x="328137" y="37243"/>
                </a:cubicBezTo>
                <a:lnTo>
                  <a:pt x="52864" y="37243"/>
                </a:lnTo>
                <a:cubicBezTo>
                  <a:pt x="44006" y="37338"/>
                  <a:pt x="36767" y="44577"/>
                  <a:pt x="36767" y="53435"/>
                </a:cubicBezTo>
                <a:lnTo>
                  <a:pt x="36767" y="105156"/>
                </a:lnTo>
                <a:close/>
                <a:moveTo>
                  <a:pt x="190500" y="558641"/>
                </a:moveTo>
                <a:cubicBezTo>
                  <a:pt x="208312" y="558641"/>
                  <a:pt x="222695" y="573215"/>
                  <a:pt x="222695" y="591217"/>
                </a:cubicBezTo>
                <a:cubicBezTo>
                  <a:pt x="222695" y="609219"/>
                  <a:pt x="208312" y="623792"/>
                  <a:pt x="190500" y="623792"/>
                </a:cubicBezTo>
                <a:cubicBezTo>
                  <a:pt x="172689" y="623792"/>
                  <a:pt x="158306" y="609219"/>
                  <a:pt x="158306" y="591217"/>
                </a:cubicBezTo>
                <a:cubicBezTo>
                  <a:pt x="158306" y="573215"/>
                  <a:pt x="172689" y="558641"/>
                  <a:pt x="190500" y="5586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356;p13">
            <a:extLst>
              <a:ext uri="{FF2B5EF4-FFF2-40B4-BE49-F238E27FC236}">
                <a16:creationId xmlns:a16="http://schemas.microsoft.com/office/drawing/2014/main" id="{EA7703DF-23F9-A64E-8791-177E86BE68B5}"/>
              </a:ext>
            </a:extLst>
          </p:cNvPr>
          <p:cNvCxnSpPr/>
          <p:nvPr userDrawn="1"/>
        </p:nvCxnSpPr>
        <p:spPr>
          <a:xfrm>
            <a:off x="426229" y="5179732"/>
            <a:ext cx="2052744" cy="1609"/>
          </a:xfrm>
          <a:prstGeom prst="straightConnector1">
            <a:avLst/>
          </a:prstGeom>
          <a:noFill/>
          <a:ln w="9525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1006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33" name="Google Shape;333;p44"/>
          <p:cNvSpPr/>
          <p:nvPr/>
        </p:nvSpPr>
        <p:spPr>
          <a:xfrm>
            <a:off x="0" y="0"/>
            <a:ext cx="6096000" cy="34287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0" y="3429000"/>
            <a:ext cx="6096000" cy="11433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4"/>
          <p:cNvSpPr txBox="1">
            <a:spLocks noGrp="1"/>
          </p:cNvSpPr>
          <p:nvPr>
            <p:ph type="ctrTitle"/>
          </p:nvPr>
        </p:nvSpPr>
        <p:spPr>
          <a:xfrm>
            <a:off x="442913" y="428625"/>
            <a:ext cx="54735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44"/>
          <p:cNvSpPr txBox="1">
            <a:spLocks noGrp="1"/>
          </p:cNvSpPr>
          <p:nvPr>
            <p:ph type="subTitle" idx="1"/>
          </p:nvPr>
        </p:nvSpPr>
        <p:spPr>
          <a:xfrm>
            <a:off x="442913" y="3764283"/>
            <a:ext cx="5473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37" name="Google Shape;33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7" cy="135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Grey">
  <p:cSld name="Title Slide All Grey">
    <p:bg>
      <p:bgPr>
        <a:solidFill>
          <a:srgbClr val="464646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4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8"/>
          <p:cNvSpPr txBox="1">
            <a:spLocks noGrp="1"/>
          </p:cNvSpPr>
          <p:nvPr>
            <p:ph type="subTitle" idx="1"/>
          </p:nvPr>
        </p:nvSpPr>
        <p:spPr>
          <a:xfrm>
            <a:off x="442913" y="3764283"/>
            <a:ext cx="5473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62" name="Google Shape;36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7" cy="135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45759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65" name="Google Shape;365;p49"/>
          <p:cNvSpPr/>
          <p:nvPr/>
        </p:nvSpPr>
        <p:spPr>
          <a:xfrm>
            <a:off x="0" y="0"/>
            <a:ext cx="6096000" cy="45759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9"/>
          <p:cNvSpPr/>
          <p:nvPr/>
        </p:nvSpPr>
        <p:spPr>
          <a:xfrm>
            <a:off x="0" y="4575812"/>
            <a:ext cx="6096000" cy="22821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9"/>
          <p:cNvSpPr txBox="1">
            <a:spLocks noGrp="1"/>
          </p:cNvSpPr>
          <p:nvPr>
            <p:ph type="ctrTitle"/>
          </p:nvPr>
        </p:nvSpPr>
        <p:spPr>
          <a:xfrm>
            <a:off x="442913" y="428625"/>
            <a:ext cx="5473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9"/>
          <p:cNvSpPr txBox="1">
            <a:spLocks noGrp="1"/>
          </p:cNvSpPr>
          <p:nvPr>
            <p:ph type="subTitle" idx="1"/>
          </p:nvPr>
        </p:nvSpPr>
        <p:spPr>
          <a:xfrm>
            <a:off x="442913" y="5101595"/>
            <a:ext cx="5473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69" name="Google Shape;369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737" y="5330952"/>
            <a:ext cx="1636777" cy="135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">
  <p:cSld name="Title Slide Lines">
    <p:bg>
      <p:bgPr>
        <a:solidFill>
          <a:srgbClr val="DEDEDE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372" name="Google Shape;372;p50"/>
          <p:cNvGrpSpPr/>
          <p:nvPr/>
        </p:nvGrpSpPr>
        <p:grpSpPr>
          <a:xfrm>
            <a:off x="-1" y="-1"/>
            <a:ext cx="12191893" cy="6857975"/>
            <a:chOff x="-1" y="-1"/>
            <a:chExt cx="12191893" cy="6857975"/>
          </a:xfrm>
        </p:grpSpPr>
        <p:grpSp>
          <p:nvGrpSpPr>
            <p:cNvPr id="373" name="Google Shape;373;p50"/>
            <p:cNvGrpSpPr/>
            <p:nvPr/>
          </p:nvGrpSpPr>
          <p:grpSpPr>
            <a:xfrm>
              <a:off x="-1" y="-1"/>
              <a:ext cx="12191893" cy="6857975"/>
              <a:chOff x="152400" y="152400"/>
              <a:chExt cx="12196772" cy="6862779"/>
            </a:xfrm>
          </p:grpSpPr>
          <p:sp>
            <p:nvSpPr>
              <p:cNvPr id="374" name="Google Shape;374;p50"/>
              <p:cNvSpPr/>
              <p:nvPr/>
            </p:nvSpPr>
            <p:spPr>
              <a:xfrm>
                <a:off x="152400" y="3775075"/>
                <a:ext cx="9142419" cy="777876"/>
              </a:xfrm>
              <a:custGeom>
                <a:avLst/>
                <a:gdLst/>
                <a:ahLst/>
                <a:cxnLst/>
                <a:rect l="l" t="t" r="r" b="b"/>
                <a:pathLst>
                  <a:path w="7908" h="1632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908" y="0"/>
                    </a:lnTo>
                    <a:lnTo>
                      <a:pt x="7908" y="1632"/>
                    </a:lnTo>
                    <a:lnTo>
                      <a:pt x="0" y="16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50"/>
              <p:cNvSpPr/>
              <p:nvPr/>
            </p:nvSpPr>
            <p:spPr>
              <a:xfrm>
                <a:off x="152400" y="152400"/>
                <a:ext cx="12196772" cy="6862779"/>
              </a:xfrm>
              <a:custGeom>
                <a:avLst/>
                <a:gdLst/>
                <a:ahLst/>
                <a:cxnLst/>
                <a:rect l="l" t="t" r="r" b="b"/>
                <a:pathLst>
                  <a:path w="25599" h="14399" extrusionOk="0">
                    <a:moveTo>
                      <a:pt x="19187" y="0"/>
                    </a:moveTo>
                    <a:lnTo>
                      <a:pt x="19187" y="0"/>
                    </a:lnTo>
                    <a:lnTo>
                      <a:pt x="19187" y="6949"/>
                    </a:lnTo>
                    <a:lnTo>
                      <a:pt x="0" y="6949"/>
                    </a:lnTo>
                    <a:lnTo>
                      <a:pt x="0" y="7602"/>
                    </a:lnTo>
                    <a:lnTo>
                      <a:pt x="19187" y="7602"/>
                    </a:lnTo>
                    <a:lnTo>
                      <a:pt x="19187" y="9234"/>
                    </a:lnTo>
                    <a:lnTo>
                      <a:pt x="0" y="9234"/>
                    </a:lnTo>
                    <a:lnTo>
                      <a:pt x="0" y="9887"/>
                    </a:lnTo>
                    <a:lnTo>
                      <a:pt x="19187" y="9887"/>
                    </a:lnTo>
                    <a:lnTo>
                      <a:pt x="19187" y="14399"/>
                    </a:lnTo>
                    <a:lnTo>
                      <a:pt x="19839" y="14399"/>
                    </a:lnTo>
                    <a:lnTo>
                      <a:pt x="19839" y="9887"/>
                    </a:lnTo>
                    <a:lnTo>
                      <a:pt x="25599" y="9887"/>
                    </a:lnTo>
                    <a:lnTo>
                      <a:pt x="25599" y="9234"/>
                    </a:lnTo>
                    <a:lnTo>
                      <a:pt x="19839" y="9234"/>
                    </a:lnTo>
                    <a:lnTo>
                      <a:pt x="19839" y="7602"/>
                    </a:lnTo>
                    <a:lnTo>
                      <a:pt x="25599" y="7602"/>
                    </a:lnTo>
                    <a:lnTo>
                      <a:pt x="25599" y="6949"/>
                    </a:lnTo>
                    <a:lnTo>
                      <a:pt x="19839" y="6949"/>
                    </a:lnTo>
                    <a:lnTo>
                      <a:pt x="19839" y="0"/>
                    </a:lnTo>
                    <a:lnTo>
                      <a:pt x="191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6" name="Google Shape;376;p5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50"/>
          <p:cNvSpPr txBox="1">
            <a:spLocks noGrp="1"/>
          </p:cNvSpPr>
          <p:nvPr>
            <p:ph type="subTitle" idx="1"/>
          </p:nvPr>
        </p:nvSpPr>
        <p:spPr>
          <a:xfrm>
            <a:off x="442915" y="3713607"/>
            <a:ext cx="54735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50"/>
          <p:cNvSpPr txBox="1">
            <a:spLocks noGrp="1"/>
          </p:cNvSpPr>
          <p:nvPr>
            <p:ph type="ctrTitle"/>
          </p:nvPr>
        </p:nvSpPr>
        <p:spPr>
          <a:xfrm>
            <a:off x="442915" y="428624"/>
            <a:ext cx="7418400" cy="18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38"/>
          <p:cNvSpPr txBox="1">
            <a:spLocks noGrp="1"/>
          </p:cNvSpPr>
          <p:nvPr>
            <p:ph type="body" idx="1"/>
          </p:nvPr>
        </p:nvSpPr>
        <p:spPr>
          <a:xfrm>
            <a:off x="442913" y="1665288"/>
            <a:ext cx="113061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38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47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  <p:sldLayoutId id="2147483720" r:id="rId32"/>
    <p:sldLayoutId id="2147483721" r:id="rId33"/>
    <p:sldLayoutId id="2147483722" r:id="rId34"/>
    <p:sldLayoutId id="2147483723" r:id="rId35"/>
    <p:sldLayoutId id="2147483724" r:id="rId36"/>
    <p:sldLayoutId id="2147483725" r:id="rId37"/>
    <p:sldLayoutId id="2147483726" r:id="rId38"/>
    <p:sldLayoutId id="2147483727" r:id="rId39"/>
    <p:sldLayoutId id="2147483728" r:id="rId40"/>
    <p:sldLayoutId id="2147483729" r:id="rId41"/>
    <p:sldLayoutId id="2147483730" r:id="rId42"/>
    <p:sldLayoutId id="2147483731" r:id="rId43"/>
    <p:sldLayoutId id="2147483732" r:id="rId44"/>
    <p:sldLayoutId id="2147483734" r:id="rId45"/>
    <p:sldLayoutId id="2147483735" r:id="rId46"/>
    <p:sldLayoutId id="2147483736" r:id="rId47"/>
    <p:sldLayoutId id="2147483737" r:id="rId48"/>
    <p:sldLayoutId id="2147483738" r:id="rId49"/>
    <p:sldLayoutId id="2147483739" r:id="rId50"/>
    <p:sldLayoutId id="2147483741" r:id="rId51"/>
    <p:sldLayoutId id="2147483742" r:id="rId52"/>
    <p:sldLayoutId id="2147484290" r:id="rId5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pos="7401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1049">
          <p15:clr>
            <a:srgbClr val="F26B43"/>
          </p15:clr>
        </p15:guide>
        <p15:guide id="5" orient="horz" pos="896">
          <p15:clr>
            <a:srgbClr val="F26B43"/>
          </p15:clr>
        </p15:guide>
        <p15:guide id="6" orient="horz" pos="2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0AEC1-840C-E045-E39D-BBB2535D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360;p716">
            <a:extLst>
              <a:ext uri="{FF2B5EF4-FFF2-40B4-BE49-F238E27FC236}">
                <a16:creationId xmlns:a16="http://schemas.microsoft.com/office/drawing/2014/main" id="{174DF985-0C2F-C267-A0C1-972EB87AD2C4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4540" b="14532"/>
          <a:stretch/>
        </p:blipFill>
        <p:spPr>
          <a:xfrm>
            <a:off x="697704" y="430099"/>
            <a:ext cx="1290002" cy="135915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D7DA8-22CE-F55D-A5BC-DDB418CD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0" y="2421666"/>
            <a:ext cx="2052900" cy="2708434"/>
          </a:xfrm>
        </p:spPr>
        <p:txBody>
          <a:bodyPr/>
          <a:lstStyle/>
          <a:p>
            <a:r>
              <a:rPr lang="en-US"/>
              <a:t>Wojciech is a seasoned technology leader with 20+ years in IT and 10+ years in cloud and data platforms.</a:t>
            </a:r>
          </a:p>
          <a:p>
            <a:endParaRPr lang="en-US"/>
          </a:p>
          <a:p>
            <a:r>
              <a:rPr lang="en-US"/>
              <a:t>He holds an MSc in Computer Science and</a:t>
            </a:r>
            <a:r>
              <a:rPr lang="pl-PL"/>
              <a:t> </a:t>
            </a:r>
            <a:r>
              <a:rPr lang="en-US"/>
              <a:t>is certified in Microsoft Cloud Architecture.</a:t>
            </a:r>
          </a:p>
          <a:p>
            <a:endParaRPr lang="en-US"/>
          </a:p>
          <a:p>
            <a:r>
              <a:rPr lang="en-US"/>
              <a:t>His expertise includes cloud governance, data architecture, and enterprise cloud solutions using TOGAF, CAF, and WAF. He specializes in AI, machine learning, Databricks, and scalable Azure analytics.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55651B-2E9B-4487-C6CD-7A1B3370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Wojciech Pazdzierkiewicz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4F322-6C6B-FFF5-4ECB-E3F953222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1</a:t>
            </a:fld>
            <a:endParaRPr lang="pl-P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4945FB-CDD0-D24B-236A-34757D3932B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 indent="0">
              <a:buSzPts val="1800"/>
            </a:pPr>
            <a:r>
              <a:rPr lang="pl-PL"/>
              <a:t>Enterprise Solution Architect | Manager | Cloud &amp; Digital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B059C7A-F799-35EE-AD48-31C40E1877F9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3135307" y="5594646"/>
            <a:ext cx="3034691" cy="1229033"/>
          </a:xfrm>
        </p:spPr>
        <p:txBody>
          <a:bodyPr/>
          <a:lstStyle/>
          <a:p>
            <a:pPr>
              <a:buSzPts val="800"/>
            </a:pPr>
            <a:r>
              <a:rPr lang="en-US" sz="800"/>
              <a:t>Programming: Python, T-SQL, PL/SQL, PowerShell</a:t>
            </a:r>
            <a:endParaRPr lang="en-US"/>
          </a:p>
          <a:p>
            <a:pPr>
              <a:buSzPts val="800"/>
            </a:pPr>
            <a:r>
              <a:rPr lang="en-US" sz="800"/>
              <a:t>Infrastructure as Code: Terraform, Bicep, ARM Templates, Azure DevOps</a:t>
            </a:r>
            <a:endParaRPr lang="en-US"/>
          </a:p>
          <a:p>
            <a:pPr>
              <a:buSzPts val="800"/>
            </a:pPr>
            <a:r>
              <a:rPr lang="en-US" sz="800"/>
              <a:t>Data Integration &amp; ETL/ELT: Azure Data Factory, Databricks Notebooks, Synapse Pipelines</a:t>
            </a:r>
          </a:p>
          <a:p>
            <a:pPr>
              <a:buSzPts val="800"/>
            </a:pPr>
            <a:r>
              <a:rPr lang="en-US" sz="800"/>
              <a:t>Monitoring &amp; Observability: Azure Monitor, Azure Insights, Grafana, Splunk</a:t>
            </a:r>
          </a:p>
          <a:p>
            <a:pPr>
              <a:buSzPts val="800"/>
            </a:pPr>
            <a:r>
              <a:rPr lang="en-US" sz="800"/>
              <a:t>Security &amp; IAM: OAuth, OIDC, SAML, LDAP, Kerberos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6DEB1C67-2151-989E-D0B0-8B7165CAC337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5939891" y="5609792"/>
            <a:ext cx="3026032" cy="1230958"/>
          </a:xfrm>
        </p:spPr>
        <p:txBody>
          <a:bodyPr/>
          <a:lstStyle/>
          <a:p>
            <a:pPr>
              <a:buSzPts val="800"/>
            </a:pPr>
            <a:r>
              <a:rPr lang="en-US" sz="800"/>
              <a:t>Data Architecture: Data Lakehouse, Cloud Platform</a:t>
            </a:r>
          </a:p>
          <a:p>
            <a:pPr>
              <a:buSzPts val="800"/>
            </a:pPr>
            <a:r>
              <a:rPr lang="en-US" sz="800"/>
              <a:t>Data Engineering: Data Lake, Delta Lake, ETL/ELT Pipelines, Synapse Analytics, Databricks Platform</a:t>
            </a:r>
          </a:p>
          <a:p>
            <a:pPr>
              <a:buSzPts val="800"/>
            </a:pPr>
            <a:r>
              <a:rPr lang="en-US" sz="800"/>
              <a:t>Data Modeling &amp; Warehousing: Dimensional Modeling, Star/Snowflake Schemas, Data Warehousing</a:t>
            </a:r>
          </a:p>
          <a:p>
            <a:pPr>
              <a:buSzPts val="800"/>
            </a:pPr>
            <a:r>
              <a:rPr lang="en-US" sz="800"/>
              <a:t>Analytics &amp; AI: Data Science, Azure ML, </a:t>
            </a:r>
            <a:r>
              <a:rPr lang="en-US" sz="800" err="1"/>
              <a:t>AutoML</a:t>
            </a:r>
            <a:r>
              <a:rPr lang="en-US" sz="800"/>
              <a:t>, Synapse, Databricks</a:t>
            </a:r>
            <a:endParaRPr lang="en-US"/>
          </a:p>
          <a:p>
            <a:pPr>
              <a:buSzPts val="800"/>
            </a:pPr>
            <a:r>
              <a:rPr lang="en-US" sz="800"/>
              <a:t>Governance &amp; Security: Zero Trust Architecture, Defender for Cloud, Azure Sentinel</a:t>
            </a:r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B1E7E735-0C43-1D59-7F1E-9D2C71CF5C07}"/>
              </a:ext>
            </a:extLst>
          </p:cNvPr>
          <p:cNvSpPr>
            <a:spLocks noGrp="1"/>
          </p:cNvSpPr>
          <p:nvPr>
            <p:ph type="body" idx="9"/>
          </p:nvPr>
        </p:nvSpPr>
        <p:spPr>
          <a:xfrm>
            <a:off x="8978990" y="5609023"/>
            <a:ext cx="3020314" cy="1243410"/>
          </a:xfrm>
        </p:spPr>
        <p:txBody>
          <a:bodyPr/>
          <a:lstStyle/>
          <a:p>
            <a:pPr lvl="0">
              <a:buSzPts val="800"/>
            </a:pPr>
            <a:r>
              <a:rPr lang="en-US" sz="800"/>
              <a:t>The Open Group Certified: TOGAF 9 Certified</a:t>
            </a:r>
            <a:endParaRPr lang="en-US"/>
          </a:p>
          <a:p>
            <a:pPr lvl="0">
              <a:buSzPts val="800"/>
            </a:pPr>
            <a:r>
              <a:rPr lang="en-US" sz="800"/>
              <a:t>Databricks Accredited Azure Platform Architect</a:t>
            </a:r>
            <a:endParaRPr lang="en-US"/>
          </a:p>
          <a:p>
            <a:pPr lvl="0">
              <a:buSzPts val="800"/>
            </a:pPr>
            <a:r>
              <a:rPr lang="en-US" sz="800"/>
              <a:t>Databricks Accredited Platform Administrator</a:t>
            </a:r>
          </a:p>
          <a:p>
            <a:pPr lvl="0">
              <a:buSzPts val="800"/>
            </a:pPr>
            <a:r>
              <a:rPr lang="en-US" sz="800"/>
              <a:t>Microsoft Certified: DevOps Engineer Expert</a:t>
            </a:r>
            <a:endParaRPr lang="en-US"/>
          </a:p>
          <a:p>
            <a:pPr>
              <a:buSzPts val="800"/>
            </a:pPr>
            <a:r>
              <a:rPr lang="en-US" sz="800"/>
              <a:t>Microsoft Certified: Azure AI Engineer Associate</a:t>
            </a:r>
            <a:endParaRPr lang="en-US"/>
          </a:p>
          <a:p>
            <a:pPr>
              <a:buSzPts val="800"/>
            </a:pPr>
            <a:r>
              <a:rPr lang="en-US" sz="800"/>
              <a:t>Microsoft Certified: Azure Data Scientist Associate</a:t>
            </a:r>
            <a:endParaRPr lang="en-US"/>
          </a:p>
          <a:p>
            <a:pPr>
              <a:buSzPts val="800"/>
            </a:pPr>
            <a:r>
              <a:rPr lang="en-US" sz="800"/>
              <a:t>Microsoft Certified: Azure Data Engineer Associate</a:t>
            </a:r>
            <a:endParaRPr lang="en-US"/>
          </a:p>
          <a:p>
            <a:pPr>
              <a:buSzPts val="800"/>
            </a:pPr>
            <a:r>
              <a:rPr lang="en-US" sz="800"/>
              <a:t>Microsoft Certified: Azure Solutions Architect Expert</a:t>
            </a:r>
            <a:endParaRPr lang="en-US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CF6D8D8-89B2-D9A5-6410-716668410E58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97705" y="5468438"/>
            <a:ext cx="1797900" cy="169277"/>
          </a:xfrm>
        </p:spPr>
        <p:txBody>
          <a:bodyPr/>
          <a:lstStyle/>
          <a:p>
            <a:r>
              <a:rPr lang="en-US" noProof="0">
                <a:solidFill>
                  <a:srgbClr val="FFFFFF"/>
                </a:solidFill>
              </a:rPr>
              <a:t>+48 519 506 833</a:t>
            </a:r>
            <a:endParaRPr lang="en-US" noProof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F4D41B7-BA06-9AC1-2A2A-D97918A43129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697704" y="5805296"/>
            <a:ext cx="1716312" cy="338554"/>
          </a:xfrm>
        </p:spPr>
        <p:txBody>
          <a:bodyPr/>
          <a:lstStyle/>
          <a:p>
            <a:r>
              <a:rPr lang="en-US"/>
              <a:t>w</a:t>
            </a:r>
            <a:r>
              <a:rPr lang="pl-PL" err="1"/>
              <a:t>ojciech</a:t>
            </a:r>
            <a:r>
              <a:rPr lang="pl-PL"/>
              <a:t>.</a:t>
            </a:r>
            <a:r>
              <a:rPr lang="en-US"/>
              <a:t>p</a:t>
            </a:r>
            <a:r>
              <a:rPr lang="pl-PL"/>
              <a:t>azdzierkiewicz@pwc.com</a:t>
            </a:r>
            <a:endParaRPr lang="en-US" noProof="0"/>
          </a:p>
        </p:txBody>
      </p:sp>
      <p:sp>
        <p:nvSpPr>
          <p:cNvPr id="7" name="Google Shape;7221;p596">
            <a:extLst>
              <a:ext uri="{FF2B5EF4-FFF2-40B4-BE49-F238E27FC236}">
                <a16:creationId xmlns:a16="http://schemas.microsoft.com/office/drawing/2014/main" id="{06868EBF-4CD1-F1AE-0177-ECEB399D5D3E}"/>
              </a:ext>
            </a:extLst>
          </p:cNvPr>
          <p:cNvSpPr txBox="1">
            <a:spLocks/>
          </p:cNvSpPr>
          <p:nvPr/>
        </p:nvSpPr>
        <p:spPr>
          <a:xfrm>
            <a:off x="3044723" y="2418957"/>
            <a:ext cx="2122777" cy="236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100"/>
              </a:spcBef>
            </a:pPr>
            <a:r>
              <a:rPr lang="en-US" sz="1100">
                <a:solidFill>
                  <a:srgbClr val="E6A709"/>
                </a:solidFill>
              </a:rPr>
              <a:t>One of the NATO Agencies</a:t>
            </a:r>
            <a:endParaRPr lang="pl-PL" sz="1100">
              <a:solidFill>
                <a:srgbClr val="E6A709"/>
              </a:solidFill>
            </a:endParaRPr>
          </a:p>
          <a:p>
            <a:pPr marL="0" indent="0">
              <a:lnSpc>
                <a:spcPct val="114000"/>
              </a:lnSpc>
              <a:spcBef>
                <a:spcPts val="100"/>
              </a:spcBef>
            </a:pPr>
            <a:endParaRPr lang="en-US" sz="1100">
              <a:solidFill>
                <a:srgbClr val="E6A709"/>
              </a:solidFill>
            </a:endParaRPr>
          </a:p>
          <a:p>
            <a:pPr marL="316800" indent="-281200">
              <a:spcBef>
                <a:spcPts val="1000"/>
              </a:spcBef>
              <a:buClrTx/>
              <a:buSzPts val="800"/>
              <a:buFont typeface="Arial"/>
              <a:buChar char="•"/>
            </a:pPr>
            <a:r>
              <a:rPr lang="en-US" sz="800" b="0">
                <a:solidFill>
                  <a:schemeClr val="dk1"/>
                </a:solidFill>
              </a:rPr>
              <a:t>Designed and developed a multi-cloud architecture to support scalable, resilient, and efficient operations across multiple cloud platforms, ensuring interoperability and alignment with enterprise standards.</a:t>
            </a:r>
          </a:p>
          <a:p>
            <a:pPr marL="316800" indent="-281200">
              <a:spcBef>
                <a:spcPts val="400"/>
              </a:spcBef>
              <a:buClrTx/>
              <a:buSzPts val="800"/>
              <a:buFont typeface="Arial"/>
              <a:buChar char="•"/>
            </a:pPr>
            <a:r>
              <a:rPr lang="en-US" sz="800" b="0">
                <a:solidFill>
                  <a:schemeClr val="dk1"/>
                </a:solidFill>
              </a:rPr>
              <a:t>Produced a Design Decisions Document detailing key architectural principles, strategic choices, and technical trade-offs, covering areas such as workload distribution, security, data governance, and disaster recovery.</a:t>
            </a:r>
          </a:p>
          <a:p>
            <a:pPr marL="316800" indent="-281200">
              <a:spcBef>
                <a:spcPts val="400"/>
              </a:spcBef>
              <a:buClrTx/>
              <a:buSzPts val="800"/>
              <a:buFont typeface="Arial"/>
              <a:buChar char="•"/>
            </a:pPr>
            <a:r>
              <a:rPr lang="en-US" sz="800" b="0">
                <a:solidFill>
                  <a:schemeClr val="dk1"/>
                </a:solidFill>
              </a:rPr>
              <a:t>Role: Cloud Solution Architect</a:t>
            </a:r>
            <a:r>
              <a:rPr lang="pl-PL" sz="800" b="0">
                <a:solidFill>
                  <a:schemeClr val="dk1"/>
                </a:solidFill>
              </a:rPr>
              <a:t>.</a:t>
            </a:r>
            <a:endParaRPr lang="en-US" sz="800" b="0">
              <a:solidFill>
                <a:schemeClr val="dk1"/>
              </a:solidFill>
            </a:endParaRPr>
          </a:p>
        </p:txBody>
      </p:sp>
      <p:sp>
        <p:nvSpPr>
          <p:cNvPr id="8" name="Google Shape;7226;p596">
            <a:extLst>
              <a:ext uri="{FF2B5EF4-FFF2-40B4-BE49-F238E27FC236}">
                <a16:creationId xmlns:a16="http://schemas.microsoft.com/office/drawing/2014/main" id="{8566388F-054D-3F58-BADA-11FF29C69CF2}"/>
              </a:ext>
            </a:extLst>
          </p:cNvPr>
          <p:cNvSpPr txBox="1">
            <a:spLocks/>
          </p:cNvSpPr>
          <p:nvPr/>
        </p:nvSpPr>
        <p:spPr>
          <a:xfrm>
            <a:off x="5260047" y="2390202"/>
            <a:ext cx="2200948" cy="278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100"/>
              </a:spcBef>
              <a:buNone/>
            </a:pPr>
            <a:r>
              <a:rPr lang="en-US" b="1">
                <a:solidFill>
                  <a:srgbClr val="E6A709"/>
                </a:solidFill>
              </a:rPr>
              <a:t>EU Commission</a:t>
            </a:r>
            <a:endParaRPr lang="pl-PL" b="1">
              <a:solidFill>
                <a:srgbClr val="E6A709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"/>
              </a:spcBef>
              <a:buNone/>
            </a:pPr>
            <a:endParaRPr lang="en-US" b="1" noProof="0">
              <a:solidFill>
                <a:srgbClr val="E6A709"/>
              </a:solidFill>
            </a:endParaRPr>
          </a:p>
          <a:p>
            <a:pPr marL="316800" indent="-281200">
              <a:spcBef>
                <a:spcPts val="1000"/>
              </a:spcBef>
              <a:buSzPts val="800"/>
            </a:pPr>
            <a:r>
              <a:rPr lang="en-US" sz="800"/>
              <a:t>Designed the architecture for business monitoring and data flows to support complex document processing requirements within a tendering context, ensuring scalability and operational transparency</a:t>
            </a:r>
            <a:r>
              <a:rPr lang="pl-PL" sz="800" noProof="0"/>
              <a:t>.</a:t>
            </a:r>
            <a:endParaRPr lang="en-US" sz="800" noProof="0"/>
          </a:p>
          <a:p>
            <a:pPr marL="316800" indent="-281200">
              <a:spcBef>
                <a:spcPts val="400"/>
              </a:spcBef>
              <a:buSzPts val="800"/>
            </a:pPr>
            <a:r>
              <a:rPr lang="en-US" sz="800"/>
              <a:t>Defined a solution integrating multiple technologies, including Robotic Process Automation (RPA), Azure Data Factory (ADF), Data Lake (DL), and Databricks, to enable efficient orchestration and transformation of large and diverse datasets</a:t>
            </a:r>
            <a:r>
              <a:rPr lang="en-US" sz="800" noProof="0"/>
              <a:t>. </a:t>
            </a:r>
          </a:p>
          <a:p>
            <a:pPr marL="316800" indent="-281200">
              <a:spcBef>
                <a:spcPts val="400"/>
              </a:spcBef>
              <a:buSzPts val="800"/>
            </a:pPr>
            <a:r>
              <a:rPr lang="en-US" sz="800"/>
              <a:t>Role: Solution Architect</a:t>
            </a:r>
            <a:endParaRPr lang="en-US" sz="800" noProof="0"/>
          </a:p>
        </p:txBody>
      </p:sp>
      <p:sp>
        <p:nvSpPr>
          <p:cNvPr id="9" name="Google Shape;7227;p596">
            <a:extLst>
              <a:ext uri="{FF2B5EF4-FFF2-40B4-BE49-F238E27FC236}">
                <a16:creationId xmlns:a16="http://schemas.microsoft.com/office/drawing/2014/main" id="{32CC2940-D87C-424B-8B2C-37268DA7EBB7}"/>
              </a:ext>
            </a:extLst>
          </p:cNvPr>
          <p:cNvSpPr txBox="1">
            <a:spLocks/>
          </p:cNvSpPr>
          <p:nvPr/>
        </p:nvSpPr>
        <p:spPr>
          <a:xfrm>
            <a:off x="7533294" y="2375825"/>
            <a:ext cx="2108400" cy="279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100"/>
              </a:spcBef>
              <a:buNone/>
            </a:pPr>
            <a:r>
              <a:rPr lang="en-US" b="1">
                <a:solidFill>
                  <a:srgbClr val="E6A709"/>
                </a:solidFill>
              </a:rPr>
              <a:t>Swiss Banks</a:t>
            </a:r>
            <a:endParaRPr lang="pl-PL" b="1">
              <a:solidFill>
                <a:srgbClr val="E6A709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"/>
              </a:spcBef>
              <a:buNone/>
            </a:pPr>
            <a:endParaRPr lang="en-US" b="1" noProof="0">
              <a:solidFill>
                <a:srgbClr val="E6A709"/>
              </a:solidFill>
            </a:endParaRPr>
          </a:p>
          <a:p>
            <a:pPr marL="316230" indent="-280670">
              <a:spcBef>
                <a:spcPts val="1000"/>
              </a:spcBef>
              <a:buSzPts val="800"/>
            </a:pPr>
            <a:r>
              <a:rPr lang="en-US" sz="800"/>
              <a:t>Designed and built platform landing zones for both shared and restricted workloads, tailored to meet the regulatory and operational requirements of FINMA-regulated financial institutions in Switzerland</a:t>
            </a:r>
            <a:r>
              <a:rPr lang="en-US" sz="800" noProof="0"/>
              <a:t>.</a:t>
            </a:r>
          </a:p>
          <a:p>
            <a:pPr marL="316230" indent="-280670">
              <a:spcBef>
                <a:spcPts val="400"/>
              </a:spcBef>
              <a:buSzPts val="800"/>
            </a:pPr>
            <a:r>
              <a:rPr lang="en-US" sz="800"/>
              <a:t>Architected an in-house IAM service, enabling seamless integration with Microsoft Entra ID and supporting the onboarding of cloud-native identities, focusing on automation of identity lifecycle processes, and secure access control across environments, including identity data structure modeling.</a:t>
            </a:r>
            <a:endParaRPr lang="en-US" sz="800" noProof="0"/>
          </a:p>
          <a:p>
            <a:pPr marL="316230" indent="-280670">
              <a:spcBef>
                <a:spcPts val="400"/>
              </a:spcBef>
              <a:buSzPts val="800"/>
            </a:pPr>
            <a:r>
              <a:rPr lang="en-US" sz="800"/>
              <a:t>Role: Cloud Solution Architect | Data Modeler.</a:t>
            </a:r>
            <a:endParaRPr lang="en-US" sz="800" noProof="0"/>
          </a:p>
        </p:txBody>
      </p:sp>
      <p:sp>
        <p:nvSpPr>
          <p:cNvPr id="10" name="Google Shape;7228;p596">
            <a:extLst>
              <a:ext uri="{FF2B5EF4-FFF2-40B4-BE49-F238E27FC236}">
                <a16:creationId xmlns:a16="http://schemas.microsoft.com/office/drawing/2014/main" id="{8B640C25-D062-1DBD-8CA4-C8E06148F8F8}"/>
              </a:ext>
            </a:extLst>
          </p:cNvPr>
          <p:cNvSpPr txBox="1">
            <a:spLocks/>
          </p:cNvSpPr>
          <p:nvPr/>
        </p:nvSpPr>
        <p:spPr>
          <a:xfrm>
            <a:off x="9701996" y="2390201"/>
            <a:ext cx="2225423" cy="279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100"/>
              </a:spcBef>
              <a:buFont typeface="Arial"/>
              <a:buNone/>
            </a:pPr>
            <a:r>
              <a:rPr lang="en-US" b="1" noProof="0">
                <a:solidFill>
                  <a:srgbClr val="E6A709"/>
                </a:solidFill>
              </a:rPr>
              <a:t>FTSE 100 Global Consumer </a:t>
            </a:r>
          </a:p>
          <a:p>
            <a:pPr marL="0" indent="0">
              <a:lnSpc>
                <a:spcPct val="115000"/>
              </a:lnSpc>
              <a:spcBef>
                <a:spcPts val="100"/>
              </a:spcBef>
              <a:buFont typeface="Arial"/>
              <a:buNone/>
            </a:pPr>
            <a:r>
              <a:rPr lang="en-US" b="1" noProof="0">
                <a:solidFill>
                  <a:srgbClr val="E6A709"/>
                </a:solidFill>
              </a:rPr>
              <a:t>Goods Business</a:t>
            </a:r>
          </a:p>
          <a:p>
            <a:pPr marL="316800" indent="-281200">
              <a:spcBef>
                <a:spcPts val="1000"/>
              </a:spcBef>
              <a:buSzPts val="800"/>
            </a:pPr>
            <a:r>
              <a:rPr lang="en-US" sz="800" noProof="0"/>
              <a:t>Built logical data models for Product, Customer and Geography domains using Kimball dimensional &amp; Inmon modelling frameworks.</a:t>
            </a:r>
          </a:p>
          <a:p>
            <a:pPr marL="316800" indent="-281200">
              <a:spcBef>
                <a:spcPts val="400"/>
              </a:spcBef>
              <a:buSzPts val="800"/>
            </a:pPr>
            <a:r>
              <a:rPr lang="en-US" sz="800" noProof="0"/>
              <a:t>Conducted source to target mapping for attributes used in matching &amp; merging of master records.</a:t>
            </a:r>
          </a:p>
          <a:p>
            <a:pPr marL="316800" indent="-281200">
              <a:spcBef>
                <a:spcPts val="400"/>
              </a:spcBef>
              <a:buSzPts val="800"/>
            </a:pPr>
            <a:r>
              <a:rPr lang="en-US" sz="800" noProof="0"/>
              <a:t>Built and managed data catalogues and data lineage documentation as part of the data governance.</a:t>
            </a:r>
          </a:p>
          <a:p>
            <a:pPr marL="316800" indent="-281200">
              <a:spcBef>
                <a:spcPts val="400"/>
              </a:spcBef>
              <a:buSzPts val="800"/>
            </a:pPr>
            <a:r>
              <a:rPr lang="en-US" sz="800" noProof="0"/>
              <a:t>Designed entity relationship diagrams to understand master data flows from system of records to systems of reference.</a:t>
            </a:r>
          </a:p>
        </p:txBody>
      </p:sp>
    </p:spTree>
    <p:extLst>
      <p:ext uri="{BB962C8B-B14F-4D97-AF65-F5344CB8AC3E}">
        <p14:creationId xmlns:p14="http://schemas.microsoft.com/office/powerpoint/2010/main" val="256323094"/>
      </p:ext>
    </p:extLst>
  </p:cSld>
  <p:clrMapOvr>
    <a:masterClrMapping/>
  </p:clrMapOvr>
</p:sld>
</file>

<file path=ppt/theme/theme1.xml><?xml version="1.0" encoding="utf-8"?>
<a:theme xmlns:a="http://schemas.openxmlformats.org/drawingml/2006/main" name="PwC">
  <a:themeElements>
    <a:clrScheme name="PwC_Brand_Updated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F9F012F4DEB04383E697270D78F3A0" ma:contentTypeVersion="8" ma:contentTypeDescription="Create a new document." ma:contentTypeScope="" ma:versionID="b2897725562a77175d0e6c00f1682e1a">
  <xsd:schema xmlns:xsd="http://www.w3.org/2001/XMLSchema" xmlns:xs="http://www.w3.org/2001/XMLSchema" xmlns:p="http://schemas.microsoft.com/office/2006/metadata/properties" xmlns:ns2="b1fe9c4d-8052-4d9b-ae56-72d28b458dff" targetNamespace="http://schemas.microsoft.com/office/2006/metadata/properties" ma:root="true" ma:fieldsID="aad1ccce6d246e1333b19fb3d4536b4f" ns2:_="">
    <xsd:import namespace="b1fe9c4d-8052-4d9b-ae56-72d28b458d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e9c4d-8052-4d9b-ae56-72d28b458d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796032-6219-4B09-82BE-5D409DD805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0F8689-D84A-447E-83D2-D9D000FACBDA}">
  <ds:schemaRefs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b1fe9c4d-8052-4d9b-ae56-72d28b458dff"/>
  </ds:schemaRefs>
</ds:datastoreItem>
</file>

<file path=customXml/itemProps3.xml><?xml version="1.0" encoding="utf-8"?>
<ds:datastoreItem xmlns:ds="http://schemas.openxmlformats.org/officeDocument/2006/customXml" ds:itemID="{DE451A3B-36A2-4C3C-9D8B-4A5F535A20F8}">
  <ds:schemaRefs>
    <ds:schemaRef ds:uri="b1fe9c4d-8052-4d9b-ae56-72d28b458d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PwC</vt:lpstr>
      <vt:lpstr>Wojciech Pazdzierkiewicz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Michael Norejko</dc:creator>
  <cp:lastModifiedBy>Wojciech Pazdzierkiewicz (PL)</cp:lastModifiedBy>
  <cp:revision>25</cp:revision>
  <dcterms:modified xsi:type="dcterms:W3CDTF">2025-10-07T11:11:35Z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0x01010055F9F012F4DEB04383E697270D78F3A0</vt:lpwstr>
  </property>
</Properties>
</file>