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6"/>
  </p:notesMasterIdLst>
  <p:sldIdLst>
    <p:sldId id="262" r:id="rId5"/>
    <p:sldId id="264" r:id="rId6"/>
    <p:sldId id="288" r:id="rId7"/>
    <p:sldId id="268" r:id="rId8"/>
    <p:sldId id="286" r:id="rId9"/>
    <p:sldId id="2147374350" r:id="rId10"/>
    <p:sldId id="287" r:id="rId11"/>
    <p:sldId id="289" r:id="rId12"/>
    <p:sldId id="321" r:id="rId13"/>
    <p:sldId id="2147374351"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68" userDrawn="1">
          <p15:clr>
            <a:srgbClr val="A4A3A4"/>
          </p15:clr>
        </p15:guide>
        <p15:guide id="2" orient="horz" pos="336" userDrawn="1">
          <p15:clr>
            <a:srgbClr val="A4A3A4"/>
          </p15:clr>
        </p15:guide>
        <p15:guide id="3" orient="horz" pos="720" userDrawn="1">
          <p15:clr>
            <a:srgbClr val="A4A3A4"/>
          </p15:clr>
        </p15:guide>
        <p15:guide id="4" orient="horz" pos="2616" userDrawn="1">
          <p15:clr>
            <a:srgbClr val="A4A3A4"/>
          </p15:clr>
        </p15:guide>
        <p15:guide id="5" pos="26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 id="2" name="Grace Jung" initials="GJ" lastIdx="3" clrIdx="1">
    <p:extLst>
      <p:ext uri="{19B8F6BF-5375-455C-9EA6-DF929625EA0E}">
        <p15:presenceInfo xmlns:p15="http://schemas.microsoft.com/office/powerpoint/2012/main" userId="S::grace.jung@landorandfitch.com::97d4d1cb-889a-4aa0-8ca0-500bfccc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2DC"/>
    <a:srgbClr val="F8F7F5"/>
    <a:srgbClr val="F8F7F6"/>
    <a:srgbClr val="F8F8F6"/>
    <a:srgbClr val="F8F9F6"/>
    <a:srgbClr val="F8FAF6"/>
    <a:srgbClr val="F8F4F6"/>
    <a:srgbClr val="ECE8E6"/>
    <a:srgbClr val="D8D2CC"/>
    <a:srgbClr val="B0A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920CF-2428-44F3-9ABD-F2DB876ECFA9}" v="39" dt="2022-05-02T11:13:04.0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7"/>
    <p:restoredTop sz="94662"/>
  </p:normalViewPr>
  <p:slideViewPr>
    <p:cSldViewPr snapToGrid="0">
      <p:cViewPr varScale="1">
        <p:scale>
          <a:sx n="93" d="100"/>
          <a:sy n="93" d="100"/>
        </p:scale>
        <p:origin x="53" y="144"/>
      </p:cViewPr>
      <p:guideLst>
        <p:guide pos="5568"/>
        <p:guide orient="horz" pos="336"/>
        <p:guide orient="horz" pos="720"/>
        <p:guide orient="horz" pos="2616"/>
        <p:guide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jciech.Pazdzierkiewicz" userId="2aa65153-47ad-4309-a227-b18c48860cd9" providerId="ADAL" clId="{410920CF-2428-44F3-9ABD-F2DB876ECFA9}"/>
    <pc:docChg chg="undo redo custSel addSld delSld modSld sldOrd">
      <pc:chgData name="Wojciech.Pazdzierkiewicz" userId="2aa65153-47ad-4309-a227-b18c48860cd9" providerId="ADAL" clId="{410920CF-2428-44F3-9ABD-F2DB876ECFA9}" dt="2022-05-05T07:32:50.803" v="2197" actId="1076"/>
      <pc:docMkLst>
        <pc:docMk/>
      </pc:docMkLst>
      <pc:sldChg chg="modSp mod">
        <pc:chgData name="Wojciech.Pazdzierkiewicz" userId="2aa65153-47ad-4309-a227-b18c48860cd9" providerId="ADAL" clId="{410920CF-2428-44F3-9ABD-F2DB876ECFA9}" dt="2022-05-02T11:12:33.393" v="2188" actId="20577"/>
        <pc:sldMkLst>
          <pc:docMk/>
          <pc:sldMk cId="902238891" sldId="264"/>
        </pc:sldMkLst>
        <pc:spChg chg="mod">
          <ac:chgData name="Wojciech.Pazdzierkiewicz" userId="2aa65153-47ad-4309-a227-b18c48860cd9" providerId="ADAL" clId="{410920CF-2428-44F3-9ABD-F2DB876ECFA9}" dt="2022-05-02T11:12:33.393" v="2188" actId="20577"/>
          <ac:spMkLst>
            <pc:docMk/>
            <pc:sldMk cId="902238891" sldId="264"/>
            <ac:spMk id="2" creationId="{BE1D70F4-C4D5-204B-B914-FFD45F504A3E}"/>
          </ac:spMkLst>
        </pc:spChg>
      </pc:sldChg>
      <pc:sldChg chg="add del">
        <pc:chgData name="Wojciech.Pazdzierkiewicz" userId="2aa65153-47ad-4309-a227-b18c48860cd9" providerId="ADAL" clId="{410920CF-2428-44F3-9ABD-F2DB876ECFA9}" dt="2022-04-30T16:36:30.090" v="1606"/>
        <pc:sldMkLst>
          <pc:docMk/>
          <pc:sldMk cId="3516723615" sldId="267"/>
        </pc:sldMkLst>
      </pc:sldChg>
      <pc:sldChg chg="addSp modSp mod">
        <pc:chgData name="Wojciech.Pazdzierkiewicz" userId="2aa65153-47ad-4309-a227-b18c48860cd9" providerId="ADAL" clId="{410920CF-2428-44F3-9ABD-F2DB876ECFA9}" dt="2022-04-29T19:01:32.280" v="504" actId="20577"/>
        <pc:sldMkLst>
          <pc:docMk/>
          <pc:sldMk cId="2984237007" sldId="268"/>
        </pc:sldMkLst>
        <pc:spChg chg="mod">
          <ac:chgData name="Wojciech.Pazdzierkiewicz" userId="2aa65153-47ad-4309-a227-b18c48860cd9" providerId="ADAL" clId="{410920CF-2428-44F3-9ABD-F2DB876ECFA9}" dt="2022-04-29T16:36:10.979" v="55" actId="20577"/>
          <ac:spMkLst>
            <pc:docMk/>
            <pc:sldMk cId="2984237007" sldId="268"/>
            <ac:spMk id="2" creationId="{3CF6F8FE-BA4C-F843-AC7D-C7395EF279F9}"/>
          </ac:spMkLst>
        </pc:spChg>
        <pc:spChg chg="mod">
          <ac:chgData name="Wojciech.Pazdzierkiewicz" userId="2aa65153-47ad-4309-a227-b18c48860cd9" providerId="ADAL" clId="{410920CF-2428-44F3-9ABD-F2DB876ECFA9}" dt="2022-04-29T19:01:32.280" v="504" actId="20577"/>
          <ac:spMkLst>
            <pc:docMk/>
            <pc:sldMk cId="2984237007" sldId="268"/>
            <ac:spMk id="3" creationId="{9421F505-966D-2E49-A4B8-5D50243D042C}"/>
          </ac:spMkLst>
        </pc:spChg>
        <pc:spChg chg="mod">
          <ac:chgData name="Wojciech.Pazdzierkiewicz" userId="2aa65153-47ad-4309-a227-b18c48860cd9" providerId="ADAL" clId="{410920CF-2428-44F3-9ABD-F2DB876ECFA9}" dt="2022-04-29T16:37:15.245" v="114" actId="6549"/>
          <ac:spMkLst>
            <pc:docMk/>
            <pc:sldMk cId="2984237007" sldId="268"/>
            <ac:spMk id="10" creationId="{00000000-0000-0000-0000-000000000000}"/>
          </ac:spMkLst>
        </pc:spChg>
        <pc:picChg chg="add mod">
          <ac:chgData name="Wojciech.Pazdzierkiewicz" userId="2aa65153-47ad-4309-a227-b18c48860cd9" providerId="ADAL" clId="{410920CF-2428-44F3-9ABD-F2DB876ECFA9}" dt="2022-04-29T16:38:39.427" v="123" actId="14100"/>
          <ac:picMkLst>
            <pc:docMk/>
            <pc:sldMk cId="2984237007" sldId="268"/>
            <ac:picMk id="5" creationId="{929B4FAC-B8AC-4F54-B031-2879EC1B407C}"/>
          </ac:picMkLst>
        </pc:picChg>
      </pc:sldChg>
      <pc:sldChg chg="add del">
        <pc:chgData name="Wojciech.Pazdzierkiewicz" userId="2aa65153-47ad-4309-a227-b18c48860cd9" providerId="ADAL" clId="{410920CF-2428-44F3-9ABD-F2DB876ECFA9}" dt="2022-04-29T16:32:18.743" v="8" actId="47"/>
        <pc:sldMkLst>
          <pc:docMk/>
          <pc:sldMk cId="434879812" sldId="285"/>
        </pc:sldMkLst>
      </pc:sldChg>
      <pc:sldChg chg="addSp delSp modSp add mod">
        <pc:chgData name="Wojciech.Pazdzierkiewicz" userId="2aa65153-47ad-4309-a227-b18c48860cd9" providerId="ADAL" clId="{410920CF-2428-44F3-9ABD-F2DB876ECFA9}" dt="2022-04-29T19:01:36.139" v="506" actId="20577"/>
        <pc:sldMkLst>
          <pc:docMk/>
          <pc:sldMk cId="577500670" sldId="286"/>
        </pc:sldMkLst>
        <pc:spChg chg="mod">
          <ac:chgData name="Wojciech.Pazdzierkiewicz" userId="2aa65153-47ad-4309-a227-b18c48860cd9" providerId="ADAL" clId="{410920CF-2428-44F3-9ABD-F2DB876ECFA9}" dt="2022-04-29T16:38:53.059" v="126" actId="20577"/>
          <ac:spMkLst>
            <pc:docMk/>
            <pc:sldMk cId="577500670" sldId="286"/>
            <ac:spMk id="2" creationId="{3CF6F8FE-BA4C-F843-AC7D-C7395EF279F9}"/>
          </ac:spMkLst>
        </pc:spChg>
        <pc:spChg chg="mod">
          <ac:chgData name="Wojciech.Pazdzierkiewicz" userId="2aa65153-47ad-4309-a227-b18c48860cd9" providerId="ADAL" clId="{410920CF-2428-44F3-9ABD-F2DB876ECFA9}" dt="2022-04-29T19:01:36.139" v="506" actId="20577"/>
          <ac:spMkLst>
            <pc:docMk/>
            <pc:sldMk cId="577500670" sldId="286"/>
            <ac:spMk id="3" creationId="{9421F505-966D-2E49-A4B8-5D50243D042C}"/>
          </ac:spMkLst>
        </pc:spChg>
        <pc:picChg chg="del">
          <ac:chgData name="Wojciech.Pazdzierkiewicz" userId="2aa65153-47ad-4309-a227-b18c48860cd9" providerId="ADAL" clId="{410920CF-2428-44F3-9ABD-F2DB876ECFA9}" dt="2022-04-29T16:38:58.477" v="129" actId="478"/>
          <ac:picMkLst>
            <pc:docMk/>
            <pc:sldMk cId="577500670" sldId="286"/>
            <ac:picMk id="5" creationId="{929B4FAC-B8AC-4F54-B031-2879EC1B407C}"/>
          </ac:picMkLst>
        </pc:picChg>
        <pc:picChg chg="add mod">
          <ac:chgData name="Wojciech.Pazdzierkiewicz" userId="2aa65153-47ad-4309-a227-b18c48860cd9" providerId="ADAL" clId="{410920CF-2428-44F3-9ABD-F2DB876ECFA9}" dt="2022-04-29T16:43:12.031" v="134" actId="14100"/>
          <ac:picMkLst>
            <pc:docMk/>
            <pc:sldMk cId="577500670" sldId="286"/>
            <ac:picMk id="6" creationId="{6BC7E7D1-023B-4977-B039-6715AC8CBC94}"/>
          </ac:picMkLst>
        </pc:picChg>
      </pc:sldChg>
      <pc:sldChg chg="addSp delSp modSp add mod">
        <pc:chgData name="Wojciech.Pazdzierkiewicz" userId="2aa65153-47ad-4309-a227-b18c48860cd9" providerId="ADAL" clId="{410920CF-2428-44F3-9ABD-F2DB876ECFA9}" dt="2022-04-29T19:01:39.489" v="508" actId="20577"/>
        <pc:sldMkLst>
          <pc:docMk/>
          <pc:sldMk cId="492817282" sldId="287"/>
        </pc:sldMkLst>
        <pc:spChg chg="mod">
          <ac:chgData name="Wojciech.Pazdzierkiewicz" userId="2aa65153-47ad-4309-a227-b18c48860cd9" providerId="ADAL" clId="{410920CF-2428-44F3-9ABD-F2DB876ECFA9}" dt="2022-04-29T19:01:39.489" v="508" actId="20577"/>
          <ac:spMkLst>
            <pc:docMk/>
            <pc:sldMk cId="492817282" sldId="287"/>
            <ac:spMk id="3" creationId="{9421F505-966D-2E49-A4B8-5D50243D042C}"/>
          </ac:spMkLst>
        </pc:spChg>
        <pc:spChg chg="add del mod">
          <ac:chgData name="Wojciech.Pazdzierkiewicz" userId="2aa65153-47ad-4309-a227-b18c48860cd9" providerId="ADAL" clId="{410920CF-2428-44F3-9ABD-F2DB876ECFA9}" dt="2022-04-29T16:46:45.549" v="138"/>
          <ac:spMkLst>
            <pc:docMk/>
            <pc:sldMk cId="492817282" sldId="287"/>
            <ac:spMk id="11" creationId="{6F763BB2-3469-4C83-8FEE-5B79A08915C5}"/>
          </ac:spMkLst>
        </pc:spChg>
        <pc:spChg chg="add del mod">
          <ac:chgData name="Wojciech.Pazdzierkiewicz" userId="2aa65153-47ad-4309-a227-b18c48860cd9" providerId="ADAL" clId="{410920CF-2428-44F3-9ABD-F2DB876ECFA9}" dt="2022-04-29T16:46:45.549" v="138"/>
          <ac:spMkLst>
            <pc:docMk/>
            <pc:sldMk cId="492817282" sldId="287"/>
            <ac:spMk id="12" creationId="{2345D5D3-4E1B-4AFC-959D-6752CBF64245}"/>
          </ac:spMkLst>
        </pc:spChg>
        <pc:spChg chg="add del mod">
          <ac:chgData name="Wojciech.Pazdzierkiewicz" userId="2aa65153-47ad-4309-a227-b18c48860cd9" providerId="ADAL" clId="{410920CF-2428-44F3-9ABD-F2DB876ECFA9}" dt="2022-04-29T16:46:45.549" v="138"/>
          <ac:spMkLst>
            <pc:docMk/>
            <pc:sldMk cId="492817282" sldId="287"/>
            <ac:spMk id="13" creationId="{3C48A694-D1A4-4337-88E0-3412677351A0}"/>
          </ac:spMkLst>
        </pc:spChg>
        <pc:spChg chg="add del mod">
          <ac:chgData name="Wojciech.Pazdzierkiewicz" userId="2aa65153-47ad-4309-a227-b18c48860cd9" providerId="ADAL" clId="{410920CF-2428-44F3-9ABD-F2DB876ECFA9}" dt="2022-04-29T16:46:45.549" v="138"/>
          <ac:spMkLst>
            <pc:docMk/>
            <pc:sldMk cId="492817282" sldId="287"/>
            <ac:spMk id="14" creationId="{C3A3551B-8F9B-4DFF-B2F1-F3E3BC1F0CE5}"/>
          </ac:spMkLst>
        </pc:spChg>
        <pc:spChg chg="add del mod">
          <ac:chgData name="Wojciech.Pazdzierkiewicz" userId="2aa65153-47ad-4309-a227-b18c48860cd9" providerId="ADAL" clId="{410920CF-2428-44F3-9ABD-F2DB876ECFA9}" dt="2022-04-29T16:46:45.549" v="138"/>
          <ac:spMkLst>
            <pc:docMk/>
            <pc:sldMk cId="492817282" sldId="287"/>
            <ac:spMk id="15" creationId="{4533A5F7-A64D-4011-84C6-040E9011DB4C}"/>
          </ac:spMkLst>
        </pc:spChg>
        <pc:spChg chg="add del mod">
          <ac:chgData name="Wojciech.Pazdzierkiewicz" userId="2aa65153-47ad-4309-a227-b18c48860cd9" providerId="ADAL" clId="{410920CF-2428-44F3-9ABD-F2DB876ECFA9}" dt="2022-04-29T16:46:45.549" v="138"/>
          <ac:spMkLst>
            <pc:docMk/>
            <pc:sldMk cId="492817282" sldId="287"/>
            <ac:spMk id="16" creationId="{0056BB58-7C6F-4B38-B3A2-59385FC5E40D}"/>
          </ac:spMkLst>
        </pc:spChg>
        <pc:spChg chg="add del mod">
          <ac:chgData name="Wojciech.Pazdzierkiewicz" userId="2aa65153-47ad-4309-a227-b18c48860cd9" providerId="ADAL" clId="{410920CF-2428-44F3-9ABD-F2DB876ECFA9}" dt="2022-04-29T16:46:45.549" v="138"/>
          <ac:spMkLst>
            <pc:docMk/>
            <pc:sldMk cId="492817282" sldId="287"/>
            <ac:spMk id="17" creationId="{6763EB6D-62A9-4343-82D3-242D0AF63A6C}"/>
          </ac:spMkLst>
        </pc:spChg>
        <pc:spChg chg="add del mod">
          <ac:chgData name="Wojciech.Pazdzierkiewicz" userId="2aa65153-47ad-4309-a227-b18c48860cd9" providerId="ADAL" clId="{410920CF-2428-44F3-9ABD-F2DB876ECFA9}" dt="2022-04-29T16:46:45.549" v="138"/>
          <ac:spMkLst>
            <pc:docMk/>
            <pc:sldMk cId="492817282" sldId="287"/>
            <ac:spMk id="18" creationId="{A3ABE651-5549-4D11-ABE5-B427B40D4620}"/>
          </ac:spMkLst>
        </pc:spChg>
        <pc:spChg chg="add del mod">
          <ac:chgData name="Wojciech.Pazdzierkiewicz" userId="2aa65153-47ad-4309-a227-b18c48860cd9" providerId="ADAL" clId="{410920CF-2428-44F3-9ABD-F2DB876ECFA9}" dt="2022-04-29T16:46:45.549" v="138"/>
          <ac:spMkLst>
            <pc:docMk/>
            <pc:sldMk cId="492817282" sldId="287"/>
            <ac:spMk id="19" creationId="{51B689FD-D7FA-4633-A4A6-DA8B51CBDF69}"/>
          </ac:spMkLst>
        </pc:spChg>
        <pc:spChg chg="add del mod">
          <ac:chgData name="Wojciech.Pazdzierkiewicz" userId="2aa65153-47ad-4309-a227-b18c48860cd9" providerId="ADAL" clId="{410920CF-2428-44F3-9ABD-F2DB876ECFA9}" dt="2022-04-29T16:46:45.549" v="138"/>
          <ac:spMkLst>
            <pc:docMk/>
            <pc:sldMk cId="492817282" sldId="287"/>
            <ac:spMk id="21" creationId="{E9DD5F08-DC71-4481-B84A-D8BEE5523DF2}"/>
          </ac:spMkLst>
        </pc:spChg>
        <pc:spChg chg="add del mod">
          <ac:chgData name="Wojciech.Pazdzierkiewicz" userId="2aa65153-47ad-4309-a227-b18c48860cd9" providerId="ADAL" clId="{410920CF-2428-44F3-9ABD-F2DB876ECFA9}" dt="2022-04-29T16:46:45.549" v="138"/>
          <ac:spMkLst>
            <pc:docMk/>
            <pc:sldMk cId="492817282" sldId="287"/>
            <ac:spMk id="22" creationId="{C3819CC7-815C-4585-93C8-397F2846B51F}"/>
          </ac:spMkLst>
        </pc:spChg>
        <pc:spChg chg="add del mod">
          <ac:chgData name="Wojciech.Pazdzierkiewicz" userId="2aa65153-47ad-4309-a227-b18c48860cd9" providerId="ADAL" clId="{410920CF-2428-44F3-9ABD-F2DB876ECFA9}" dt="2022-04-29T16:46:45.549" v="138"/>
          <ac:spMkLst>
            <pc:docMk/>
            <pc:sldMk cId="492817282" sldId="287"/>
            <ac:spMk id="23" creationId="{F7B36E64-5756-4477-BD25-81CCBF552B96}"/>
          </ac:spMkLst>
        </pc:spChg>
        <pc:spChg chg="add del mod">
          <ac:chgData name="Wojciech.Pazdzierkiewicz" userId="2aa65153-47ad-4309-a227-b18c48860cd9" providerId="ADAL" clId="{410920CF-2428-44F3-9ABD-F2DB876ECFA9}" dt="2022-04-29T16:46:45.549" v="138"/>
          <ac:spMkLst>
            <pc:docMk/>
            <pc:sldMk cId="492817282" sldId="287"/>
            <ac:spMk id="24" creationId="{911E2693-E4DC-44B9-B571-B395B994AFAF}"/>
          </ac:spMkLst>
        </pc:spChg>
        <pc:spChg chg="add del mod">
          <ac:chgData name="Wojciech.Pazdzierkiewicz" userId="2aa65153-47ad-4309-a227-b18c48860cd9" providerId="ADAL" clId="{410920CF-2428-44F3-9ABD-F2DB876ECFA9}" dt="2022-04-29T16:46:45.549" v="138"/>
          <ac:spMkLst>
            <pc:docMk/>
            <pc:sldMk cId="492817282" sldId="287"/>
            <ac:spMk id="25" creationId="{9E57EDD5-02D0-437C-821D-96F298E03D9A}"/>
          </ac:spMkLst>
        </pc:spChg>
        <pc:spChg chg="add del mod">
          <ac:chgData name="Wojciech.Pazdzierkiewicz" userId="2aa65153-47ad-4309-a227-b18c48860cd9" providerId="ADAL" clId="{410920CF-2428-44F3-9ABD-F2DB876ECFA9}" dt="2022-04-29T16:46:45.549" v="138"/>
          <ac:spMkLst>
            <pc:docMk/>
            <pc:sldMk cId="492817282" sldId="287"/>
            <ac:spMk id="26" creationId="{5AFB4AAF-5A93-4459-BF56-7E93E6BDEBE8}"/>
          </ac:spMkLst>
        </pc:spChg>
        <pc:spChg chg="add del mod">
          <ac:chgData name="Wojciech.Pazdzierkiewicz" userId="2aa65153-47ad-4309-a227-b18c48860cd9" providerId="ADAL" clId="{410920CF-2428-44F3-9ABD-F2DB876ECFA9}" dt="2022-04-29T16:46:45.549" v="138"/>
          <ac:spMkLst>
            <pc:docMk/>
            <pc:sldMk cId="492817282" sldId="287"/>
            <ac:spMk id="27" creationId="{9176FE15-F017-40D2-A003-285F2AD8E9F6}"/>
          </ac:spMkLst>
        </pc:spChg>
        <pc:spChg chg="add del mod">
          <ac:chgData name="Wojciech.Pazdzierkiewicz" userId="2aa65153-47ad-4309-a227-b18c48860cd9" providerId="ADAL" clId="{410920CF-2428-44F3-9ABD-F2DB876ECFA9}" dt="2022-04-29T16:46:45.549" v="138"/>
          <ac:spMkLst>
            <pc:docMk/>
            <pc:sldMk cId="492817282" sldId="287"/>
            <ac:spMk id="28" creationId="{A7562F40-9A28-487E-95C1-6AACC8F091E8}"/>
          </ac:spMkLst>
        </pc:spChg>
        <pc:picChg chg="add mod">
          <ac:chgData name="Wojciech.Pazdzierkiewicz" userId="2aa65153-47ad-4309-a227-b18c48860cd9" providerId="ADAL" clId="{410920CF-2428-44F3-9ABD-F2DB876ECFA9}" dt="2022-04-29T16:47:34.990" v="154" actId="14100"/>
          <ac:picMkLst>
            <pc:docMk/>
            <pc:sldMk cId="492817282" sldId="287"/>
            <ac:picMk id="5" creationId="{57AFAA51-62D8-4BC6-BF1D-7721D3885A89}"/>
          </ac:picMkLst>
        </pc:picChg>
        <pc:picChg chg="del">
          <ac:chgData name="Wojciech.Pazdzierkiewicz" userId="2aa65153-47ad-4309-a227-b18c48860cd9" providerId="ADAL" clId="{410920CF-2428-44F3-9ABD-F2DB876ECFA9}" dt="2022-04-29T16:46:37.677" v="136" actId="478"/>
          <ac:picMkLst>
            <pc:docMk/>
            <pc:sldMk cId="492817282" sldId="287"/>
            <ac:picMk id="6" creationId="{6BC7E7D1-023B-4977-B039-6715AC8CBC94}"/>
          </ac:picMkLst>
        </pc:picChg>
        <pc:cxnChg chg="add del mod">
          <ac:chgData name="Wojciech.Pazdzierkiewicz" userId="2aa65153-47ad-4309-a227-b18c48860cd9" providerId="ADAL" clId="{410920CF-2428-44F3-9ABD-F2DB876ECFA9}" dt="2022-04-29T16:46:45.549" v="138"/>
          <ac:cxnSpMkLst>
            <pc:docMk/>
            <pc:sldMk cId="492817282" sldId="287"/>
            <ac:cxnSpMk id="7" creationId="{BCA17909-CF96-4930-8583-3842018D5DD3}"/>
          </ac:cxnSpMkLst>
        </pc:cxnChg>
        <pc:cxnChg chg="add del mod">
          <ac:chgData name="Wojciech.Pazdzierkiewicz" userId="2aa65153-47ad-4309-a227-b18c48860cd9" providerId="ADAL" clId="{410920CF-2428-44F3-9ABD-F2DB876ECFA9}" dt="2022-04-29T16:46:45.549" v="138"/>
          <ac:cxnSpMkLst>
            <pc:docMk/>
            <pc:sldMk cId="492817282" sldId="287"/>
            <ac:cxnSpMk id="8" creationId="{6FA1657C-6F19-4AE8-BACB-0FF6C49E0ED8}"/>
          </ac:cxnSpMkLst>
        </pc:cxnChg>
        <pc:cxnChg chg="add del mod">
          <ac:chgData name="Wojciech.Pazdzierkiewicz" userId="2aa65153-47ad-4309-a227-b18c48860cd9" providerId="ADAL" clId="{410920CF-2428-44F3-9ABD-F2DB876ECFA9}" dt="2022-04-29T16:46:45.549" v="138"/>
          <ac:cxnSpMkLst>
            <pc:docMk/>
            <pc:sldMk cId="492817282" sldId="287"/>
            <ac:cxnSpMk id="9" creationId="{7FCC9F06-8D78-441A-BB0B-F33F5A867EBF}"/>
          </ac:cxnSpMkLst>
        </pc:cxnChg>
        <pc:cxnChg chg="add del mod">
          <ac:chgData name="Wojciech.Pazdzierkiewicz" userId="2aa65153-47ad-4309-a227-b18c48860cd9" providerId="ADAL" clId="{410920CF-2428-44F3-9ABD-F2DB876ECFA9}" dt="2022-04-29T16:46:45.549" v="138"/>
          <ac:cxnSpMkLst>
            <pc:docMk/>
            <pc:sldMk cId="492817282" sldId="287"/>
            <ac:cxnSpMk id="20" creationId="{50360AD2-851E-4C46-8069-2A9279DB72F3}"/>
          </ac:cxnSpMkLst>
        </pc:cxnChg>
      </pc:sldChg>
      <pc:sldChg chg="addSp delSp modSp add mod ord">
        <pc:chgData name="Wojciech.Pazdzierkiewicz" userId="2aa65153-47ad-4309-a227-b18c48860cd9" providerId="ADAL" clId="{410920CF-2428-44F3-9ABD-F2DB876ECFA9}" dt="2022-04-29T19:01:28.207" v="502" actId="20577"/>
        <pc:sldMkLst>
          <pc:docMk/>
          <pc:sldMk cId="1842730277" sldId="288"/>
        </pc:sldMkLst>
        <pc:spChg chg="mod">
          <ac:chgData name="Wojciech.Pazdzierkiewicz" userId="2aa65153-47ad-4309-a227-b18c48860cd9" providerId="ADAL" clId="{410920CF-2428-44F3-9ABD-F2DB876ECFA9}" dt="2022-04-29T17:05:41.708" v="188" actId="20577"/>
          <ac:spMkLst>
            <pc:docMk/>
            <pc:sldMk cId="1842730277" sldId="288"/>
            <ac:spMk id="2" creationId="{3CF6F8FE-BA4C-F843-AC7D-C7395EF279F9}"/>
          </ac:spMkLst>
        </pc:spChg>
        <pc:spChg chg="mod">
          <ac:chgData name="Wojciech.Pazdzierkiewicz" userId="2aa65153-47ad-4309-a227-b18c48860cd9" providerId="ADAL" clId="{410920CF-2428-44F3-9ABD-F2DB876ECFA9}" dt="2022-04-29T19:01:28.207" v="502" actId="20577"/>
          <ac:spMkLst>
            <pc:docMk/>
            <pc:sldMk cId="1842730277" sldId="288"/>
            <ac:spMk id="3" creationId="{9421F505-966D-2E49-A4B8-5D50243D042C}"/>
          </ac:spMkLst>
        </pc:spChg>
        <pc:spChg chg="del mod">
          <ac:chgData name="Wojciech.Pazdzierkiewicz" userId="2aa65153-47ad-4309-a227-b18c48860cd9" providerId="ADAL" clId="{410920CF-2428-44F3-9ABD-F2DB876ECFA9}" dt="2022-04-29T17:16:38.988" v="255" actId="478"/>
          <ac:spMkLst>
            <pc:docMk/>
            <pc:sldMk cId="1842730277" sldId="288"/>
            <ac:spMk id="10" creationId="{00000000-0000-0000-0000-000000000000}"/>
          </ac:spMkLst>
        </pc:spChg>
        <pc:spChg chg="add del mod">
          <ac:chgData name="Wojciech.Pazdzierkiewicz" userId="2aa65153-47ad-4309-a227-b18c48860cd9" providerId="ADAL" clId="{410920CF-2428-44F3-9ABD-F2DB876ECFA9}" dt="2022-04-29T17:10:55.521" v="238" actId="478"/>
          <ac:spMkLst>
            <pc:docMk/>
            <pc:sldMk cId="1842730277" sldId="288"/>
            <ac:spMk id="11" creationId="{F9B254F7-6158-484E-8294-B4719EFCD332}"/>
          </ac:spMkLst>
        </pc:spChg>
        <pc:spChg chg="add mod">
          <ac:chgData name="Wojciech.Pazdzierkiewicz" userId="2aa65153-47ad-4309-a227-b18c48860cd9" providerId="ADAL" clId="{410920CF-2428-44F3-9ABD-F2DB876ECFA9}" dt="2022-04-29T17:11:25.528" v="246" actId="14100"/>
          <ac:spMkLst>
            <pc:docMk/>
            <pc:sldMk cId="1842730277" sldId="288"/>
            <ac:spMk id="12" creationId="{82661313-05A2-4151-80B1-0DF0E43869E9}"/>
          </ac:spMkLst>
        </pc:spChg>
        <pc:spChg chg="add mod">
          <ac:chgData name="Wojciech.Pazdzierkiewicz" userId="2aa65153-47ad-4309-a227-b18c48860cd9" providerId="ADAL" clId="{410920CF-2428-44F3-9ABD-F2DB876ECFA9}" dt="2022-04-29T17:21:26.200" v="317" actId="20577"/>
          <ac:spMkLst>
            <pc:docMk/>
            <pc:sldMk cId="1842730277" sldId="288"/>
            <ac:spMk id="14" creationId="{137A887E-310E-4A8B-8C3F-D48ABF4F66CD}"/>
          </ac:spMkLst>
        </pc:spChg>
        <pc:spChg chg="add mod">
          <ac:chgData name="Wojciech.Pazdzierkiewicz" userId="2aa65153-47ad-4309-a227-b18c48860cd9" providerId="ADAL" clId="{410920CF-2428-44F3-9ABD-F2DB876ECFA9}" dt="2022-04-29T17:25:07.767" v="421" actId="1036"/>
          <ac:spMkLst>
            <pc:docMk/>
            <pc:sldMk cId="1842730277" sldId="288"/>
            <ac:spMk id="16" creationId="{440EA786-210F-4E56-B575-8520A7AA4A69}"/>
          </ac:spMkLst>
        </pc:spChg>
        <pc:spChg chg="add mod">
          <ac:chgData name="Wojciech.Pazdzierkiewicz" userId="2aa65153-47ad-4309-a227-b18c48860cd9" providerId="ADAL" clId="{410920CF-2428-44F3-9ABD-F2DB876ECFA9}" dt="2022-04-29T17:25:13.727" v="439" actId="1036"/>
          <ac:spMkLst>
            <pc:docMk/>
            <pc:sldMk cId="1842730277" sldId="288"/>
            <ac:spMk id="18" creationId="{E7A045CE-DBB6-43B2-8DCE-5091B787D0DD}"/>
          </ac:spMkLst>
        </pc:spChg>
        <pc:spChg chg="add del mod">
          <ac:chgData name="Wojciech.Pazdzierkiewicz" userId="2aa65153-47ad-4309-a227-b18c48860cd9" providerId="ADAL" clId="{410920CF-2428-44F3-9ABD-F2DB876ECFA9}" dt="2022-04-29T17:23:51.853" v="361" actId="478"/>
          <ac:spMkLst>
            <pc:docMk/>
            <pc:sldMk cId="1842730277" sldId="288"/>
            <ac:spMk id="20" creationId="{63548306-7E14-47D6-A95F-416F5C4FB3BC}"/>
          </ac:spMkLst>
        </pc:spChg>
        <pc:spChg chg="add mod">
          <ac:chgData name="Wojciech.Pazdzierkiewicz" userId="2aa65153-47ad-4309-a227-b18c48860cd9" providerId="ADAL" clId="{410920CF-2428-44F3-9ABD-F2DB876ECFA9}" dt="2022-04-29T17:27:05.260" v="463" actId="1076"/>
          <ac:spMkLst>
            <pc:docMk/>
            <pc:sldMk cId="1842730277" sldId="288"/>
            <ac:spMk id="22" creationId="{07AC93AF-5F1C-4A0D-A5F8-C1B6F87A97C7}"/>
          </ac:spMkLst>
        </pc:spChg>
        <pc:picChg chg="del">
          <ac:chgData name="Wojciech.Pazdzierkiewicz" userId="2aa65153-47ad-4309-a227-b18c48860cd9" providerId="ADAL" clId="{410920CF-2428-44F3-9ABD-F2DB876ECFA9}" dt="2022-04-29T16:49:51.205" v="162" actId="478"/>
          <ac:picMkLst>
            <pc:docMk/>
            <pc:sldMk cId="1842730277" sldId="288"/>
            <ac:picMk id="5" creationId="{57AFAA51-62D8-4BC6-BF1D-7721D3885A89}"/>
          </ac:picMkLst>
        </pc:picChg>
        <pc:picChg chg="add del mod">
          <ac:chgData name="Wojciech.Pazdzierkiewicz" userId="2aa65153-47ad-4309-a227-b18c48860cd9" providerId="ADAL" clId="{410920CF-2428-44F3-9ABD-F2DB876ECFA9}" dt="2022-04-29T17:03:14.668" v="164" actId="478"/>
          <ac:picMkLst>
            <pc:docMk/>
            <pc:sldMk cId="1842730277" sldId="288"/>
            <ac:picMk id="6" creationId="{0DF281F7-E13F-49DC-9402-2542443A96AC}"/>
          </ac:picMkLst>
        </pc:picChg>
        <pc:picChg chg="add mod">
          <ac:chgData name="Wojciech.Pazdzierkiewicz" userId="2aa65153-47ad-4309-a227-b18c48860cd9" providerId="ADAL" clId="{410920CF-2428-44F3-9ABD-F2DB876ECFA9}" dt="2022-04-29T17:12:58.012" v="249" actId="14100"/>
          <ac:picMkLst>
            <pc:docMk/>
            <pc:sldMk cId="1842730277" sldId="288"/>
            <ac:picMk id="7" creationId="{147D24BC-33D5-41FE-AD75-4EA528384787}"/>
          </ac:picMkLst>
        </pc:picChg>
      </pc:sldChg>
      <pc:sldChg chg="addSp delSp modSp add mod ord">
        <pc:chgData name="Wojciech.Pazdzierkiewicz" userId="2aa65153-47ad-4309-a227-b18c48860cd9" providerId="ADAL" clId="{410920CF-2428-44F3-9ABD-F2DB876ECFA9}" dt="2022-05-02T11:13:22.659" v="2195" actId="1076"/>
        <pc:sldMkLst>
          <pc:docMk/>
          <pc:sldMk cId="2925663814" sldId="289"/>
        </pc:sldMkLst>
        <pc:spChg chg="mod">
          <ac:chgData name="Wojciech.Pazdzierkiewicz" userId="2aa65153-47ad-4309-a227-b18c48860cd9" providerId="ADAL" clId="{410920CF-2428-44F3-9ABD-F2DB876ECFA9}" dt="2022-05-01T16:27:17.123" v="1954" actId="20577"/>
          <ac:spMkLst>
            <pc:docMk/>
            <pc:sldMk cId="2925663814" sldId="289"/>
            <ac:spMk id="2" creationId="{3CF6F8FE-BA4C-F843-AC7D-C7395EF279F9}"/>
          </ac:spMkLst>
        </pc:spChg>
        <pc:spChg chg="mod">
          <ac:chgData name="Wojciech.Pazdzierkiewicz" userId="2aa65153-47ad-4309-a227-b18c48860cd9" providerId="ADAL" clId="{410920CF-2428-44F3-9ABD-F2DB876ECFA9}" dt="2022-05-02T11:11:59.970" v="2170" actId="20577"/>
          <ac:spMkLst>
            <pc:docMk/>
            <pc:sldMk cId="2925663814" sldId="289"/>
            <ac:spMk id="3" creationId="{9421F505-966D-2E49-A4B8-5D50243D042C}"/>
          </ac:spMkLst>
        </pc:spChg>
        <pc:spChg chg="add mod">
          <ac:chgData name="Wojciech.Pazdzierkiewicz" userId="2aa65153-47ad-4309-a227-b18c48860cd9" providerId="ADAL" clId="{410920CF-2428-44F3-9ABD-F2DB876ECFA9}" dt="2022-05-02T11:13:19.273" v="2194" actId="1076"/>
          <ac:spMkLst>
            <pc:docMk/>
            <pc:sldMk cId="2925663814" sldId="289"/>
            <ac:spMk id="7" creationId="{148E6C41-27BD-42DB-B172-2AF917749E94}"/>
          </ac:spMkLst>
        </pc:spChg>
        <pc:spChg chg="add mod">
          <ac:chgData name="Wojciech.Pazdzierkiewicz" userId="2aa65153-47ad-4309-a227-b18c48860cd9" providerId="ADAL" clId="{410920CF-2428-44F3-9ABD-F2DB876ECFA9}" dt="2022-05-02T11:13:13.388" v="2193" actId="14100"/>
          <ac:spMkLst>
            <pc:docMk/>
            <pc:sldMk cId="2925663814" sldId="289"/>
            <ac:spMk id="9" creationId="{FA234189-2942-4604-BD01-267B53957F01}"/>
          </ac:spMkLst>
        </pc:spChg>
        <pc:spChg chg="del mod">
          <ac:chgData name="Wojciech.Pazdzierkiewicz" userId="2aa65153-47ad-4309-a227-b18c48860cd9" providerId="ADAL" clId="{410920CF-2428-44F3-9ABD-F2DB876ECFA9}" dt="2022-05-02T07:30:29.624" v="2061" actId="478"/>
          <ac:spMkLst>
            <pc:docMk/>
            <pc:sldMk cId="2925663814" sldId="289"/>
            <ac:spMk id="10" creationId="{00000000-0000-0000-0000-000000000000}"/>
          </ac:spMkLst>
        </pc:spChg>
        <pc:spChg chg="add mod">
          <ac:chgData name="Wojciech.Pazdzierkiewicz" userId="2aa65153-47ad-4309-a227-b18c48860cd9" providerId="ADAL" clId="{410920CF-2428-44F3-9ABD-F2DB876ECFA9}" dt="2022-05-02T11:13:22.659" v="2195" actId="1076"/>
          <ac:spMkLst>
            <pc:docMk/>
            <pc:sldMk cId="2925663814" sldId="289"/>
            <ac:spMk id="11" creationId="{BEB1623F-778D-4148-A496-88C567862523}"/>
          </ac:spMkLst>
        </pc:spChg>
        <pc:picChg chg="add del mod">
          <ac:chgData name="Wojciech.Pazdzierkiewicz" userId="2aa65153-47ad-4309-a227-b18c48860cd9" providerId="ADAL" clId="{410920CF-2428-44F3-9ABD-F2DB876ECFA9}" dt="2022-04-30T15:26:16.998" v="564" actId="478"/>
          <ac:picMkLst>
            <pc:docMk/>
            <pc:sldMk cId="2925663814" sldId="289"/>
            <ac:picMk id="5" creationId="{047A73CC-F718-477C-9C4B-8E8E4BB8ED6E}"/>
          </ac:picMkLst>
        </pc:picChg>
        <pc:picChg chg="add del mod">
          <ac:chgData name="Wojciech.Pazdzierkiewicz" userId="2aa65153-47ad-4309-a227-b18c48860cd9" providerId="ADAL" clId="{410920CF-2428-44F3-9ABD-F2DB876ECFA9}" dt="2022-05-02T11:12:54.198" v="2189" actId="478"/>
          <ac:picMkLst>
            <pc:docMk/>
            <pc:sldMk cId="2925663814" sldId="289"/>
            <ac:picMk id="5" creationId="{429A3B06-3B2D-4D8C-8924-F32FF17771DC}"/>
          </ac:picMkLst>
        </pc:picChg>
        <pc:picChg chg="del">
          <ac:chgData name="Wojciech.Pazdzierkiewicz" userId="2aa65153-47ad-4309-a227-b18c48860cd9" providerId="ADAL" clId="{410920CF-2428-44F3-9ABD-F2DB876ECFA9}" dt="2022-04-29T17:28:03.045" v="465" actId="478"/>
          <ac:picMkLst>
            <pc:docMk/>
            <pc:sldMk cId="2925663814" sldId="289"/>
            <ac:picMk id="5" creationId="{57AFAA51-62D8-4BC6-BF1D-7721D3885A89}"/>
          </ac:picMkLst>
        </pc:picChg>
        <pc:picChg chg="add del mod">
          <ac:chgData name="Wojciech.Pazdzierkiewicz" userId="2aa65153-47ad-4309-a227-b18c48860cd9" providerId="ADAL" clId="{410920CF-2428-44F3-9ABD-F2DB876ECFA9}" dt="2022-04-29T19:02:33.058" v="519" actId="478"/>
          <ac:picMkLst>
            <pc:docMk/>
            <pc:sldMk cId="2925663814" sldId="289"/>
            <ac:picMk id="6" creationId="{B5BF3BF4-59D1-420B-A494-DEE2CED4267F}"/>
          </ac:picMkLst>
        </pc:picChg>
        <pc:picChg chg="add del mod">
          <ac:chgData name="Wojciech.Pazdzierkiewicz" userId="2aa65153-47ad-4309-a227-b18c48860cd9" providerId="ADAL" clId="{410920CF-2428-44F3-9ABD-F2DB876ECFA9}" dt="2022-05-02T07:25:04.430" v="2008" actId="478"/>
          <ac:picMkLst>
            <pc:docMk/>
            <pc:sldMk cId="2925663814" sldId="289"/>
            <ac:picMk id="7" creationId="{C3750386-45C6-401E-93FB-5B6E0FDAB61D}"/>
          </ac:picMkLst>
        </pc:picChg>
        <pc:picChg chg="add del mod">
          <ac:chgData name="Wojciech.Pazdzierkiewicz" userId="2aa65153-47ad-4309-a227-b18c48860cd9" providerId="ADAL" clId="{410920CF-2428-44F3-9ABD-F2DB876ECFA9}" dt="2022-04-30T15:25:55.819" v="523" actId="478"/>
          <ac:picMkLst>
            <pc:docMk/>
            <pc:sldMk cId="2925663814" sldId="289"/>
            <ac:picMk id="8" creationId="{D76F9695-21C3-49CF-90C0-5580575069A7}"/>
          </ac:picMkLst>
        </pc:picChg>
      </pc:sldChg>
      <pc:sldChg chg="del">
        <pc:chgData name="Wojciech.Pazdzierkiewicz" userId="2aa65153-47ad-4309-a227-b18c48860cd9" providerId="ADAL" clId="{410920CF-2428-44F3-9ABD-F2DB876ECFA9}" dt="2022-04-29T16:32:21.647" v="9" actId="47"/>
        <pc:sldMkLst>
          <pc:docMk/>
          <pc:sldMk cId="2054947193" sldId="299"/>
        </pc:sldMkLst>
      </pc:sldChg>
      <pc:sldChg chg="del">
        <pc:chgData name="Wojciech.Pazdzierkiewicz" userId="2aa65153-47ad-4309-a227-b18c48860cd9" providerId="ADAL" clId="{410920CF-2428-44F3-9ABD-F2DB876ECFA9}" dt="2022-04-29T16:32:15.614" v="0" actId="47"/>
        <pc:sldMkLst>
          <pc:docMk/>
          <pc:sldMk cId="2438653755" sldId="306"/>
        </pc:sldMkLst>
      </pc:sldChg>
      <pc:sldChg chg="del">
        <pc:chgData name="Wojciech.Pazdzierkiewicz" userId="2aa65153-47ad-4309-a227-b18c48860cd9" providerId="ADAL" clId="{410920CF-2428-44F3-9ABD-F2DB876ECFA9}" dt="2022-04-29T16:32:16.136" v="1" actId="47"/>
        <pc:sldMkLst>
          <pc:docMk/>
          <pc:sldMk cId="2492461529" sldId="310"/>
        </pc:sldMkLst>
      </pc:sldChg>
      <pc:sldChg chg="del">
        <pc:chgData name="Wojciech.Pazdzierkiewicz" userId="2aa65153-47ad-4309-a227-b18c48860cd9" providerId="ADAL" clId="{410920CF-2428-44F3-9ABD-F2DB876ECFA9}" dt="2022-04-29T16:32:16.489" v="2" actId="47"/>
        <pc:sldMkLst>
          <pc:docMk/>
          <pc:sldMk cId="4289818343" sldId="315"/>
        </pc:sldMkLst>
      </pc:sldChg>
      <pc:sldChg chg="del">
        <pc:chgData name="Wojciech.Pazdzierkiewicz" userId="2aa65153-47ad-4309-a227-b18c48860cd9" providerId="ADAL" clId="{410920CF-2428-44F3-9ABD-F2DB876ECFA9}" dt="2022-04-29T16:32:16.685" v="3" actId="47"/>
        <pc:sldMkLst>
          <pc:docMk/>
          <pc:sldMk cId="4255406929" sldId="318"/>
        </pc:sldMkLst>
      </pc:sldChg>
      <pc:sldChg chg="del">
        <pc:chgData name="Wojciech.Pazdzierkiewicz" userId="2aa65153-47ad-4309-a227-b18c48860cd9" providerId="ADAL" clId="{410920CF-2428-44F3-9ABD-F2DB876ECFA9}" dt="2022-04-29T16:32:16.866" v="4" actId="47"/>
        <pc:sldMkLst>
          <pc:docMk/>
          <pc:sldMk cId="3542533049" sldId="320"/>
        </pc:sldMkLst>
      </pc:sldChg>
      <pc:sldChg chg="delSp modSp add del mod">
        <pc:chgData name="Wojciech.Pazdzierkiewicz" userId="2aa65153-47ad-4309-a227-b18c48860cd9" providerId="ADAL" clId="{410920CF-2428-44F3-9ABD-F2DB876ECFA9}" dt="2022-05-05T07:32:50.803" v="2197" actId="1076"/>
        <pc:sldMkLst>
          <pc:docMk/>
          <pc:sldMk cId="814824281" sldId="321"/>
        </pc:sldMkLst>
        <pc:spChg chg="mod">
          <ac:chgData name="Wojciech.Pazdzierkiewicz" userId="2aa65153-47ad-4309-a227-b18c48860cd9" providerId="ADAL" clId="{410920CF-2428-44F3-9ABD-F2DB876ECFA9}" dt="2022-05-02T11:12:17.177" v="2180" actId="20577"/>
          <ac:spMkLst>
            <pc:docMk/>
            <pc:sldMk cId="814824281" sldId="321"/>
            <ac:spMk id="2" creationId="{3CF6F8FE-BA4C-F843-AC7D-C7395EF279F9}"/>
          </ac:spMkLst>
        </pc:spChg>
        <pc:spChg chg="mod">
          <ac:chgData name="Wojciech.Pazdzierkiewicz" userId="2aa65153-47ad-4309-a227-b18c48860cd9" providerId="ADAL" clId="{410920CF-2428-44F3-9ABD-F2DB876ECFA9}" dt="2022-05-02T11:12:08.135" v="2172" actId="20577"/>
          <ac:spMkLst>
            <pc:docMk/>
            <pc:sldMk cId="814824281" sldId="321"/>
            <ac:spMk id="3" creationId="{9421F505-966D-2E49-A4B8-5D50243D042C}"/>
          </ac:spMkLst>
        </pc:spChg>
        <pc:spChg chg="del">
          <ac:chgData name="Wojciech.Pazdzierkiewicz" userId="2aa65153-47ad-4309-a227-b18c48860cd9" providerId="ADAL" clId="{410920CF-2428-44F3-9ABD-F2DB876ECFA9}" dt="2022-05-02T11:13:01.919" v="2190" actId="21"/>
          <ac:spMkLst>
            <pc:docMk/>
            <pc:sldMk cId="814824281" sldId="321"/>
            <ac:spMk id="7" creationId="{9A4BC69A-9E65-453F-BF27-58EAB0CEC3C6}"/>
          </ac:spMkLst>
        </pc:spChg>
        <pc:picChg chg="mod">
          <ac:chgData name="Wojciech.Pazdzierkiewicz" userId="2aa65153-47ad-4309-a227-b18c48860cd9" providerId="ADAL" clId="{410920CF-2428-44F3-9ABD-F2DB876ECFA9}" dt="2022-05-05T07:32:50.803" v="2197" actId="1076"/>
          <ac:picMkLst>
            <pc:docMk/>
            <pc:sldMk cId="814824281" sldId="321"/>
            <ac:picMk id="5" creationId="{431D17AC-8704-457F-BB63-B98D80A000F1}"/>
          </ac:picMkLst>
        </pc:picChg>
      </pc:sldChg>
      <pc:sldChg chg="del">
        <pc:chgData name="Wojciech.Pazdzierkiewicz" userId="2aa65153-47ad-4309-a227-b18c48860cd9" providerId="ADAL" clId="{410920CF-2428-44F3-9ABD-F2DB876ECFA9}" dt="2022-04-29T16:32:17.191" v="6" actId="47"/>
        <pc:sldMkLst>
          <pc:docMk/>
          <pc:sldMk cId="224818837" sldId="322"/>
        </pc:sldMkLst>
      </pc:sldChg>
      <pc:sldChg chg="delSp modSp add mod ord">
        <pc:chgData name="Wojciech.Pazdzierkiewicz" userId="2aa65153-47ad-4309-a227-b18c48860cd9" providerId="ADAL" clId="{410920CF-2428-44F3-9ABD-F2DB876ECFA9}" dt="2022-04-30T15:37:23.070" v="912" actId="113"/>
        <pc:sldMkLst>
          <pc:docMk/>
          <pc:sldMk cId="1254810999" sldId="2147374350"/>
        </pc:sldMkLst>
        <pc:spChg chg="mod">
          <ac:chgData name="Wojciech.Pazdzierkiewicz" userId="2aa65153-47ad-4309-a227-b18c48860cd9" providerId="ADAL" clId="{410920CF-2428-44F3-9ABD-F2DB876ECFA9}" dt="2022-04-30T15:34:53.909" v="867" actId="20577"/>
          <ac:spMkLst>
            <pc:docMk/>
            <pc:sldMk cId="1254810999" sldId="2147374350"/>
            <ac:spMk id="8" creationId="{B6C1BBFB-C0C6-764C-8F0C-1F6FFD4D168F}"/>
          </ac:spMkLst>
        </pc:spChg>
        <pc:spChg chg="mod">
          <ac:chgData name="Wojciech.Pazdzierkiewicz" userId="2aa65153-47ad-4309-a227-b18c48860cd9" providerId="ADAL" clId="{410920CF-2428-44F3-9ABD-F2DB876ECFA9}" dt="2022-04-30T15:35:45.569" v="870" actId="207"/>
          <ac:spMkLst>
            <pc:docMk/>
            <pc:sldMk cId="1254810999" sldId="2147374350"/>
            <ac:spMk id="28" creationId="{CFB76696-6A20-B340-AD81-66CEA819CDFF}"/>
          </ac:spMkLst>
        </pc:spChg>
        <pc:spChg chg="mod">
          <ac:chgData name="Wojciech.Pazdzierkiewicz" userId="2aa65153-47ad-4309-a227-b18c48860cd9" providerId="ADAL" clId="{410920CF-2428-44F3-9ABD-F2DB876ECFA9}" dt="2022-04-30T15:36:03.658" v="875" actId="207"/>
          <ac:spMkLst>
            <pc:docMk/>
            <pc:sldMk cId="1254810999" sldId="2147374350"/>
            <ac:spMk id="29" creationId="{C3F8050B-A384-A143-AA8C-B18CE0614A84}"/>
          </ac:spMkLst>
        </pc:spChg>
        <pc:spChg chg="mod">
          <ac:chgData name="Wojciech.Pazdzierkiewicz" userId="2aa65153-47ad-4309-a227-b18c48860cd9" providerId="ADAL" clId="{410920CF-2428-44F3-9ABD-F2DB876ECFA9}" dt="2022-04-30T15:36:47.404" v="882" actId="113"/>
          <ac:spMkLst>
            <pc:docMk/>
            <pc:sldMk cId="1254810999" sldId="2147374350"/>
            <ac:spMk id="30" creationId="{A3CDE1CC-8B2E-BD4E-AFFB-59504BC5CD58}"/>
          </ac:spMkLst>
        </pc:spChg>
        <pc:spChg chg="mod">
          <ac:chgData name="Wojciech.Pazdzierkiewicz" userId="2aa65153-47ad-4309-a227-b18c48860cd9" providerId="ADAL" clId="{410920CF-2428-44F3-9ABD-F2DB876ECFA9}" dt="2022-04-30T15:37:23.070" v="912" actId="113"/>
          <ac:spMkLst>
            <pc:docMk/>
            <pc:sldMk cId="1254810999" sldId="2147374350"/>
            <ac:spMk id="31" creationId="{31A0CCEA-B5A9-7D4D-A0DA-0F200C259C8A}"/>
          </ac:spMkLst>
        </pc:spChg>
        <pc:spChg chg="mod">
          <ac:chgData name="Wojciech.Pazdzierkiewicz" userId="2aa65153-47ad-4309-a227-b18c48860cd9" providerId="ADAL" clId="{410920CF-2428-44F3-9ABD-F2DB876ECFA9}" dt="2022-04-30T15:36:58.882" v="885" actId="14100"/>
          <ac:spMkLst>
            <pc:docMk/>
            <pc:sldMk cId="1254810999" sldId="2147374350"/>
            <ac:spMk id="32" creationId="{9D8904DB-DD2B-0F44-BC9C-1557B29C66A2}"/>
          </ac:spMkLst>
        </pc:spChg>
        <pc:spChg chg="del">
          <ac:chgData name="Wojciech.Pazdzierkiewicz" userId="2aa65153-47ad-4309-a227-b18c48860cd9" providerId="ADAL" clId="{410920CF-2428-44F3-9ABD-F2DB876ECFA9}" dt="2022-04-30T15:35:04.813" v="869" actId="478"/>
          <ac:spMkLst>
            <pc:docMk/>
            <pc:sldMk cId="1254810999" sldId="2147374350"/>
            <ac:spMk id="41" creationId="{A6075085-D267-9341-AEC8-D85DF1A331C0}"/>
          </ac:spMkLst>
        </pc:spChg>
        <pc:spChg chg="mod">
          <ac:chgData name="Wojciech.Pazdzierkiewicz" userId="2aa65153-47ad-4309-a227-b18c48860cd9" providerId="ADAL" clId="{410920CF-2428-44F3-9ABD-F2DB876ECFA9}" dt="2022-04-30T15:36:09.710" v="876" actId="207"/>
          <ac:spMkLst>
            <pc:docMk/>
            <pc:sldMk cId="1254810999" sldId="2147374350"/>
            <ac:spMk id="52" creationId="{E9017291-94BF-3C4C-A04C-5F044B977097}"/>
          </ac:spMkLst>
        </pc:spChg>
        <pc:spChg chg="mod">
          <ac:chgData name="Wojciech.Pazdzierkiewicz" userId="2aa65153-47ad-4309-a227-b18c48860cd9" providerId="ADAL" clId="{410920CF-2428-44F3-9ABD-F2DB876ECFA9}" dt="2022-04-30T15:36:16.319" v="877" actId="207"/>
          <ac:spMkLst>
            <pc:docMk/>
            <pc:sldMk cId="1254810999" sldId="2147374350"/>
            <ac:spMk id="53" creationId="{3C315280-24A6-494B-8697-EEF574643879}"/>
          </ac:spMkLst>
        </pc:spChg>
        <pc:spChg chg="mod">
          <ac:chgData name="Wojciech.Pazdzierkiewicz" userId="2aa65153-47ad-4309-a227-b18c48860cd9" providerId="ADAL" clId="{410920CF-2428-44F3-9ABD-F2DB876ECFA9}" dt="2022-04-30T15:36:23.117" v="878" actId="207"/>
          <ac:spMkLst>
            <pc:docMk/>
            <pc:sldMk cId="1254810999" sldId="2147374350"/>
            <ac:spMk id="58" creationId="{4F751B1C-4BC3-8C4C-A6D8-C9D09C328FF3}"/>
          </ac:spMkLst>
        </pc:spChg>
        <pc:spChg chg="mod">
          <ac:chgData name="Wojciech.Pazdzierkiewicz" userId="2aa65153-47ad-4309-a227-b18c48860cd9" providerId="ADAL" clId="{410920CF-2428-44F3-9ABD-F2DB876ECFA9}" dt="2022-04-30T15:36:29.574" v="879" actId="207"/>
          <ac:spMkLst>
            <pc:docMk/>
            <pc:sldMk cId="1254810999" sldId="2147374350"/>
            <ac:spMk id="60" creationId="{EC2DD8D4-D44A-0E41-AA10-EB65B08AB04D}"/>
          </ac:spMkLst>
        </pc:spChg>
        <pc:spChg chg="del">
          <ac:chgData name="Wojciech.Pazdzierkiewicz" userId="2aa65153-47ad-4309-a227-b18c48860cd9" providerId="ADAL" clId="{410920CF-2428-44F3-9ABD-F2DB876ECFA9}" dt="2022-04-30T15:35:03.179" v="868" actId="478"/>
          <ac:spMkLst>
            <pc:docMk/>
            <pc:sldMk cId="1254810999" sldId="2147374350"/>
            <ac:spMk id="61" creationId="{EFCDC2E8-EBC1-8049-95A5-B8145374F2E5}"/>
          </ac:spMkLst>
        </pc:spChg>
      </pc:sldChg>
      <pc:sldChg chg="new del">
        <pc:chgData name="Wojciech.Pazdzierkiewicz" userId="2aa65153-47ad-4309-a227-b18c48860cd9" providerId="ADAL" clId="{410920CF-2428-44F3-9ABD-F2DB876ECFA9}" dt="2022-04-30T15:39:29.536" v="955" actId="47"/>
        <pc:sldMkLst>
          <pc:docMk/>
          <pc:sldMk cId="3706086220" sldId="2147374351"/>
        </pc:sldMkLst>
      </pc:sldChg>
      <pc:sldChg chg="addSp delSp modSp add mod ord">
        <pc:chgData name="Wojciech.Pazdzierkiewicz" userId="2aa65153-47ad-4309-a227-b18c48860cd9" providerId="ADAL" clId="{410920CF-2428-44F3-9ABD-F2DB876ECFA9}" dt="2022-05-02T11:12:21.080" v="2182" actId="20577"/>
        <pc:sldMkLst>
          <pc:docMk/>
          <pc:sldMk cId="4188918302" sldId="2147374351"/>
        </pc:sldMkLst>
        <pc:spChg chg="mod">
          <ac:chgData name="Wojciech.Pazdzierkiewicz" userId="2aa65153-47ad-4309-a227-b18c48860cd9" providerId="ADAL" clId="{410920CF-2428-44F3-9ABD-F2DB876ECFA9}" dt="2022-05-01T16:27:25.661" v="1956" actId="20577"/>
          <ac:spMkLst>
            <pc:docMk/>
            <pc:sldMk cId="4188918302" sldId="2147374351"/>
            <ac:spMk id="2" creationId="{3CF6F8FE-BA4C-F843-AC7D-C7395EF279F9}"/>
          </ac:spMkLst>
        </pc:spChg>
        <pc:spChg chg="mod">
          <ac:chgData name="Wojciech.Pazdzierkiewicz" userId="2aa65153-47ad-4309-a227-b18c48860cd9" providerId="ADAL" clId="{410920CF-2428-44F3-9ABD-F2DB876ECFA9}" dt="2022-05-02T11:12:21.080" v="2182" actId="20577"/>
          <ac:spMkLst>
            <pc:docMk/>
            <pc:sldMk cId="4188918302" sldId="2147374351"/>
            <ac:spMk id="3" creationId="{9421F505-966D-2E49-A4B8-5D50243D042C}"/>
          </ac:spMkLst>
        </pc:spChg>
        <pc:spChg chg="add mod">
          <ac:chgData name="Wojciech.Pazdzierkiewicz" userId="2aa65153-47ad-4309-a227-b18c48860cd9" providerId="ADAL" clId="{410920CF-2428-44F3-9ABD-F2DB876ECFA9}" dt="2022-05-02T07:57:25.112" v="2145" actId="20577"/>
          <ac:spMkLst>
            <pc:docMk/>
            <pc:sldMk cId="4188918302" sldId="2147374351"/>
            <ac:spMk id="7" creationId="{AC3769B5-C253-4653-A45B-76A3B1200CC5}"/>
          </ac:spMkLst>
        </pc:spChg>
        <pc:spChg chg="add mod">
          <ac:chgData name="Wojciech.Pazdzierkiewicz" userId="2aa65153-47ad-4309-a227-b18c48860cd9" providerId="ADAL" clId="{410920CF-2428-44F3-9ABD-F2DB876ECFA9}" dt="2022-05-02T07:26:51.615" v="2015" actId="20577"/>
          <ac:spMkLst>
            <pc:docMk/>
            <pc:sldMk cId="4188918302" sldId="2147374351"/>
            <ac:spMk id="8" creationId="{BF477FD5-9DCE-4452-A1BE-AB7A20563914}"/>
          </ac:spMkLst>
        </pc:spChg>
        <pc:spChg chg="add del mod">
          <ac:chgData name="Wojciech.Pazdzierkiewicz" userId="2aa65153-47ad-4309-a227-b18c48860cd9" providerId="ADAL" clId="{410920CF-2428-44F3-9ABD-F2DB876ECFA9}" dt="2022-05-02T07:30:18.932" v="2059" actId="21"/>
          <ac:spMkLst>
            <pc:docMk/>
            <pc:sldMk cId="4188918302" sldId="2147374351"/>
            <ac:spMk id="9" creationId="{2DCA4695-A03B-492F-B041-8714771241DF}"/>
          </ac:spMkLst>
        </pc:spChg>
        <pc:spChg chg="del">
          <ac:chgData name="Wojciech.Pazdzierkiewicz" userId="2aa65153-47ad-4309-a227-b18c48860cd9" providerId="ADAL" clId="{410920CF-2428-44F3-9ABD-F2DB876ECFA9}" dt="2022-04-30T15:59:30.115" v="975" actId="478"/>
          <ac:spMkLst>
            <pc:docMk/>
            <pc:sldMk cId="4188918302" sldId="2147374351"/>
            <ac:spMk id="10" creationId="{00000000-0000-0000-0000-000000000000}"/>
          </ac:spMkLst>
        </pc:spChg>
        <pc:spChg chg="mod">
          <ac:chgData name="Wojciech.Pazdzierkiewicz" userId="2aa65153-47ad-4309-a227-b18c48860cd9" providerId="ADAL" clId="{410920CF-2428-44F3-9ABD-F2DB876ECFA9}" dt="2022-05-02T07:26:54.463" v="2016" actId="14100"/>
          <ac:spMkLst>
            <pc:docMk/>
            <pc:sldMk cId="4188918302" sldId="2147374351"/>
            <ac:spMk id="11" creationId="{BEB1623F-778D-4148-A496-88C567862523}"/>
          </ac:spMkLst>
        </pc:spChg>
        <pc:graphicFrameChg chg="add del">
          <ac:chgData name="Wojciech.Pazdzierkiewicz" userId="2aa65153-47ad-4309-a227-b18c48860cd9" providerId="ADAL" clId="{410920CF-2428-44F3-9ABD-F2DB876ECFA9}" dt="2022-04-30T15:59:21.663" v="974" actId="478"/>
          <ac:graphicFrameMkLst>
            <pc:docMk/>
            <pc:sldMk cId="4188918302" sldId="2147374351"/>
            <ac:graphicFrameMk id="4" creationId="{8D64D2AE-C7F3-4E95-B8DA-DCDBB015B851}"/>
          </ac:graphicFrameMkLst>
        </pc:graphicFrameChg>
        <pc:picChg chg="del">
          <ac:chgData name="Wojciech.Pazdzierkiewicz" userId="2aa65153-47ad-4309-a227-b18c48860cd9" providerId="ADAL" clId="{410920CF-2428-44F3-9ABD-F2DB876ECFA9}" dt="2022-04-30T15:39:35.972" v="957" actId="478"/>
          <ac:picMkLst>
            <pc:docMk/>
            <pc:sldMk cId="4188918302" sldId="2147374351"/>
            <ac:picMk id="7" creationId="{C3750386-45C6-401E-93FB-5B6E0FDAB61D}"/>
          </ac:picMkLst>
        </pc:picChg>
      </pc:sldChg>
      <pc:sldChg chg="addSp delSp modSp add del mod">
        <pc:chgData name="Wojciech.Pazdzierkiewicz" userId="2aa65153-47ad-4309-a227-b18c48860cd9" providerId="ADAL" clId="{410920CF-2428-44F3-9ABD-F2DB876ECFA9}" dt="2022-05-02T11:10:51.400" v="2165" actId="47"/>
        <pc:sldMkLst>
          <pc:docMk/>
          <pc:sldMk cId="1516350285" sldId="2147374352"/>
        </pc:sldMkLst>
        <pc:spChg chg="mod">
          <ac:chgData name="Wojciech.Pazdzierkiewicz" userId="2aa65153-47ad-4309-a227-b18c48860cd9" providerId="ADAL" clId="{410920CF-2428-44F3-9ABD-F2DB876ECFA9}" dt="2022-05-01T16:37:58.975" v="1988" actId="20577"/>
          <ac:spMkLst>
            <pc:docMk/>
            <pc:sldMk cId="1516350285" sldId="2147374352"/>
            <ac:spMk id="2" creationId="{3CF6F8FE-BA4C-F843-AC7D-C7395EF279F9}"/>
          </ac:spMkLst>
        </pc:spChg>
        <pc:spChg chg="mod">
          <ac:chgData name="Wojciech.Pazdzierkiewicz" userId="2aa65153-47ad-4309-a227-b18c48860cd9" providerId="ADAL" clId="{410920CF-2428-44F3-9ABD-F2DB876ECFA9}" dt="2022-05-01T16:26:43.485" v="1943" actId="20577"/>
          <ac:spMkLst>
            <pc:docMk/>
            <pc:sldMk cId="1516350285" sldId="2147374352"/>
            <ac:spMk id="3" creationId="{9421F505-966D-2E49-A4B8-5D50243D042C}"/>
          </ac:spMkLst>
        </pc:spChg>
        <pc:spChg chg="add del mod">
          <ac:chgData name="Wojciech.Pazdzierkiewicz" userId="2aa65153-47ad-4309-a227-b18c48860cd9" providerId="ADAL" clId="{410920CF-2428-44F3-9ABD-F2DB876ECFA9}" dt="2022-05-01T16:23:25.680" v="1903" actId="478"/>
          <ac:spMkLst>
            <pc:docMk/>
            <pc:sldMk cId="1516350285" sldId="2147374352"/>
            <ac:spMk id="5" creationId="{725D14CC-17CF-482F-8CFD-8D8C530EA967}"/>
          </ac:spMkLst>
        </pc:spChg>
        <pc:spChg chg="add del mod">
          <ac:chgData name="Wojciech.Pazdzierkiewicz" userId="2aa65153-47ad-4309-a227-b18c48860cd9" providerId="ADAL" clId="{410920CF-2428-44F3-9ABD-F2DB876ECFA9}" dt="2022-05-01T16:23:27.101" v="1904" actId="478"/>
          <ac:spMkLst>
            <pc:docMk/>
            <pc:sldMk cId="1516350285" sldId="2147374352"/>
            <ac:spMk id="6" creationId="{481997DF-827D-493A-B954-8036E96FC7D3}"/>
          </ac:spMkLst>
        </pc:spChg>
        <pc:spChg chg="add del mod">
          <ac:chgData name="Wojciech.Pazdzierkiewicz" userId="2aa65153-47ad-4309-a227-b18c48860cd9" providerId="ADAL" clId="{410920CF-2428-44F3-9ABD-F2DB876ECFA9}" dt="2022-05-01T16:23:28.456" v="1905" actId="478"/>
          <ac:spMkLst>
            <pc:docMk/>
            <pc:sldMk cId="1516350285" sldId="2147374352"/>
            <ac:spMk id="7" creationId="{9F283C11-72C3-439F-A29A-8ECA55C0FEE0}"/>
          </ac:spMkLst>
        </pc:spChg>
        <pc:spChg chg="add mod">
          <ac:chgData name="Wojciech.Pazdzierkiewicz" userId="2aa65153-47ad-4309-a227-b18c48860cd9" providerId="ADAL" clId="{410920CF-2428-44F3-9ABD-F2DB876ECFA9}" dt="2022-04-30T16:40:58.309" v="1640" actId="1076"/>
          <ac:spMkLst>
            <pc:docMk/>
            <pc:sldMk cId="1516350285" sldId="2147374352"/>
            <ac:spMk id="8" creationId="{725A7D59-4E26-4B21-9540-FC9AA1D45206}"/>
          </ac:spMkLst>
        </pc:spChg>
        <pc:spChg chg="del">
          <ac:chgData name="Wojciech.Pazdzierkiewicz" userId="2aa65153-47ad-4309-a227-b18c48860cd9" providerId="ADAL" clId="{410920CF-2428-44F3-9ABD-F2DB876ECFA9}" dt="2022-04-30T16:17:54.413" v="1600" actId="478"/>
          <ac:spMkLst>
            <pc:docMk/>
            <pc:sldMk cId="1516350285" sldId="2147374352"/>
            <ac:spMk id="8" creationId="{BF477FD5-9DCE-4452-A1BE-AB7A20563914}"/>
          </ac:spMkLst>
        </pc:spChg>
        <pc:spChg chg="del mod">
          <ac:chgData name="Wojciech.Pazdzierkiewicz" userId="2aa65153-47ad-4309-a227-b18c48860cd9" providerId="ADAL" clId="{410920CF-2428-44F3-9ABD-F2DB876ECFA9}" dt="2022-04-30T16:37:50.329" v="1614" actId="478"/>
          <ac:spMkLst>
            <pc:docMk/>
            <pc:sldMk cId="1516350285" sldId="2147374352"/>
            <ac:spMk id="9" creationId="{2DCA4695-A03B-492F-B041-8714771241DF}"/>
          </ac:spMkLst>
        </pc:spChg>
        <pc:spChg chg="del">
          <ac:chgData name="Wojciech.Pazdzierkiewicz" userId="2aa65153-47ad-4309-a227-b18c48860cd9" providerId="ADAL" clId="{410920CF-2428-44F3-9ABD-F2DB876ECFA9}" dt="2022-04-30T16:17:53.188" v="1599" actId="478"/>
          <ac:spMkLst>
            <pc:docMk/>
            <pc:sldMk cId="1516350285" sldId="2147374352"/>
            <ac:spMk id="11" creationId="{BEB1623F-778D-4148-A496-88C567862523}"/>
          </ac:spMkLst>
        </pc:spChg>
        <pc:picChg chg="add mod">
          <ac:chgData name="Wojciech.Pazdzierkiewicz" userId="2aa65153-47ad-4309-a227-b18c48860cd9" providerId="ADAL" clId="{410920CF-2428-44F3-9ABD-F2DB876ECFA9}" dt="2022-05-02T11:08:46.152" v="2164" actId="14100"/>
          <ac:picMkLst>
            <pc:docMk/>
            <pc:sldMk cId="1516350285" sldId="2147374352"/>
            <ac:picMk id="5" creationId="{EEA2A48C-773C-4185-93E7-84091FD6BA60}"/>
          </ac:picMkLst>
        </pc:picChg>
        <pc:picChg chg="add mod">
          <ac:chgData name="Wojciech.Pazdzierkiewicz" userId="2aa65153-47ad-4309-a227-b18c48860cd9" providerId="ADAL" clId="{410920CF-2428-44F3-9ABD-F2DB876ECFA9}" dt="2022-05-01T16:25:12.667" v="1921" actId="14100"/>
          <ac:picMkLst>
            <pc:docMk/>
            <pc:sldMk cId="1516350285" sldId="2147374352"/>
            <ac:picMk id="9" creationId="{EBFA5DB2-F69C-4B05-A074-C9DF9EB9D381}"/>
          </ac:picMkLst>
        </pc:picChg>
        <pc:picChg chg="add del mod">
          <ac:chgData name="Wojciech.Pazdzierkiewicz" userId="2aa65153-47ad-4309-a227-b18c48860cd9" providerId="ADAL" clId="{410920CF-2428-44F3-9ABD-F2DB876ECFA9}" dt="2022-05-01T16:23:43.094" v="1906" actId="478"/>
          <ac:picMkLst>
            <pc:docMk/>
            <pc:sldMk cId="1516350285" sldId="2147374352"/>
            <ac:picMk id="10" creationId="{8D107539-B9C2-4652-854B-2FFFE77187EC}"/>
          </ac:picMkLst>
        </pc:picChg>
        <pc:picChg chg="add del mod">
          <ac:chgData name="Wojciech.Pazdzierkiewicz" userId="2aa65153-47ad-4309-a227-b18c48860cd9" providerId="ADAL" clId="{410920CF-2428-44F3-9ABD-F2DB876ECFA9}" dt="2022-05-01T16:35:02.849" v="1962" actId="478"/>
          <ac:picMkLst>
            <pc:docMk/>
            <pc:sldMk cId="1516350285" sldId="2147374352"/>
            <ac:picMk id="12" creationId="{AAC862C5-387C-4F55-A868-9E3BBC3CC112}"/>
          </ac:picMkLst>
        </pc:picChg>
        <pc:picChg chg="add del mod">
          <ac:chgData name="Wojciech.Pazdzierkiewicz" userId="2aa65153-47ad-4309-a227-b18c48860cd9" providerId="ADAL" clId="{410920CF-2428-44F3-9ABD-F2DB876ECFA9}" dt="2022-05-02T11:06:31.198" v="2146" actId="478"/>
          <ac:picMkLst>
            <pc:docMk/>
            <pc:sldMk cId="1516350285" sldId="2147374352"/>
            <ac:picMk id="14" creationId="{3FB74BD3-64E0-4206-A74E-76DAD09FB1D1}"/>
          </ac:picMkLst>
        </pc:picChg>
      </pc:sldChg>
      <pc:sldChg chg="addSp delSp modSp add del mod ord">
        <pc:chgData name="Wojciech.Pazdzierkiewicz" userId="2aa65153-47ad-4309-a227-b18c48860cd9" providerId="ADAL" clId="{410920CF-2428-44F3-9ABD-F2DB876ECFA9}" dt="2022-05-01T16:25:43.672" v="1922" actId="47"/>
        <pc:sldMkLst>
          <pc:docMk/>
          <pc:sldMk cId="2268040850" sldId="2147374353"/>
        </pc:sldMkLst>
        <pc:spChg chg="mod">
          <ac:chgData name="Wojciech.Pazdzierkiewicz" userId="2aa65153-47ad-4309-a227-b18c48860cd9" providerId="ADAL" clId="{410920CF-2428-44F3-9ABD-F2DB876ECFA9}" dt="2022-04-30T17:27:35.937" v="1837" actId="20577"/>
          <ac:spMkLst>
            <pc:docMk/>
            <pc:sldMk cId="2268040850" sldId="2147374353"/>
            <ac:spMk id="2" creationId="{3CF6F8FE-BA4C-F843-AC7D-C7395EF279F9}"/>
          </ac:spMkLst>
        </pc:spChg>
        <pc:spChg chg="add del mod">
          <ac:chgData name="Wojciech.Pazdzierkiewicz" userId="2aa65153-47ad-4309-a227-b18c48860cd9" providerId="ADAL" clId="{410920CF-2428-44F3-9ABD-F2DB876ECFA9}" dt="2022-04-30T17:25:14.263" v="1719" actId="478"/>
          <ac:spMkLst>
            <pc:docMk/>
            <pc:sldMk cId="2268040850" sldId="2147374353"/>
            <ac:spMk id="7" creationId="{09E4E694-4F69-4891-BAE1-453CE4F1C7E7}"/>
          </ac:spMkLst>
        </pc:spChg>
        <pc:spChg chg="del">
          <ac:chgData name="Wojciech.Pazdzierkiewicz" userId="2aa65153-47ad-4309-a227-b18c48860cd9" providerId="ADAL" clId="{410920CF-2428-44F3-9ABD-F2DB876ECFA9}" dt="2022-04-30T17:22:09.626" v="1691" actId="478"/>
          <ac:spMkLst>
            <pc:docMk/>
            <pc:sldMk cId="2268040850" sldId="2147374353"/>
            <ac:spMk id="8" creationId="{BF477FD5-9DCE-4452-A1BE-AB7A20563914}"/>
          </ac:spMkLst>
        </pc:spChg>
        <pc:spChg chg="del">
          <ac:chgData name="Wojciech.Pazdzierkiewicz" userId="2aa65153-47ad-4309-a227-b18c48860cd9" providerId="ADAL" clId="{410920CF-2428-44F3-9ABD-F2DB876ECFA9}" dt="2022-04-30T17:22:07.076" v="1689" actId="478"/>
          <ac:spMkLst>
            <pc:docMk/>
            <pc:sldMk cId="2268040850" sldId="2147374353"/>
            <ac:spMk id="9" creationId="{2DCA4695-A03B-492F-B041-8714771241DF}"/>
          </ac:spMkLst>
        </pc:spChg>
        <pc:spChg chg="add mod">
          <ac:chgData name="Wojciech.Pazdzierkiewicz" userId="2aa65153-47ad-4309-a227-b18c48860cd9" providerId="ADAL" clId="{410920CF-2428-44F3-9ABD-F2DB876ECFA9}" dt="2022-04-30T17:28:05.011" v="1850" actId="14100"/>
          <ac:spMkLst>
            <pc:docMk/>
            <pc:sldMk cId="2268040850" sldId="2147374353"/>
            <ac:spMk id="10" creationId="{62D17E90-977F-4492-B064-1C27B72C84C5}"/>
          </ac:spMkLst>
        </pc:spChg>
        <pc:spChg chg="del">
          <ac:chgData name="Wojciech.Pazdzierkiewicz" userId="2aa65153-47ad-4309-a227-b18c48860cd9" providerId="ADAL" clId="{410920CF-2428-44F3-9ABD-F2DB876ECFA9}" dt="2022-04-30T17:22:08.496" v="1690" actId="478"/>
          <ac:spMkLst>
            <pc:docMk/>
            <pc:sldMk cId="2268040850" sldId="2147374353"/>
            <ac:spMk id="11" creationId="{BEB1623F-778D-4148-A496-88C567862523}"/>
          </ac:spMkLst>
        </pc:spChg>
        <pc:spChg chg="add mod">
          <ac:chgData name="Wojciech.Pazdzierkiewicz" userId="2aa65153-47ad-4309-a227-b18c48860cd9" providerId="ADAL" clId="{410920CF-2428-44F3-9ABD-F2DB876ECFA9}" dt="2022-04-30T17:26:11.427" v="1787" actId="1036"/>
          <ac:spMkLst>
            <pc:docMk/>
            <pc:sldMk cId="2268040850" sldId="2147374353"/>
            <ac:spMk id="12" creationId="{0A8D3F88-DF41-4587-8686-8C4AC2483754}"/>
          </ac:spMkLst>
        </pc:spChg>
        <pc:spChg chg="add mod">
          <ac:chgData name="Wojciech.Pazdzierkiewicz" userId="2aa65153-47ad-4309-a227-b18c48860cd9" providerId="ADAL" clId="{410920CF-2428-44F3-9ABD-F2DB876ECFA9}" dt="2022-04-30T17:26:11.427" v="1787" actId="1036"/>
          <ac:spMkLst>
            <pc:docMk/>
            <pc:sldMk cId="2268040850" sldId="2147374353"/>
            <ac:spMk id="13" creationId="{7E0431F1-3965-45C2-96A3-369EF9505D3F}"/>
          </ac:spMkLst>
        </pc:spChg>
        <pc:spChg chg="add mod">
          <ac:chgData name="Wojciech.Pazdzierkiewicz" userId="2aa65153-47ad-4309-a227-b18c48860cd9" providerId="ADAL" clId="{410920CF-2428-44F3-9ABD-F2DB876ECFA9}" dt="2022-04-30T17:26:11.427" v="1787" actId="1036"/>
          <ac:spMkLst>
            <pc:docMk/>
            <pc:sldMk cId="2268040850" sldId="2147374353"/>
            <ac:spMk id="14" creationId="{1A217860-4EEE-47B3-9D53-20FCA019E4C2}"/>
          </ac:spMkLst>
        </pc:spChg>
        <pc:spChg chg="add mod">
          <ac:chgData name="Wojciech.Pazdzierkiewicz" userId="2aa65153-47ad-4309-a227-b18c48860cd9" providerId="ADAL" clId="{410920CF-2428-44F3-9ABD-F2DB876ECFA9}" dt="2022-04-30T17:26:11.427" v="1787" actId="1036"/>
          <ac:spMkLst>
            <pc:docMk/>
            <pc:sldMk cId="2268040850" sldId="2147374353"/>
            <ac:spMk id="15" creationId="{D13D7353-C401-4C26-BA1D-07264ABBC465}"/>
          </ac:spMkLst>
        </pc:spChg>
        <pc:spChg chg="add mod">
          <ac:chgData name="Wojciech.Pazdzierkiewicz" userId="2aa65153-47ad-4309-a227-b18c48860cd9" providerId="ADAL" clId="{410920CF-2428-44F3-9ABD-F2DB876ECFA9}" dt="2022-04-30T17:26:11.427" v="1787" actId="1036"/>
          <ac:spMkLst>
            <pc:docMk/>
            <pc:sldMk cId="2268040850" sldId="2147374353"/>
            <ac:spMk id="16" creationId="{4AB2FA82-FEDE-4A5D-809D-00E355C9B577}"/>
          </ac:spMkLst>
        </pc:spChg>
        <pc:spChg chg="add mod">
          <ac:chgData name="Wojciech.Pazdzierkiewicz" userId="2aa65153-47ad-4309-a227-b18c48860cd9" providerId="ADAL" clId="{410920CF-2428-44F3-9ABD-F2DB876ECFA9}" dt="2022-04-30T17:26:11.427" v="1787" actId="1036"/>
          <ac:spMkLst>
            <pc:docMk/>
            <pc:sldMk cId="2268040850" sldId="2147374353"/>
            <ac:spMk id="17" creationId="{3EB0EF3B-4BA6-474B-A36A-0EDE4ADE78A3}"/>
          </ac:spMkLst>
        </pc:spChg>
        <pc:spChg chg="add mod">
          <ac:chgData name="Wojciech.Pazdzierkiewicz" userId="2aa65153-47ad-4309-a227-b18c48860cd9" providerId="ADAL" clId="{410920CF-2428-44F3-9ABD-F2DB876ECFA9}" dt="2022-04-30T17:26:11.427" v="1787" actId="1036"/>
          <ac:spMkLst>
            <pc:docMk/>
            <pc:sldMk cId="2268040850" sldId="2147374353"/>
            <ac:spMk id="18" creationId="{429308EF-24E7-4261-87FB-07132B2FDCCC}"/>
          </ac:spMkLst>
        </pc:spChg>
        <pc:spChg chg="add mod">
          <ac:chgData name="Wojciech.Pazdzierkiewicz" userId="2aa65153-47ad-4309-a227-b18c48860cd9" providerId="ADAL" clId="{410920CF-2428-44F3-9ABD-F2DB876ECFA9}" dt="2022-04-30T17:26:11.427" v="1787" actId="1036"/>
          <ac:spMkLst>
            <pc:docMk/>
            <pc:sldMk cId="2268040850" sldId="2147374353"/>
            <ac:spMk id="19" creationId="{C221583E-FB9C-4AFB-9AE5-3459BA728CBF}"/>
          </ac:spMkLst>
        </pc:spChg>
        <pc:spChg chg="add mod">
          <ac:chgData name="Wojciech.Pazdzierkiewicz" userId="2aa65153-47ad-4309-a227-b18c48860cd9" providerId="ADAL" clId="{410920CF-2428-44F3-9ABD-F2DB876ECFA9}" dt="2022-04-30T17:25:52.124" v="1746" actId="571"/>
          <ac:spMkLst>
            <pc:docMk/>
            <pc:sldMk cId="2268040850" sldId="2147374353"/>
            <ac:spMk id="22" creationId="{50E09B4B-F067-4038-AC0B-5B0C1F02154D}"/>
          </ac:spMkLst>
        </pc:spChg>
        <pc:spChg chg="add mod">
          <ac:chgData name="Wojciech.Pazdzierkiewicz" userId="2aa65153-47ad-4309-a227-b18c48860cd9" providerId="ADAL" clId="{410920CF-2428-44F3-9ABD-F2DB876ECFA9}" dt="2022-04-30T17:25:52.124" v="1746" actId="571"/>
          <ac:spMkLst>
            <pc:docMk/>
            <pc:sldMk cId="2268040850" sldId="2147374353"/>
            <ac:spMk id="23" creationId="{F7A410C1-14AF-4BE3-9830-5C85F52B6B3C}"/>
          </ac:spMkLst>
        </pc:spChg>
        <pc:spChg chg="add mod">
          <ac:chgData name="Wojciech.Pazdzierkiewicz" userId="2aa65153-47ad-4309-a227-b18c48860cd9" providerId="ADAL" clId="{410920CF-2428-44F3-9ABD-F2DB876ECFA9}" dt="2022-04-30T17:25:52.124" v="1746" actId="571"/>
          <ac:spMkLst>
            <pc:docMk/>
            <pc:sldMk cId="2268040850" sldId="2147374353"/>
            <ac:spMk id="24" creationId="{A95351C7-5027-42A5-9473-7557719ED1C0}"/>
          </ac:spMkLst>
        </pc:spChg>
        <pc:spChg chg="add mod">
          <ac:chgData name="Wojciech.Pazdzierkiewicz" userId="2aa65153-47ad-4309-a227-b18c48860cd9" providerId="ADAL" clId="{410920CF-2428-44F3-9ABD-F2DB876ECFA9}" dt="2022-04-30T17:25:52.124" v="1746" actId="571"/>
          <ac:spMkLst>
            <pc:docMk/>
            <pc:sldMk cId="2268040850" sldId="2147374353"/>
            <ac:spMk id="25" creationId="{2CBB706E-39B2-4EA5-BABA-E62C594AADF1}"/>
          </ac:spMkLst>
        </pc:spChg>
        <pc:spChg chg="add mod">
          <ac:chgData name="Wojciech.Pazdzierkiewicz" userId="2aa65153-47ad-4309-a227-b18c48860cd9" providerId="ADAL" clId="{410920CF-2428-44F3-9ABD-F2DB876ECFA9}" dt="2022-04-30T17:25:52.124" v="1746" actId="571"/>
          <ac:spMkLst>
            <pc:docMk/>
            <pc:sldMk cId="2268040850" sldId="2147374353"/>
            <ac:spMk id="26" creationId="{5C835910-445E-4B1C-BE98-52D170C653B0}"/>
          </ac:spMkLst>
        </pc:spChg>
        <pc:spChg chg="add del">
          <ac:chgData name="Wojciech.Pazdzierkiewicz" userId="2aa65153-47ad-4309-a227-b18c48860cd9" providerId="ADAL" clId="{410920CF-2428-44F3-9ABD-F2DB876ECFA9}" dt="2022-04-30T17:28:49.898" v="1863" actId="478"/>
          <ac:spMkLst>
            <pc:docMk/>
            <pc:sldMk cId="2268040850" sldId="2147374353"/>
            <ac:spMk id="27" creationId="{44B167F7-6B62-4E8D-B48B-1F15B48232F9}"/>
          </ac:spMkLst>
        </pc:spChg>
        <pc:picChg chg="add del mod">
          <ac:chgData name="Wojciech.Pazdzierkiewicz" userId="2aa65153-47ad-4309-a227-b18c48860cd9" providerId="ADAL" clId="{410920CF-2428-44F3-9ABD-F2DB876ECFA9}" dt="2022-04-30T17:28:13.049" v="1860" actId="478"/>
          <ac:picMkLst>
            <pc:docMk/>
            <pc:sldMk cId="2268040850" sldId="2147374353"/>
            <ac:picMk id="20" creationId="{5D90DAA4-A272-4665-9C41-E74B07079496}"/>
          </ac:picMkLst>
        </pc:picChg>
        <pc:picChg chg="add del mod">
          <ac:chgData name="Wojciech.Pazdzierkiewicz" userId="2aa65153-47ad-4309-a227-b18c48860cd9" providerId="ADAL" clId="{410920CF-2428-44F3-9ABD-F2DB876ECFA9}" dt="2022-04-30T17:28:13.537" v="1861" actId="478"/>
          <ac:picMkLst>
            <pc:docMk/>
            <pc:sldMk cId="2268040850" sldId="2147374353"/>
            <ac:picMk id="21" creationId="{D5E02027-D05D-4C8F-895F-2843B2D84F9F}"/>
          </ac:picMkLst>
        </pc:picChg>
        <pc:picChg chg="add mod">
          <ac:chgData name="Wojciech.Pazdzierkiewicz" userId="2aa65153-47ad-4309-a227-b18c48860cd9" providerId="ADAL" clId="{410920CF-2428-44F3-9ABD-F2DB876ECFA9}" dt="2022-04-30T17:29:03.601" v="1865" actId="1076"/>
          <ac:picMkLst>
            <pc:docMk/>
            <pc:sldMk cId="2268040850" sldId="2147374353"/>
            <ac:picMk id="1026" creationId="{FCE451A2-414F-46D3-820E-B0CA1981C49A}"/>
          </ac:picMkLst>
        </pc:picChg>
      </pc:sldChg>
      <pc:sldChg chg="delSp modSp add del mod">
        <pc:chgData name="Wojciech.Pazdzierkiewicz" userId="2aa65153-47ad-4309-a227-b18c48860cd9" providerId="ADAL" clId="{410920CF-2428-44F3-9ABD-F2DB876ECFA9}" dt="2022-05-01T16:37:51.377" v="1975" actId="47"/>
        <pc:sldMkLst>
          <pc:docMk/>
          <pc:sldMk cId="3313158154" sldId="2147374353"/>
        </pc:sldMkLst>
        <pc:spChg chg="mod">
          <ac:chgData name="Wojciech.Pazdzierkiewicz" userId="2aa65153-47ad-4309-a227-b18c48860cd9" providerId="ADAL" clId="{410920CF-2428-44F3-9ABD-F2DB876ECFA9}" dt="2022-05-01T16:26:54.694" v="1950" actId="20577"/>
          <ac:spMkLst>
            <pc:docMk/>
            <pc:sldMk cId="3313158154" sldId="2147374353"/>
            <ac:spMk id="2" creationId="{3CF6F8FE-BA4C-F843-AC7D-C7395EF279F9}"/>
          </ac:spMkLst>
        </pc:spChg>
        <pc:spChg chg="mod">
          <ac:chgData name="Wojciech.Pazdzierkiewicz" userId="2aa65153-47ad-4309-a227-b18c48860cd9" providerId="ADAL" clId="{410920CF-2428-44F3-9ABD-F2DB876ECFA9}" dt="2022-05-01T16:27:05.716" v="1952" actId="20577"/>
          <ac:spMkLst>
            <pc:docMk/>
            <pc:sldMk cId="3313158154" sldId="2147374353"/>
            <ac:spMk id="3" creationId="{9421F505-966D-2E49-A4B8-5D50243D042C}"/>
          </ac:spMkLst>
        </pc:spChg>
        <pc:picChg chg="del">
          <ac:chgData name="Wojciech.Pazdzierkiewicz" userId="2aa65153-47ad-4309-a227-b18c48860cd9" providerId="ADAL" clId="{410920CF-2428-44F3-9ABD-F2DB876ECFA9}" dt="2022-05-01T16:26:56.250" v="1951" actId="478"/>
          <ac:picMkLst>
            <pc:docMk/>
            <pc:sldMk cId="3313158154" sldId="2147374353"/>
            <ac:picMk id="9" creationId="{EBFA5DB2-F69C-4B05-A074-C9DF9EB9D381}"/>
          </ac:picMkLst>
        </pc:picChg>
      </pc:sldChg>
      <pc:sldChg chg="new del">
        <pc:chgData name="Wojciech.Pazdzierkiewicz" userId="2aa65153-47ad-4309-a227-b18c48860cd9" providerId="ADAL" clId="{410920CF-2428-44F3-9ABD-F2DB876ECFA9}" dt="2022-05-01T05:36:32.596" v="1888" actId="680"/>
        <pc:sldMkLst>
          <pc:docMk/>
          <pc:sldMk cId="1226294128" sldId="2147374354"/>
        </pc:sldMkLst>
      </pc:sldChg>
      <pc:sldChg chg="modSp add del mod">
        <pc:chgData name="Wojciech.Pazdzierkiewicz" userId="2aa65153-47ad-4309-a227-b18c48860cd9" providerId="ADAL" clId="{410920CF-2428-44F3-9ABD-F2DB876ECFA9}" dt="2022-05-01T16:21:18.968" v="1901" actId="47"/>
        <pc:sldMkLst>
          <pc:docMk/>
          <pc:sldMk cId="3563642933" sldId="2147374354"/>
        </pc:sldMkLst>
        <pc:spChg chg="mod">
          <ac:chgData name="Wojciech.Pazdzierkiewicz" userId="2aa65153-47ad-4309-a227-b18c48860cd9" providerId="ADAL" clId="{410920CF-2428-44F3-9ABD-F2DB876ECFA9}" dt="2022-05-01T05:36:46.080" v="1899" actId="20577"/>
          <ac:spMkLst>
            <pc:docMk/>
            <pc:sldMk cId="3563642933" sldId="2147374354"/>
            <ac:spMk id="2" creationId="{3CF6F8FE-BA4C-F843-AC7D-C7395EF279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DED8EAC6-2D5B-D844-A615-EDB1D698BF23}" type="datetimeFigureOut">
              <a:rPr lang="en-US" smtClean="0"/>
              <a:pPr/>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BA7E1BB-25B4-574B-B089-309528012E51}" type="slidenum">
              <a:rPr lang="en-US" smtClean="0"/>
              <a:pPr/>
              <a:t>‹#›</a:t>
            </a:fld>
            <a:endParaRPr lang="en-US"/>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2BA7E1BB-25B4-574B-B089-309528012E51}" type="slidenum">
              <a:rPr lang="en-US" smtClean="0"/>
              <a:pPr/>
              <a:t>1</a:t>
            </a:fld>
            <a:endParaRPr lang="en-US"/>
          </a:p>
        </p:txBody>
      </p:sp>
    </p:spTree>
    <p:extLst>
      <p:ext uri="{BB962C8B-B14F-4D97-AF65-F5344CB8AC3E}">
        <p14:creationId xmlns:p14="http://schemas.microsoft.com/office/powerpoint/2010/main" val="208612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7E1BB-25B4-574B-B089-309528012E51}" type="slidenum">
              <a:rPr lang="en-US" smtClean="0"/>
              <a:pPr/>
              <a:t>3</a:t>
            </a:fld>
            <a:endParaRPr lang="en-US"/>
          </a:p>
        </p:txBody>
      </p:sp>
    </p:spTree>
    <p:extLst>
      <p:ext uri="{BB962C8B-B14F-4D97-AF65-F5344CB8AC3E}">
        <p14:creationId xmlns:p14="http://schemas.microsoft.com/office/powerpoint/2010/main" val="316043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7E1BB-25B4-574B-B089-309528012E51}" type="slidenum">
              <a:rPr lang="en-US" smtClean="0"/>
              <a:pPr/>
              <a:t>5</a:t>
            </a:fld>
            <a:endParaRPr lang="en-US"/>
          </a:p>
        </p:txBody>
      </p:sp>
    </p:spTree>
    <p:extLst>
      <p:ext uri="{BB962C8B-B14F-4D97-AF65-F5344CB8AC3E}">
        <p14:creationId xmlns:p14="http://schemas.microsoft.com/office/powerpoint/2010/main" val="375740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7E1BB-25B4-574B-B089-309528012E51}" type="slidenum">
              <a:rPr lang="en-US" smtClean="0"/>
              <a:pPr/>
              <a:t>7</a:t>
            </a:fld>
            <a:endParaRPr lang="en-US"/>
          </a:p>
        </p:txBody>
      </p:sp>
    </p:spTree>
    <p:extLst>
      <p:ext uri="{BB962C8B-B14F-4D97-AF65-F5344CB8AC3E}">
        <p14:creationId xmlns:p14="http://schemas.microsoft.com/office/powerpoint/2010/main" val="371240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7E1BB-25B4-574B-B089-309528012E51}" type="slidenum">
              <a:rPr lang="en-US" smtClean="0"/>
              <a:pPr/>
              <a:t>8</a:t>
            </a:fld>
            <a:endParaRPr lang="en-US"/>
          </a:p>
        </p:txBody>
      </p:sp>
    </p:spTree>
    <p:extLst>
      <p:ext uri="{BB962C8B-B14F-4D97-AF65-F5344CB8AC3E}">
        <p14:creationId xmlns:p14="http://schemas.microsoft.com/office/powerpoint/2010/main" val="3508395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A7E1BB-25B4-574B-B089-309528012E51}" type="slidenum">
              <a:rPr lang="en-US" smtClean="0"/>
              <a:pPr/>
              <a:t>10</a:t>
            </a:fld>
            <a:endParaRPr lang="en-US"/>
          </a:p>
        </p:txBody>
      </p:sp>
    </p:spTree>
    <p:extLst>
      <p:ext uri="{BB962C8B-B14F-4D97-AF65-F5344CB8AC3E}">
        <p14:creationId xmlns:p14="http://schemas.microsoft.com/office/powerpoint/2010/main" val="332693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chemeClr val="accent1"/>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bg1"/>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
        <p:nvSpPr>
          <p:cNvPr id="11" name="Text Placeholder 21">
            <a:extLst>
              <a:ext uri="{FF2B5EF4-FFF2-40B4-BE49-F238E27FC236}">
                <a16:creationId xmlns:a16="http://schemas.microsoft.com/office/drawing/2014/main" id="{7AA0D7DC-B35A-C445-A422-86F149B1078B}"/>
              </a:ext>
            </a:extLst>
          </p:cNvPr>
          <p:cNvSpPr>
            <a:spLocks noGrp="1"/>
          </p:cNvSpPr>
          <p:nvPr>
            <p:ph type="body" sz="quarter" idx="15" hasCustomPrompt="1"/>
          </p:nvPr>
        </p:nvSpPr>
        <p:spPr>
          <a:xfrm>
            <a:off x="7315200" y="244984"/>
            <a:ext cx="4419601" cy="724768"/>
          </a:xfrm>
        </p:spPr>
        <p:txBody>
          <a:bodyPr lIns="0" tIns="0" rIns="0" bIns="0" anchor="ctr">
            <a:noAutofit/>
          </a:bodyPr>
          <a:lstStyle>
            <a:lvl1pPr marL="0" indent="0">
              <a:lnSpc>
                <a:spcPts val="1600"/>
              </a:lnSpc>
              <a:buNone/>
              <a:defRPr sz="2000" b="0" i="0">
                <a:solidFill>
                  <a:schemeClr val="bg1"/>
                </a:solidFill>
                <a:latin typeface="+mj-lt"/>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a:p>
            <a:pPr lvl="0"/>
            <a:r>
              <a:rPr lang="en-US"/>
              <a:t>Location</a:t>
            </a:r>
          </a:p>
        </p:txBody>
      </p:sp>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199" y="340596"/>
            <a:ext cx="1381539"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337457" y="3695700"/>
            <a:ext cx="11277600" cy="2286000"/>
          </a:xfrm>
        </p:spPr>
        <p:txBody>
          <a:bodyPr lIns="0" tIns="0" rIns="0" bIns="0" anchor="b">
            <a:normAutofit/>
          </a:bodyPr>
          <a:lstStyle>
            <a:lvl1pPr marL="0" indent="0">
              <a:buNone/>
              <a:defRPr sz="11500">
                <a:solidFill>
                  <a:schemeClr val="bg1"/>
                </a:solidFill>
                <a:latin typeface="+mj-lt"/>
              </a:defRPr>
            </a:lvl1pPr>
          </a:lstStyle>
          <a:p>
            <a:pPr lvl="0"/>
            <a:r>
              <a:rPr lang="en-US"/>
              <a:t>Title goes here</a:t>
            </a:r>
          </a:p>
        </p:txBody>
      </p:sp>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36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457200" y="1143000"/>
            <a:ext cx="1042290" cy="2971902"/>
          </a:xfrm>
        </p:spPr>
        <p:txBody>
          <a:bodyPr lIns="0" tIns="0" rIns="0" bIns="0" anchor="t">
            <a:normAutofit/>
          </a:bodyPr>
          <a:lstStyle>
            <a:lvl1pPr marL="0" indent="0">
              <a:lnSpc>
                <a:spcPct val="100000"/>
              </a:lnSpc>
              <a:buNone/>
              <a:defRPr sz="4400" b="0" i="0">
                <a:ln w="12700">
                  <a:solidFill>
                    <a:schemeClr val="accent5"/>
                  </a:solidFill>
                </a:ln>
                <a:noFill/>
                <a:latin typeface="Arial" panose="020B0604020202020204" pitchFamily="34" charset="0"/>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CD04DC24-C315-324C-9D46-EBAE4F47F880}"/>
              </a:ext>
            </a:extLst>
          </p:cNvPr>
          <p:cNvSpPr>
            <a:spLocks noGrp="1"/>
          </p:cNvSpPr>
          <p:nvPr>
            <p:ph idx="13" hasCustomPrompt="1"/>
          </p:nvPr>
        </p:nvSpPr>
        <p:spPr>
          <a:xfrm>
            <a:off x="1499490" y="1134161"/>
            <a:ext cx="8912696" cy="4114902"/>
          </a:xfrm>
        </p:spPr>
        <p:txBody>
          <a:bodyPr lIns="0" tIns="0" rIns="0" bIns="0" anchor="t">
            <a:normAutofit/>
          </a:bodyPr>
          <a:lstStyle>
            <a:lvl1pPr marL="0" indent="0">
              <a:lnSpc>
                <a:spcPct val="100000"/>
              </a:lnSpc>
              <a:buNone/>
              <a:defRPr sz="4400" b="0" i="0">
                <a:ln w="12700">
                  <a:noFill/>
                </a:ln>
                <a:solidFill>
                  <a:schemeClr val="accent5"/>
                </a:solidFill>
                <a:latin typeface="Arial" panose="020B0604020202020204" pitchFamily="34" charset="0"/>
              </a:defRPr>
            </a:lvl1pPr>
          </a:lstStyle>
          <a:p>
            <a:pPr lvl="0"/>
            <a:r>
              <a:rPr lang="en-US"/>
              <a:t>Chapter</a:t>
            </a:r>
          </a:p>
          <a:p>
            <a:pPr lvl="0"/>
            <a:r>
              <a:rPr lang="en-US"/>
              <a:t>Chapter</a:t>
            </a:r>
          </a:p>
          <a:p>
            <a:pPr lvl="0"/>
            <a:r>
              <a:rPr lang="en-US"/>
              <a:t>Chapter</a:t>
            </a:r>
          </a:p>
          <a:p>
            <a:pPr lvl="0"/>
            <a:r>
              <a:rPr lang="en-US"/>
              <a:t>Chapter</a:t>
            </a:r>
          </a:p>
        </p:txBody>
      </p:sp>
      <p:sp>
        <p:nvSpPr>
          <p:cNvPr id="9" name="Title Placeholder 1">
            <a:extLst>
              <a:ext uri="{FF2B5EF4-FFF2-40B4-BE49-F238E27FC236}">
                <a16:creationId xmlns:a16="http://schemas.microsoft.com/office/drawing/2014/main" id="{57FF9043-BF86-3E41-9994-E552D5B34BB5}"/>
              </a:ext>
            </a:extLst>
          </p:cNvPr>
          <p:cNvSpPr>
            <a:spLocks noGrp="1"/>
          </p:cNvSpPr>
          <p:nvPr>
            <p:ph type="title" hasCustomPrompt="1"/>
          </p:nvPr>
        </p:nvSpPr>
        <p:spPr>
          <a:xfrm>
            <a:off x="457200" y="495300"/>
            <a:ext cx="4666998" cy="281078"/>
          </a:xfrm>
          <a:prstGeom prst="rect">
            <a:avLst/>
          </a:prstGeom>
        </p:spPr>
        <p:txBody>
          <a:bodyPr vert="horz" lIns="0" tIns="0" rIns="0" bIns="0" rtlCol="0" anchor="t">
            <a:noAutofit/>
          </a:bodyPr>
          <a:lstStyle>
            <a:lvl1pPr>
              <a:defRPr>
                <a:solidFill>
                  <a:schemeClr val="accent5"/>
                </a:solidFill>
              </a:defRPr>
            </a:lvl1pPr>
          </a:lstStyle>
          <a:p>
            <a:r>
              <a:rPr lang="en-US"/>
              <a:t>Agenda</a:t>
            </a:r>
          </a:p>
        </p:txBody>
      </p:sp>
      <p:pic>
        <p:nvPicPr>
          <p:cNvPr id="14" name="Picture 13">
            <a:extLst>
              <a:ext uri="{FF2B5EF4-FFF2-40B4-BE49-F238E27FC236}">
                <a16:creationId xmlns:a16="http://schemas.microsoft.com/office/drawing/2014/main" id="{B31CD84C-55F6-984B-AB1C-44B97692B5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2522390138"/>
      </p:ext>
    </p:extLst>
  </p:cSld>
  <p:clrMapOvr>
    <a:masterClrMapping/>
  </p:clrMapOvr>
  <p:extLst>
    <p:ext uri="{DCECCB84-F9BA-43D5-87BE-67443E8EF086}">
      <p15:sldGuideLst xmlns:p15="http://schemas.microsoft.com/office/powerpoint/2012/main">
        <p15:guide id="1" pos="3840"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Description w/ Chart">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6667928" y="0"/>
            <a:ext cx="559941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457200" y="776288"/>
            <a:ext cx="4715455" cy="2286000"/>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 sit </a:t>
            </a:r>
            <a:r>
              <a:rPr lang="en-US" err="1"/>
              <a:t>amer</a:t>
            </a:r>
            <a:r>
              <a:rPr lang="en-US"/>
              <a:t>, </a:t>
            </a:r>
            <a:r>
              <a:rPr lang="en-US" err="1"/>
              <a:t>consectetur</a:t>
            </a:r>
            <a:r>
              <a:rPr lang="en-US"/>
              <a:t> </a:t>
            </a:r>
            <a:r>
              <a:rPr lang="en-US" err="1"/>
              <a:t>adipiscing</a:t>
            </a:r>
            <a:r>
              <a:rPr lang="en-US"/>
              <a:t> </a:t>
            </a:r>
            <a:r>
              <a:rPr lang="en-US" err="1"/>
              <a:t>elit</a:t>
            </a:r>
            <a:endParaRPr lang="en-US"/>
          </a:p>
        </p:txBody>
      </p:sp>
      <p:sp>
        <p:nvSpPr>
          <p:cNvPr id="8" name="Text Placeholder 4">
            <a:extLst>
              <a:ext uri="{FF2B5EF4-FFF2-40B4-BE49-F238E27FC236}">
                <a16:creationId xmlns:a16="http://schemas.microsoft.com/office/drawing/2014/main" id="{E0A26E2A-1F3D-0C4E-8EEF-16F869265C1D}"/>
              </a:ext>
            </a:extLst>
          </p:cNvPr>
          <p:cNvSpPr>
            <a:spLocks noGrp="1"/>
          </p:cNvSpPr>
          <p:nvPr>
            <p:ph type="body" sz="quarter" idx="23" hasCustomPrompt="1"/>
          </p:nvPr>
        </p:nvSpPr>
        <p:spPr>
          <a:xfrm>
            <a:off x="457200" y="4572000"/>
            <a:ext cx="3899043" cy="1406250"/>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2" name="Slide Number Placeholder 5">
            <a:extLst>
              <a:ext uri="{FF2B5EF4-FFF2-40B4-BE49-F238E27FC236}">
                <a16:creationId xmlns:a16="http://schemas.microsoft.com/office/drawing/2014/main" id="{87B521B1-D76B-074D-BB0F-3C39DA032CB6}"/>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14" name="Picture 13">
            <a:extLst>
              <a:ext uri="{FF2B5EF4-FFF2-40B4-BE49-F238E27FC236}">
                <a16:creationId xmlns:a16="http://schemas.microsoft.com/office/drawing/2014/main" id="{52E485E1-C24F-C14B-94CC-261A0982FDF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7" name="Picture Placeholder 6">
            <a:extLst>
              <a:ext uri="{FF2B5EF4-FFF2-40B4-BE49-F238E27FC236}">
                <a16:creationId xmlns:a16="http://schemas.microsoft.com/office/drawing/2014/main" id="{AE85E3B6-039B-9943-BF72-A26B0ABF3614}"/>
              </a:ext>
            </a:extLst>
          </p:cNvPr>
          <p:cNvSpPr>
            <a:spLocks noGrp="1"/>
          </p:cNvSpPr>
          <p:nvPr>
            <p:ph type="pic" sz="quarter" idx="24"/>
          </p:nvPr>
        </p:nvSpPr>
        <p:spPr>
          <a:xfrm>
            <a:off x="7315200" y="1408113"/>
            <a:ext cx="2640013" cy="4344987"/>
          </a:xfrm>
        </p:spPr>
        <p:txBody>
          <a:bodyPr/>
          <a:lstStyle/>
          <a:p>
            <a:endParaRPr lang="en-US"/>
          </a:p>
        </p:txBody>
      </p:sp>
      <p:sp>
        <p:nvSpPr>
          <p:cNvPr id="18" name="Content Placeholder 2">
            <a:extLst>
              <a:ext uri="{FF2B5EF4-FFF2-40B4-BE49-F238E27FC236}">
                <a16:creationId xmlns:a16="http://schemas.microsoft.com/office/drawing/2014/main" id="{5F3B114F-FD81-5241-BF07-54C8496C1DD6}"/>
              </a:ext>
            </a:extLst>
          </p:cNvPr>
          <p:cNvSpPr>
            <a:spLocks noGrp="1"/>
          </p:cNvSpPr>
          <p:nvPr>
            <p:ph idx="1" hasCustomPrompt="1"/>
          </p:nvPr>
        </p:nvSpPr>
        <p:spPr>
          <a:xfrm>
            <a:off x="10209259" y="3870259"/>
            <a:ext cx="1184657" cy="1256546"/>
          </a:xfrm>
        </p:spPr>
        <p:txBody>
          <a:bodyPr lIns="0" tIns="0" rIns="0" bIns="0" anchor="t">
            <a:normAutofit/>
          </a:bodyPr>
          <a:lstStyle>
            <a:lvl1pPr marL="0" indent="0">
              <a:lnSpc>
                <a:spcPct val="100000"/>
              </a:lnSpc>
              <a:buNone/>
              <a:defRPr sz="8000" b="0" i="0">
                <a:ln w="12700">
                  <a:solidFill>
                    <a:schemeClr val="tx1"/>
                  </a:solidFill>
                </a:ln>
                <a:noFill/>
                <a:latin typeface="Arial" panose="020B0604020202020204" pitchFamily="34" charset="0"/>
              </a:defRPr>
            </a:lvl1pPr>
          </a:lstStyle>
          <a:p>
            <a:pPr lvl="0"/>
            <a:r>
              <a:rPr lang="en-US"/>
              <a:t>01</a:t>
            </a:r>
          </a:p>
        </p:txBody>
      </p:sp>
      <p:sp>
        <p:nvSpPr>
          <p:cNvPr id="19" name="Text Placeholder 4">
            <a:extLst>
              <a:ext uri="{FF2B5EF4-FFF2-40B4-BE49-F238E27FC236}">
                <a16:creationId xmlns:a16="http://schemas.microsoft.com/office/drawing/2014/main" id="{0724D818-78C5-5749-BF65-3D70CDD886EB}"/>
              </a:ext>
            </a:extLst>
          </p:cNvPr>
          <p:cNvSpPr>
            <a:spLocks noGrp="1"/>
          </p:cNvSpPr>
          <p:nvPr>
            <p:ph type="body" sz="quarter" idx="25" hasCustomPrompt="1"/>
          </p:nvPr>
        </p:nvSpPr>
        <p:spPr>
          <a:xfrm>
            <a:off x="10209259" y="4999356"/>
            <a:ext cx="1573829"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Tree>
    <p:extLst>
      <p:ext uri="{BB962C8B-B14F-4D97-AF65-F5344CB8AC3E}">
        <p14:creationId xmlns:p14="http://schemas.microsoft.com/office/powerpoint/2010/main" val="342336869"/>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73E33EC-479A-9B4A-9EA0-CD198E459257}"/>
              </a:ext>
            </a:extLst>
          </p:cNvPr>
          <p:cNvPicPr>
            <a:picLocks noChangeAspect="1"/>
          </p:cNvPicPr>
          <p:nvPr userDrawn="1"/>
        </p:nvPicPr>
        <p:blipFill>
          <a:blip r:embed="rId2"/>
          <a:stretch>
            <a:fillRect/>
          </a:stretch>
        </p:blipFill>
        <p:spPr>
          <a:xfrm>
            <a:off x="467706" y="6291176"/>
            <a:ext cx="730343" cy="238766"/>
          </a:xfrm>
          <a:prstGeom prst="rect">
            <a:avLst/>
          </a:prstGeom>
        </p:spPr>
      </p:pic>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457201" y="1633591"/>
            <a:ext cx="4666998" cy="1795410"/>
          </a:xfrm>
        </p:spPr>
        <p:txBody>
          <a:bodyPr lIns="0" tIns="0" rIns="0" bIns="0">
            <a:noAutofit/>
          </a:bodyPr>
          <a:lstStyle>
            <a:lvl1pPr marL="0" indent="0">
              <a:lnSpc>
                <a:spcPct val="100000"/>
              </a:lnSpc>
              <a:buNone/>
              <a:defRPr sz="3200" b="0" i="0">
                <a:solidFill>
                  <a:schemeClr val="tx2"/>
                </a:solidFill>
                <a:latin typeface="Arial" panose="020B0604020202020204" pitchFamily="34" charset="0"/>
              </a:defRPr>
            </a:lvl1pPr>
          </a:lstStyle>
          <a:p>
            <a:pPr lvl="0"/>
            <a:r>
              <a:rPr lang="en-US"/>
              <a:t>Add body text here </a:t>
            </a:r>
            <a:br>
              <a:rPr lang="en-US"/>
            </a:br>
            <a:r>
              <a:rPr lang="en-US"/>
              <a:t>as a caption.</a:t>
            </a:r>
          </a:p>
        </p:txBody>
      </p:sp>
      <p:sp>
        <p:nvSpPr>
          <p:cNvPr id="8" name="Text Placeholder 4">
            <a:extLst>
              <a:ext uri="{FF2B5EF4-FFF2-40B4-BE49-F238E27FC236}">
                <a16:creationId xmlns:a16="http://schemas.microsoft.com/office/drawing/2014/main" id="{E0A26E2A-1F3D-0C4E-8EEF-16F869265C1D}"/>
              </a:ext>
            </a:extLst>
          </p:cNvPr>
          <p:cNvSpPr>
            <a:spLocks noGrp="1"/>
          </p:cNvSpPr>
          <p:nvPr>
            <p:ph type="body" sz="quarter" idx="23" hasCustomPrompt="1"/>
          </p:nvPr>
        </p:nvSpPr>
        <p:spPr>
          <a:xfrm>
            <a:off x="457200" y="3870259"/>
            <a:ext cx="4666998" cy="1847421"/>
          </a:xfrm>
        </p:spPr>
        <p:txBody>
          <a:bodyPr lIns="0" tIns="0" rIns="0" bIns="0">
            <a:no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chemeClr val="tx2"/>
                </a:solidFill>
                <a:latin typeface="Arial" panose="020B0604020202020204" pitchFamily="34" charset="0"/>
              </a:defRPr>
            </a:lvl1pPr>
          </a:lstStyle>
          <a:p>
            <a:pPr lvl="0"/>
            <a:r>
              <a:rPr lang="en-US"/>
              <a:t>Add list here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12" name="Slide Number Placeholder 5">
            <a:extLst>
              <a:ext uri="{FF2B5EF4-FFF2-40B4-BE49-F238E27FC236}">
                <a16:creationId xmlns:a16="http://schemas.microsoft.com/office/drawing/2014/main" id="{87B521B1-D76B-074D-BB0F-3C39DA032CB6}"/>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9" name="Text Placeholder 4">
            <a:extLst>
              <a:ext uri="{FF2B5EF4-FFF2-40B4-BE49-F238E27FC236}">
                <a16:creationId xmlns:a16="http://schemas.microsoft.com/office/drawing/2014/main" id="{0724D818-78C5-5749-BF65-3D70CDD886EB}"/>
              </a:ext>
            </a:extLst>
          </p:cNvPr>
          <p:cNvSpPr>
            <a:spLocks noGrp="1"/>
          </p:cNvSpPr>
          <p:nvPr>
            <p:ph type="body" sz="quarter" idx="25" hasCustomPrompt="1"/>
          </p:nvPr>
        </p:nvSpPr>
        <p:spPr>
          <a:xfrm>
            <a:off x="7487806" y="4793969"/>
            <a:ext cx="3463760" cy="753744"/>
          </a:xfrm>
        </p:spPr>
        <p:txBody>
          <a:bodyPr lIns="0" tIns="0" rIns="0" bIns="0">
            <a:noAutofit/>
          </a:bodyPr>
          <a:lstStyle>
            <a:lvl1pPr marL="0" indent="0" algn="ctr">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0" name="Title 1">
            <a:extLst>
              <a:ext uri="{FF2B5EF4-FFF2-40B4-BE49-F238E27FC236}">
                <a16:creationId xmlns:a16="http://schemas.microsoft.com/office/drawing/2014/main" id="{1EBD7085-9F4B-354E-96FD-0C545180DA34}"/>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1" name="Text Placeholder 57">
            <a:extLst>
              <a:ext uri="{FF2B5EF4-FFF2-40B4-BE49-F238E27FC236}">
                <a16:creationId xmlns:a16="http://schemas.microsoft.com/office/drawing/2014/main" id="{5561DAEC-5DFF-2A4D-A902-FDAA9AD41E1F}"/>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cxnSp>
        <p:nvCxnSpPr>
          <p:cNvPr id="3" name="Straight Connector 2">
            <a:extLst>
              <a:ext uri="{FF2B5EF4-FFF2-40B4-BE49-F238E27FC236}">
                <a16:creationId xmlns:a16="http://schemas.microsoft.com/office/drawing/2014/main" id="{C31EE4CC-B4BD-B042-93C4-EF60CFEA1FE0}"/>
              </a:ext>
            </a:extLst>
          </p:cNvPr>
          <p:cNvCxnSpPr/>
          <p:nvPr userDrawn="1"/>
        </p:nvCxnSpPr>
        <p:spPr>
          <a:xfrm>
            <a:off x="456949" y="3628870"/>
            <a:ext cx="4667249"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7487805" y="1058863"/>
            <a:ext cx="3464357" cy="3416300"/>
          </a:xfrm>
        </p:spPr>
        <p:txBody>
          <a:bodyPr anchor="ctr"/>
          <a:lstStyle>
            <a:lvl1pPr marL="0" indent="0" algn="ctr">
              <a:buNone/>
              <a:defRPr/>
            </a:lvl1pPr>
          </a:lstStyle>
          <a:p>
            <a:r>
              <a:rPr lang="en-US"/>
              <a:t>ADD ICON HERE</a:t>
            </a:r>
          </a:p>
        </p:txBody>
      </p:sp>
    </p:spTree>
    <p:extLst>
      <p:ext uri="{BB962C8B-B14F-4D97-AF65-F5344CB8AC3E}">
        <p14:creationId xmlns:p14="http://schemas.microsoft.com/office/powerpoint/2010/main" val="3589047222"/>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240AF88-697C-A94B-85ED-5BA3E2F79619}"/>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5" name="Title 1">
            <a:extLst>
              <a:ext uri="{FF2B5EF4-FFF2-40B4-BE49-F238E27FC236}">
                <a16:creationId xmlns:a16="http://schemas.microsoft.com/office/drawing/2014/main" id="{2E8B1842-C8E3-D04B-845D-6A719920D733}"/>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6" name="Text Placeholder 57">
            <a:extLst>
              <a:ext uri="{FF2B5EF4-FFF2-40B4-BE49-F238E27FC236}">
                <a16:creationId xmlns:a16="http://schemas.microsoft.com/office/drawing/2014/main" id="{9FFAD7A3-108D-8E43-A593-0F5ECBAE5003}"/>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457200" y="1271679"/>
            <a:ext cx="5286054" cy="563473"/>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0" name="Text Placeholder 4">
            <a:extLst>
              <a:ext uri="{FF2B5EF4-FFF2-40B4-BE49-F238E27FC236}">
                <a16:creationId xmlns:a16="http://schemas.microsoft.com/office/drawing/2014/main" id="{C9FF6959-9EB7-5B4C-AB2C-C178CE028A45}"/>
              </a:ext>
            </a:extLst>
          </p:cNvPr>
          <p:cNvSpPr>
            <a:spLocks noGrp="1"/>
          </p:cNvSpPr>
          <p:nvPr>
            <p:ph type="body" sz="quarter" idx="25" hasCustomPrompt="1"/>
          </p:nvPr>
        </p:nvSpPr>
        <p:spPr>
          <a:xfrm>
            <a:off x="6060040" y="465003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1" name="Text Placeholder 4">
            <a:extLst>
              <a:ext uri="{FF2B5EF4-FFF2-40B4-BE49-F238E27FC236}">
                <a16:creationId xmlns:a16="http://schemas.microsoft.com/office/drawing/2014/main" id="{18E1E4F0-5E3A-654B-8CEF-D12F0577272E}"/>
              </a:ext>
            </a:extLst>
          </p:cNvPr>
          <p:cNvSpPr>
            <a:spLocks noGrp="1"/>
          </p:cNvSpPr>
          <p:nvPr>
            <p:ph type="body" sz="quarter" idx="27" hasCustomPrompt="1"/>
          </p:nvPr>
        </p:nvSpPr>
        <p:spPr>
          <a:xfrm>
            <a:off x="457200" y="462695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2" name="Text Placeholder 4">
            <a:extLst>
              <a:ext uri="{FF2B5EF4-FFF2-40B4-BE49-F238E27FC236}">
                <a16:creationId xmlns:a16="http://schemas.microsoft.com/office/drawing/2014/main" id="{627EC35C-0A16-0849-9027-611C60FD60AC}"/>
              </a:ext>
            </a:extLst>
          </p:cNvPr>
          <p:cNvSpPr>
            <a:spLocks noGrp="1"/>
          </p:cNvSpPr>
          <p:nvPr>
            <p:ph type="body" sz="quarter" idx="28" hasCustomPrompt="1"/>
          </p:nvPr>
        </p:nvSpPr>
        <p:spPr>
          <a:xfrm>
            <a:off x="3214098" y="294452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3" name="Text Placeholder 4">
            <a:extLst>
              <a:ext uri="{FF2B5EF4-FFF2-40B4-BE49-F238E27FC236}">
                <a16:creationId xmlns:a16="http://schemas.microsoft.com/office/drawing/2014/main" id="{1B8250BC-602B-AF48-AEF0-1F8448FD28A5}"/>
              </a:ext>
            </a:extLst>
          </p:cNvPr>
          <p:cNvSpPr>
            <a:spLocks noGrp="1"/>
          </p:cNvSpPr>
          <p:nvPr>
            <p:ph type="body" sz="quarter" idx="29" hasCustomPrompt="1"/>
          </p:nvPr>
        </p:nvSpPr>
        <p:spPr>
          <a:xfrm>
            <a:off x="8854611" y="294452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4" name="Text Placeholder 4">
            <a:extLst>
              <a:ext uri="{FF2B5EF4-FFF2-40B4-BE49-F238E27FC236}">
                <a16:creationId xmlns:a16="http://schemas.microsoft.com/office/drawing/2014/main" id="{F8642879-1EFD-2349-A231-EF02DE5AE8A2}"/>
              </a:ext>
            </a:extLst>
          </p:cNvPr>
          <p:cNvSpPr>
            <a:spLocks noGrp="1"/>
          </p:cNvSpPr>
          <p:nvPr>
            <p:ph type="body" sz="quarter" idx="30" hasCustomPrompt="1"/>
          </p:nvPr>
        </p:nvSpPr>
        <p:spPr>
          <a:xfrm>
            <a:off x="10488200" y="4620839"/>
            <a:ext cx="1306531" cy="753744"/>
          </a:xfrm>
        </p:spPr>
        <p:txBody>
          <a:bodyPr lIns="0" tIns="0" rIns="0" bIns="0">
            <a:noAutofit/>
          </a:bodyPr>
          <a:lstStyle>
            <a:lvl1pPr marL="0" indent="0" algn="l">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494015" y="4238090"/>
            <a:ext cx="11203969"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 Placeholder 4">
            <a:extLst>
              <a:ext uri="{FF2B5EF4-FFF2-40B4-BE49-F238E27FC236}">
                <a16:creationId xmlns:a16="http://schemas.microsoft.com/office/drawing/2014/main" id="{EA900901-4460-014B-9F49-7AC6F3FB3BCF}"/>
              </a:ext>
            </a:extLst>
          </p:cNvPr>
          <p:cNvSpPr>
            <a:spLocks noGrp="1"/>
          </p:cNvSpPr>
          <p:nvPr>
            <p:ph type="body" sz="quarter" idx="31" hasCustomPrompt="1"/>
          </p:nvPr>
        </p:nvSpPr>
        <p:spPr>
          <a:xfrm>
            <a:off x="457200" y="3491287"/>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2017</a:t>
            </a:r>
          </a:p>
        </p:txBody>
      </p:sp>
      <p:sp>
        <p:nvSpPr>
          <p:cNvPr id="24" name="Text Placeholder 4">
            <a:extLst>
              <a:ext uri="{FF2B5EF4-FFF2-40B4-BE49-F238E27FC236}">
                <a16:creationId xmlns:a16="http://schemas.microsoft.com/office/drawing/2014/main" id="{868DA4DE-AA7F-7646-88EA-0EC9187A9E5A}"/>
              </a:ext>
            </a:extLst>
          </p:cNvPr>
          <p:cNvSpPr>
            <a:spLocks noGrp="1"/>
          </p:cNvSpPr>
          <p:nvPr>
            <p:ph type="body" sz="quarter" idx="32" hasCustomPrompt="1"/>
          </p:nvPr>
        </p:nvSpPr>
        <p:spPr>
          <a:xfrm>
            <a:off x="5895654" y="3491287"/>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2019</a:t>
            </a:r>
          </a:p>
        </p:txBody>
      </p:sp>
      <p:sp>
        <p:nvSpPr>
          <p:cNvPr id="25" name="Text Placeholder 4">
            <a:extLst>
              <a:ext uri="{FF2B5EF4-FFF2-40B4-BE49-F238E27FC236}">
                <a16:creationId xmlns:a16="http://schemas.microsoft.com/office/drawing/2014/main" id="{3AF16675-D7CB-AA49-93D4-DD0B5F71C285}"/>
              </a:ext>
            </a:extLst>
          </p:cNvPr>
          <p:cNvSpPr>
            <a:spLocks noGrp="1"/>
          </p:cNvSpPr>
          <p:nvPr>
            <p:ph type="body" sz="quarter" idx="33" hasCustomPrompt="1"/>
          </p:nvPr>
        </p:nvSpPr>
        <p:spPr>
          <a:xfrm>
            <a:off x="10488200" y="3491287"/>
            <a:ext cx="1306531" cy="451635"/>
          </a:xfrm>
        </p:spPr>
        <p:txBody>
          <a:bodyPr lIns="0" tIns="0" rIns="0" bIns="0">
            <a:noAutofit/>
          </a:bodyPr>
          <a:lstStyle>
            <a:lvl1pPr marL="0" indent="0" algn="r">
              <a:buNone/>
              <a:defRPr sz="3200" b="0" i="0">
                <a:solidFill>
                  <a:schemeClr val="bg1"/>
                </a:solidFill>
                <a:latin typeface="Arial" panose="020B0604020202020204" pitchFamily="34" charset="0"/>
              </a:defRPr>
            </a:lvl1pPr>
          </a:lstStyle>
          <a:p>
            <a:pPr lvl="0"/>
            <a:r>
              <a:rPr lang="en-US"/>
              <a:t>2021</a:t>
            </a:r>
          </a:p>
        </p:txBody>
      </p:sp>
      <p:sp>
        <p:nvSpPr>
          <p:cNvPr id="26" name="Text Placeholder 4">
            <a:extLst>
              <a:ext uri="{FF2B5EF4-FFF2-40B4-BE49-F238E27FC236}">
                <a16:creationId xmlns:a16="http://schemas.microsoft.com/office/drawing/2014/main" id="{20B32F33-A519-8145-B893-DF1E7CE72CC4}"/>
              </a:ext>
            </a:extLst>
          </p:cNvPr>
          <p:cNvSpPr>
            <a:spLocks noGrp="1"/>
          </p:cNvSpPr>
          <p:nvPr>
            <p:ph type="body" sz="quarter" idx="34" hasCustomPrompt="1"/>
          </p:nvPr>
        </p:nvSpPr>
        <p:spPr>
          <a:xfrm>
            <a:off x="3136185" y="4600896"/>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2018</a:t>
            </a:r>
          </a:p>
        </p:txBody>
      </p:sp>
      <p:sp>
        <p:nvSpPr>
          <p:cNvPr id="27" name="Text Placeholder 4">
            <a:extLst>
              <a:ext uri="{FF2B5EF4-FFF2-40B4-BE49-F238E27FC236}">
                <a16:creationId xmlns:a16="http://schemas.microsoft.com/office/drawing/2014/main" id="{E6D51038-6082-4F42-9D1B-48423147C954}"/>
              </a:ext>
            </a:extLst>
          </p:cNvPr>
          <p:cNvSpPr>
            <a:spLocks noGrp="1"/>
          </p:cNvSpPr>
          <p:nvPr>
            <p:ph type="body" sz="quarter" idx="35" hasCustomPrompt="1"/>
          </p:nvPr>
        </p:nvSpPr>
        <p:spPr>
          <a:xfrm>
            <a:off x="8797246" y="4600896"/>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2020</a:t>
            </a:r>
          </a:p>
        </p:txBody>
      </p:sp>
      <p:pic>
        <p:nvPicPr>
          <p:cNvPr id="28" name="Picture 27">
            <a:extLst>
              <a:ext uri="{FF2B5EF4-FFF2-40B4-BE49-F238E27FC236}">
                <a16:creationId xmlns:a16="http://schemas.microsoft.com/office/drawing/2014/main" id="{E44DC095-CFB6-964D-AE75-D511AC19E3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19" name="Oval 18">
            <a:extLst>
              <a:ext uri="{FF2B5EF4-FFF2-40B4-BE49-F238E27FC236}">
                <a16:creationId xmlns:a16="http://schemas.microsoft.com/office/drawing/2014/main" id="{3C7C790D-C966-C140-A050-D1A90688D49A}"/>
              </a:ext>
            </a:extLst>
          </p:cNvPr>
          <p:cNvSpPr/>
          <p:nvPr userDrawn="1"/>
        </p:nvSpPr>
        <p:spPr>
          <a:xfrm>
            <a:off x="420877"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F15A5E-5AC7-6E49-A13C-6B2DE1C3D52D}"/>
              </a:ext>
            </a:extLst>
          </p:cNvPr>
          <p:cNvSpPr/>
          <p:nvPr userDrawn="1"/>
        </p:nvSpPr>
        <p:spPr>
          <a:xfrm>
            <a:off x="3153738"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F7896C-D0A8-8F4E-8186-82FC4522068A}"/>
              </a:ext>
            </a:extLst>
          </p:cNvPr>
          <p:cNvSpPr/>
          <p:nvPr userDrawn="1"/>
        </p:nvSpPr>
        <p:spPr>
          <a:xfrm>
            <a:off x="5821976"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E7C0CBC-F575-A348-A577-726D675B80DA}"/>
              </a:ext>
            </a:extLst>
          </p:cNvPr>
          <p:cNvSpPr/>
          <p:nvPr userDrawn="1"/>
        </p:nvSpPr>
        <p:spPr>
          <a:xfrm>
            <a:off x="8696710"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957F303-0661-EA41-8D21-B5723B2040B3}"/>
              </a:ext>
            </a:extLst>
          </p:cNvPr>
          <p:cNvSpPr/>
          <p:nvPr userDrawn="1"/>
        </p:nvSpPr>
        <p:spPr>
          <a:xfrm>
            <a:off x="11550482"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27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rocess Chart Warm Re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994149D-EC84-EF4B-8D44-494921A952AE}"/>
              </a:ext>
            </a:extLst>
          </p:cNvPr>
          <p:cNvSpPr/>
          <p:nvPr userDrawn="1"/>
        </p:nvSpPr>
        <p:spPr>
          <a:xfrm>
            <a:off x="0" y="1151467"/>
            <a:ext cx="12192000" cy="5706533"/>
          </a:xfrm>
          <a:custGeom>
            <a:avLst/>
            <a:gdLst>
              <a:gd name="connsiteX0" fmla="*/ 262467 w 12192000"/>
              <a:gd name="connsiteY0" fmla="*/ 0 h 5706533"/>
              <a:gd name="connsiteX1" fmla="*/ 2125133 w 12192000"/>
              <a:gd name="connsiteY1" fmla="*/ 0 h 5706533"/>
              <a:gd name="connsiteX2" fmla="*/ 2125133 w 12192000"/>
              <a:gd name="connsiteY2" fmla="*/ 541866 h 5706533"/>
              <a:gd name="connsiteX3" fmla="*/ 12192000 w 12192000"/>
              <a:gd name="connsiteY3" fmla="*/ 541866 h 5706533"/>
              <a:gd name="connsiteX4" fmla="*/ 12192000 w 12192000"/>
              <a:gd name="connsiteY4" fmla="*/ 5706533 h 5706533"/>
              <a:gd name="connsiteX5" fmla="*/ 0 w 12192000"/>
              <a:gd name="connsiteY5" fmla="*/ 5706533 h 5706533"/>
              <a:gd name="connsiteX6" fmla="*/ 0 w 12192000"/>
              <a:gd name="connsiteY6" fmla="*/ 541866 h 5706533"/>
              <a:gd name="connsiteX7" fmla="*/ 262467 w 12192000"/>
              <a:gd name="connsiteY7" fmla="*/ 541866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06533">
                <a:moveTo>
                  <a:pt x="262467" y="0"/>
                </a:moveTo>
                <a:lnTo>
                  <a:pt x="2125133" y="0"/>
                </a:lnTo>
                <a:lnTo>
                  <a:pt x="2125133" y="541866"/>
                </a:lnTo>
                <a:lnTo>
                  <a:pt x="12192000" y="541866"/>
                </a:lnTo>
                <a:lnTo>
                  <a:pt x="12192000" y="5706533"/>
                </a:lnTo>
                <a:lnTo>
                  <a:pt x="0" y="5706533"/>
                </a:lnTo>
                <a:lnTo>
                  <a:pt x="0" y="541866"/>
                </a:lnTo>
                <a:lnTo>
                  <a:pt x="262467" y="5418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E2BCB9-80FA-6D43-9C35-77F4504A89D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C36D518-AC93-1D43-87D7-BDBB74C32007}"/>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18" name="Text Placeholder 17">
            <a:extLst>
              <a:ext uri="{FF2B5EF4-FFF2-40B4-BE49-F238E27FC236}">
                <a16:creationId xmlns:a16="http://schemas.microsoft.com/office/drawing/2014/main" id="{77D74273-F77A-2542-A8BB-3C41A6C7AF5E}"/>
              </a:ext>
            </a:extLst>
          </p:cNvPr>
          <p:cNvSpPr>
            <a:spLocks noGrp="1"/>
          </p:cNvSpPr>
          <p:nvPr>
            <p:ph type="body" sz="quarter" idx="11" hasCustomPrompt="1"/>
          </p:nvPr>
        </p:nvSpPr>
        <p:spPr>
          <a:xfrm>
            <a:off x="364067" y="1271678"/>
            <a:ext cx="1625600" cy="379322"/>
          </a:xfrm>
        </p:spPr>
        <p:txBody>
          <a:bodyPr anchor="ctr">
            <a:noAutofit/>
          </a:bodyPr>
          <a:lstStyle>
            <a:lvl1pPr marL="0" indent="0">
              <a:buNone/>
              <a:defRPr sz="1600">
                <a:solidFill>
                  <a:schemeClr val="bg1"/>
                </a:solidFill>
              </a:defRPr>
            </a:lvl1pPr>
          </a:lstStyle>
          <a:p>
            <a:pPr lvl="0"/>
            <a:r>
              <a:rPr lang="en-US"/>
              <a:t>Subheading</a:t>
            </a:r>
          </a:p>
        </p:txBody>
      </p:sp>
      <p:sp>
        <p:nvSpPr>
          <p:cNvPr id="19" name="Text Placeholder 17">
            <a:extLst>
              <a:ext uri="{FF2B5EF4-FFF2-40B4-BE49-F238E27FC236}">
                <a16:creationId xmlns:a16="http://schemas.microsoft.com/office/drawing/2014/main" id="{8B4A7A7D-8EAD-0F48-AFB5-4CD9A8637F1B}"/>
              </a:ext>
            </a:extLst>
          </p:cNvPr>
          <p:cNvSpPr>
            <a:spLocks noGrp="1"/>
          </p:cNvSpPr>
          <p:nvPr>
            <p:ph type="body" sz="quarter" idx="12" hasCustomPrompt="1"/>
          </p:nvPr>
        </p:nvSpPr>
        <p:spPr>
          <a:xfrm>
            <a:off x="24638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0" name="Text Placeholder 17">
            <a:extLst>
              <a:ext uri="{FF2B5EF4-FFF2-40B4-BE49-F238E27FC236}">
                <a16:creationId xmlns:a16="http://schemas.microsoft.com/office/drawing/2014/main" id="{B64A6189-473B-F84C-B60D-CBA10F2408D3}"/>
              </a:ext>
            </a:extLst>
          </p:cNvPr>
          <p:cNvSpPr>
            <a:spLocks noGrp="1"/>
          </p:cNvSpPr>
          <p:nvPr>
            <p:ph type="body" sz="quarter" idx="13" hasCustomPrompt="1"/>
          </p:nvPr>
        </p:nvSpPr>
        <p:spPr>
          <a:xfrm>
            <a:off x="47328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1" name="Text Placeholder 17">
            <a:extLst>
              <a:ext uri="{FF2B5EF4-FFF2-40B4-BE49-F238E27FC236}">
                <a16:creationId xmlns:a16="http://schemas.microsoft.com/office/drawing/2014/main" id="{855BF432-BD73-E34D-B89B-7C71077DEDE9}"/>
              </a:ext>
            </a:extLst>
          </p:cNvPr>
          <p:cNvSpPr>
            <a:spLocks noGrp="1"/>
          </p:cNvSpPr>
          <p:nvPr>
            <p:ph type="body" sz="quarter" idx="14" hasCustomPrompt="1"/>
          </p:nvPr>
        </p:nvSpPr>
        <p:spPr>
          <a:xfrm>
            <a:off x="69934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2" name="Text Placeholder 17">
            <a:extLst>
              <a:ext uri="{FF2B5EF4-FFF2-40B4-BE49-F238E27FC236}">
                <a16:creationId xmlns:a16="http://schemas.microsoft.com/office/drawing/2014/main" id="{856D2846-4C7A-3541-9826-7DF69B250FC2}"/>
              </a:ext>
            </a:extLst>
          </p:cNvPr>
          <p:cNvSpPr>
            <a:spLocks noGrp="1"/>
          </p:cNvSpPr>
          <p:nvPr>
            <p:ph type="body" sz="quarter" idx="15" hasCustomPrompt="1"/>
          </p:nvPr>
        </p:nvSpPr>
        <p:spPr>
          <a:xfrm>
            <a:off x="92456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3" name="Text Placeholder 17">
            <a:extLst>
              <a:ext uri="{FF2B5EF4-FFF2-40B4-BE49-F238E27FC236}">
                <a16:creationId xmlns:a16="http://schemas.microsoft.com/office/drawing/2014/main" id="{949ECBD8-25FC-FB42-9F74-69DC4F853869}"/>
              </a:ext>
            </a:extLst>
          </p:cNvPr>
          <p:cNvSpPr>
            <a:spLocks noGrp="1"/>
          </p:cNvSpPr>
          <p:nvPr>
            <p:ph type="body" sz="quarter" idx="16" hasCustomPrompt="1"/>
          </p:nvPr>
        </p:nvSpPr>
        <p:spPr>
          <a:xfrm>
            <a:off x="364067"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4" name="Text Placeholder 17">
            <a:extLst>
              <a:ext uri="{FF2B5EF4-FFF2-40B4-BE49-F238E27FC236}">
                <a16:creationId xmlns:a16="http://schemas.microsoft.com/office/drawing/2014/main" id="{CB3269E4-18BF-D44B-A685-1B19FA1DBA44}"/>
              </a:ext>
            </a:extLst>
          </p:cNvPr>
          <p:cNvSpPr>
            <a:spLocks noGrp="1"/>
          </p:cNvSpPr>
          <p:nvPr>
            <p:ph type="body" sz="quarter" idx="17" hasCustomPrompt="1"/>
          </p:nvPr>
        </p:nvSpPr>
        <p:spPr>
          <a:xfrm>
            <a:off x="2472267"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5" name="Text Placeholder 17">
            <a:extLst>
              <a:ext uri="{FF2B5EF4-FFF2-40B4-BE49-F238E27FC236}">
                <a16:creationId xmlns:a16="http://schemas.microsoft.com/office/drawing/2014/main" id="{F0C0A40C-860C-0148-8F3F-07D0E14ECA04}"/>
              </a:ext>
            </a:extLst>
          </p:cNvPr>
          <p:cNvSpPr>
            <a:spLocks noGrp="1"/>
          </p:cNvSpPr>
          <p:nvPr>
            <p:ph type="body" sz="quarter" idx="18" hasCustomPrompt="1"/>
          </p:nvPr>
        </p:nvSpPr>
        <p:spPr>
          <a:xfrm>
            <a:off x="4732867"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6" name="Text Placeholder 17">
            <a:extLst>
              <a:ext uri="{FF2B5EF4-FFF2-40B4-BE49-F238E27FC236}">
                <a16:creationId xmlns:a16="http://schemas.microsoft.com/office/drawing/2014/main" id="{C7851B56-CF4F-8749-A1E5-4ED3B03AB4B2}"/>
              </a:ext>
            </a:extLst>
          </p:cNvPr>
          <p:cNvSpPr>
            <a:spLocks noGrp="1"/>
          </p:cNvSpPr>
          <p:nvPr>
            <p:ph type="body" sz="quarter" idx="19" hasCustomPrompt="1"/>
          </p:nvPr>
        </p:nvSpPr>
        <p:spPr>
          <a:xfrm>
            <a:off x="6985001"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7" name="Text Placeholder 17">
            <a:extLst>
              <a:ext uri="{FF2B5EF4-FFF2-40B4-BE49-F238E27FC236}">
                <a16:creationId xmlns:a16="http://schemas.microsoft.com/office/drawing/2014/main" id="{064394E9-BED1-9249-A143-942276F25269}"/>
              </a:ext>
            </a:extLst>
          </p:cNvPr>
          <p:cNvSpPr>
            <a:spLocks noGrp="1"/>
          </p:cNvSpPr>
          <p:nvPr>
            <p:ph type="body" sz="quarter" idx="20" hasCustomPrompt="1"/>
          </p:nvPr>
        </p:nvSpPr>
        <p:spPr>
          <a:xfrm>
            <a:off x="9237134"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8" name="Text Placeholder 17">
            <a:extLst>
              <a:ext uri="{FF2B5EF4-FFF2-40B4-BE49-F238E27FC236}">
                <a16:creationId xmlns:a16="http://schemas.microsoft.com/office/drawing/2014/main" id="{8072E7A4-231C-1548-A21A-6A07B5DDDAC9}"/>
              </a:ext>
            </a:extLst>
          </p:cNvPr>
          <p:cNvSpPr>
            <a:spLocks noGrp="1"/>
          </p:cNvSpPr>
          <p:nvPr>
            <p:ph type="body" sz="quarter" idx="21" hasCustomPrompt="1"/>
          </p:nvPr>
        </p:nvSpPr>
        <p:spPr>
          <a:xfrm>
            <a:off x="364067"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29" name="Text Placeholder 17">
            <a:extLst>
              <a:ext uri="{FF2B5EF4-FFF2-40B4-BE49-F238E27FC236}">
                <a16:creationId xmlns:a16="http://schemas.microsoft.com/office/drawing/2014/main" id="{54807116-9158-9F4F-A3FD-2A5D417B5470}"/>
              </a:ext>
            </a:extLst>
          </p:cNvPr>
          <p:cNvSpPr>
            <a:spLocks noGrp="1"/>
          </p:cNvSpPr>
          <p:nvPr>
            <p:ph type="body" sz="quarter" idx="22" hasCustomPrompt="1"/>
          </p:nvPr>
        </p:nvSpPr>
        <p:spPr>
          <a:xfrm>
            <a:off x="2463800"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30" name="Text Placeholder 17">
            <a:extLst>
              <a:ext uri="{FF2B5EF4-FFF2-40B4-BE49-F238E27FC236}">
                <a16:creationId xmlns:a16="http://schemas.microsoft.com/office/drawing/2014/main" id="{8D1CF5C4-8599-BE4A-9E6D-24D6CEA5CB04}"/>
              </a:ext>
            </a:extLst>
          </p:cNvPr>
          <p:cNvSpPr>
            <a:spLocks noGrp="1"/>
          </p:cNvSpPr>
          <p:nvPr>
            <p:ph type="body" sz="quarter" idx="23" hasCustomPrompt="1"/>
          </p:nvPr>
        </p:nvSpPr>
        <p:spPr>
          <a:xfrm>
            <a:off x="4741333"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31" name="Text Placeholder 17">
            <a:extLst>
              <a:ext uri="{FF2B5EF4-FFF2-40B4-BE49-F238E27FC236}">
                <a16:creationId xmlns:a16="http://schemas.microsoft.com/office/drawing/2014/main" id="{7EC4A355-35D7-3F4A-A87A-56FE8853CF6F}"/>
              </a:ext>
            </a:extLst>
          </p:cNvPr>
          <p:cNvSpPr>
            <a:spLocks noGrp="1"/>
          </p:cNvSpPr>
          <p:nvPr>
            <p:ph type="body" sz="quarter" idx="24" hasCustomPrompt="1"/>
          </p:nvPr>
        </p:nvSpPr>
        <p:spPr>
          <a:xfrm>
            <a:off x="6993467"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32" name="Text Placeholder 17">
            <a:extLst>
              <a:ext uri="{FF2B5EF4-FFF2-40B4-BE49-F238E27FC236}">
                <a16:creationId xmlns:a16="http://schemas.microsoft.com/office/drawing/2014/main" id="{A3133AB0-9B4A-2547-A18D-D65A8ECE368C}"/>
              </a:ext>
            </a:extLst>
          </p:cNvPr>
          <p:cNvSpPr>
            <a:spLocks noGrp="1"/>
          </p:cNvSpPr>
          <p:nvPr>
            <p:ph type="body" sz="quarter" idx="25" hasCustomPrompt="1"/>
          </p:nvPr>
        </p:nvSpPr>
        <p:spPr>
          <a:xfrm>
            <a:off x="9254067"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pic>
        <p:nvPicPr>
          <p:cNvPr id="56" name="Picture 55">
            <a:extLst>
              <a:ext uri="{FF2B5EF4-FFF2-40B4-BE49-F238E27FC236}">
                <a16:creationId xmlns:a16="http://schemas.microsoft.com/office/drawing/2014/main" id="{04CF7B28-7CBF-0949-BC95-51C0B35D71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58" name="Text Placeholder 57">
            <a:extLst>
              <a:ext uri="{FF2B5EF4-FFF2-40B4-BE49-F238E27FC236}">
                <a16:creationId xmlns:a16="http://schemas.microsoft.com/office/drawing/2014/main" id="{9C2F95AF-89B6-6044-9B96-233E2D264754}"/>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grpSp>
        <p:nvGrpSpPr>
          <p:cNvPr id="33" name="Group 32">
            <a:extLst>
              <a:ext uri="{FF2B5EF4-FFF2-40B4-BE49-F238E27FC236}">
                <a16:creationId xmlns:a16="http://schemas.microsoft.com/office/drawing/2014/main" id="{5A7871AC-5441-D544-9F41-43A6A02A89DB}"/>
              </a:ext>
            </a:extLst>
          </p:cNvPr>
          <p:cNvGrpSpPr/>
          <p:nvPr userDrawn="1"/>
        </p:nvGrpSpPr>
        <p:grpSpPr>
          <a:xfrm>
            <a:off x="3285067" y="1269306"/>
            <a:ext cx="995672" cy="372860"/>
            <a:chOff x="3285067" y="1269306"/>
            <a:chExt cx="995672" cy="372860"/>
          </a:xfrm>
        </p:grpSpPr>
        <p:cxnSp>
          <p:nvCxnSpPr>
            <p:cNvPr id="34" name="Straight Connector 33">
              <a:extLst>
                <a:ext uri="{FF2B5EF4-FFF2-40B4-BE49-F238E27FC236}">
                  <a16:creationId xmlns:a16="http://schemas.microsoft.com/office/drawing/2014/main" id="{0A4C897F-0C60-5048-8F8F-5C3624820985}"/>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85D463-5407-FF47-8540-A9F8A487B8B6}"/>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7B1028-660A-C74B-AD7B-B377DFB7421D}"/>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79B2038-95FD-FC4E-B7A3-260DBB925AB4}"/>
              </a:ext>
            </a:extLst>
          </p:cNvPr>
          <p:cNvGrpSpPr/>
          <p:nvPr userDrawn="1"/>
        </p:nvGrpSpPr>
        <p:grpSpPr>
          <a:xfrm>
            <a:off x="5604197" y="1269306"/>
            <a:ext cx="995672" cy="372860"/>
            <a:chOff x="3285067" y="1269306"/>
            <a:chExt cx="995672" cy="372860"/>
          </a:xfrm>
        </p:grpSpPr>
        <p:cxnSp>
          <p:nvCxnSpPr>
            <p:cNvPr id="38" name="Straight Connector 37">
              <a:extLst>
                <a:ext uri="{FF2B5EF4-FFF2-40B4-BE49-F238E27FC236}">
                  <a16:creationId xmlns:a16="http://schemas.microsoft.com/office/drawing/2014/main" id="{D09B69B0-961F-424B-B7EB-CFA9B6CC4147}"/>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7AC106-BDEB-CF41-9946-0075E795F97E}"/>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AFD71-D61A-8B4E-B05C-D03A4D3E8BFF}"/>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1988ED3-0CBE-2245-A987-769719FD6E02}"/>
              </a:ext>
            </a:extLst>
          </p:cNvPr>
          <p:cNvGrpSpPr/>
          <p:nvPr userDrawn="1"/>
        </p:nvGrpSpPr>
        <p:grpSpPr>
          <a:xfrm>
            <a:off x="7852649" y="1269306"/>
            <a:ext cx="995672" cy="372860"/>
            <a:chOff x="3285067" y="1269306"/>
            <a:chExt cx="995672" cy="372860"/>
          </a:xfrm>
        </p:grpSpPr>
        <p:cxnSp>
          <p:nvCxnSpPr>
            <p:cNvPr id="42" name="Straight Connector 41">
              <a:extLst>
                <a:ext uri="{FF2B5EF4-FFF2-40B4-BE49-F238E27FC236}">
                  <a16:creationId xmlns:a16="http://schemas.microsoft.com/office/drawing/2014/main" id="{C13E4FE6-B89C-BE40-B1AA-A7F3AE0AEAFE}"/>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D47E5A4-3580-A443-86FD-EDE342C86BD9}"/>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924A7-9BBF-174B-8858-FE8E417CF765}"/>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F5117907-8922-3644-9386-5F80268B6CF2}"/>
              </a:ext>
            </a:extLst>
          </p:cNvPr>
          <p:cNvGrpSpPr/>
          <p:nvPr userDrawn="1"/>
        </p:nvGrpSpPr>
        <p:grpSpPr>
          <a:xfrm>
            <a:off x="10074597" y="1269306"/>
            <a:ext cx="995672" cy="372860"/>
            <a:chOff x="3285067" y="1269306"/>
            <a:chExt cx="995672" cy="372860"/>
          </a:xfrm>
        </p:grpSpPr>
        <p:cxnSp>
          <p:nvCxnSpPr>
            <p:cNvPr id="46" name="Straight Connector 45">
              <a:extLst>
                <a:ext uri="{FF2B5EF4-FFF2-40B4-BE49-F238E27FC236}">
                  <a16:creationId xmlns:a16="http://schemas.microsoft.com/office/drawing/2014/main" id="{01255058-7DC4-4742-95E5-DECDE0DF1C53}"/>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54AC17E-C412-0543-B473-AF3C8198D63C}"/>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AF78CD-4670-F74C-89B2-6071CBAD40E1}"/>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9436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rocess Chart Spring Green">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994149D-EC84-EF4B-8D44-494921A952AE}"/>
              </a:ext>
            </a:extLst>
          </p:cNvPr>
          <p:cNvSpPr/>
          <p:nvPr userDrawn="1"/>
        </p:nvSpPr>
        <p:spPr>
          <a:xfrm>
            <a:off x="0" y="1151467"/>
            <a:ext cx="12192000" cy="5706533"/>
          </a:xfrm>
          <a:custGeom>
            <a:avLst/>
            <a:gdLst>
              <a:gd name="connsiteX0" fmla="*/ 262467 w 12192000"/>
              <a:gd name="connsiteY0" fmla="*/ 0 h 5706533"/>
              <a:gd name="connsiteX1" fmla="*/ 2125133 w 12192000"/>
              <a:gd name="connsiteY1" fmla="*/ 0 h 5706533"/>
              <a:gd name="connsiteX2" fmla="*/ 2125133 w 12192000"/>
              <a:gd name="connsiteY2" fmla="*/ 541866 h 5706533"/>
              <a:gd name="connsiteX3" fmla="*/ 12192000 w 12192000"/>
              <a:gd name="connsiteY3" fmla="*/ 541866 h 5706533"/>
              <a:gd name="connsiteX4" fmla="*/ 12192000 w 12192000"/>
              <a:gd name="connsiteY4" fmla="*/ 5706533 h 5706533"/>
              <a:gd name="connsiteX5" fmla="*/ 0 w 12192000"/>
              <a:gd name="connsiteY5" fmla="*/ 5706533 h 5706533"/>
              <a:gd name="connsiteX6" fmla="*/ 0 w 12192000"/>
              <a:gd name="connsiteY6" fmla="*/ 541866 h 5706533"/>
              <a:gd name="connsiteX7" fmla="*/ 262467 w 12192000"/>
              <a:gd name="connsiteY7" fmla="*/ 541866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06533">
                <a:moveTo>
                  <a:pt x="262467" y="0"/>
                </a:moveTo>
                <a:lnTo>
                  <a:pt x="2125133" y="0"/>
                </a:lnTo>
                <a:lnTo>
                  <a:pt x="2125133" y="541866"/>
                </a:lnTo>
                <a:lnTo>
                  <a:pt x="12192000" y="541866"/>
                </a:lnTo>
                <a:lnTo>
                  <a:pt x="12192000" y="5706533"/>
                </a:lnTo>
                <a:lnTo>
                  <a:pt x="0" y="5706533"/>
                </a:lnTo>
                <a:lnTo>
                  <a:pt x="0" y="541866"/>
                </a:lnTo>
                <a:lnTo>
                  <a:pt x="262467" y="5418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E2BCB9-80FA-6D43-9C35-77F4504A89D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C36D518-AC93-1D43-87D7-BDBB74C32007}"/>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18" name="Text Placeholder 17">
            <a:extLst>
              <a:ext uri="{FF2B5EF4-FFF2-40B4-BE49-F238E27FC236}">
                <a16:creationId xmlns:a16="http://schemas.microsoft.com/office/drawing/2014/main" id="{77D74273-F77A-2542-A8BB-3C41A6C7AF5E}"/>
              </a:ext>
            </a:extLst>
          </p:cNvPr>
          <p:cNvSpPr>
            <a:spLocks noGrp="1"/>
          </p:cNvSpPr>
          <p:nvPr>
            <p:ph type="body" sz="quarter" idx="11" hasCustomPrompt="1"/>
          </p:nvPr>
        </p:nvSpPr>
        <p:spPr>
          <a:xfrm>
            <a:off x="364067" y="1271678"/>
            <a:ext cx="1625600" cy="379322"/>
          </a:xfrm>
        </p:spPr>
        <p:txBody>
          <a:bodyPr anchor="ctr">
            <a:noAutofit/>
          </a:bodyPr>
          <a:lstStyle>
            <a:lvl1pPr marL="0" indent="0">
              <a:buNone/>
              <a:defRPr sz="1600">
                <a:solidFill>
                  <a:sysClr val="windowText" lastClr="000000"/>
                </a:solidFill>
              </a:defRPr>
            </a:lvl1pPr>
          </a:lstStyle>
          <a:p>
            <a:pPr lvl="0"/>
            <a:r>
              <a:rPr lang="en-US"/>
              <a:t>Subheading</a:t>
            </a:r>
          </a:p>
        </p:txBody>
      </p:sp>
      <p:sp>
        <p:nvSpPr>
          <p:cNvPr id="19" name="Text Placeholder 17">
            <a:extLst>
              <a:ext uri="{FF2B5EF4-FFF2-40B4-BE49-F238E27FC236}">
                <a16:creationId xmlns:a16="http://schemas.microsoft.com/office/drawing/2014/main" id="{8B4A7A7D-8EAD-0F48-AFB5-4CD9A8637F1B}"/>
              </a:ext>
            </a:extLst>
          </p:cNvPr>
          <p:cNvSpPr>
            <a:spLocks noGrp="1"/>
          </p:cNvSpPr>
          <p:nvPr>
            <p:ph type="body" sz="quarter" idx="12" hasCustomPrompt="1"/>
          </p:nvPr>
        </p:nvSpPr>
        <p:spPr>
          <a:xfrm>
            <a:off x="24638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0" name="Text Placeholder 17">
            <a:extLst>
              <a:ext uri="{FF2B5EF4-FFF2-40B4-BE49-F238E27FC236}">
                <a16:creationId xmlns:a16="http://schemas.microsoft.com/office/drawing/2014/main" id="{B64A6189-473B-F84C-B60D-CBA10F2408D3}"/>
              </a:ext>
            </a:extLst>
          </p:cNvPr>
          <p:cNvSpPr>
            <a:spLocks noGrp="1"/>
          </p:cNvSpPr>
          <p:nvPr>
            <p:ph type="body" sz="quarter" idx="13" hasCustomPrompt="1"/>
          </p:nvPr>
        </p:nvSpPr>
        <p:spPr>
          <a:xfrm>
            <a:off x="47328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1" name="Text Placeholder 17">
            <a:extLst>
              <a:ext uri="{FF2B5EF4-FFF2-40B4-BE49-F238E27FC236}">
                <a16:creationId xmlns:a16="http://schemas.microsoft.com/office/drawing/2014/main" id="{855BF432-BD73-E34D-B89B-7C71077DEDE9}"/>
              </a:ext>
            </a:extLst>
          </p:cNvPr>
          <p:cNvSpPr>
            <a:spLocks noGrp="1"/>
          </p:cNvSpPr>
          <p:nvPr>
            <p:ph type="body" sz="quarter" idx="14" hasCustomPrompt="1"/>
          </p:nvPr>
        </p:nvSpPr>
        <p:spPr>
          <a:xfrm>
            <a:off x="69934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2" name="Text Placeholder 17">
            <a:extLst>
              <a:ext uri="{FF2B5EF4-FFF2-40B4-BE49-F238E27FC236}">
                <a16:creationId xmlns:a16="http://schemas.microsoft.com/office/drawing/2014/main" id="{856D2846-4C7A-3541-9826-7DF69B250FC2}"/>
              </a:ext>
            </a:extLst>
          </p:cNvPr>
          <p:cNvSpPr>
            <a:spLocks noGrp="1"/>
          </p:cNvSpPr>
          <p:nvPr>
            <p:ph type="body" sz="quarter" idx="15" hasCustomPrompt="1"/>
          </p:nvPr>
        </p:nvSpPr>
        <p:spPr>
          <a:xfrm>
            <a:off x="92456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3" name="Text Placeholder 17">
            <a:extLst>
              <a:ext uri="{FF2B5EF4-FFF2-40B4-BE49-F238E27FC236}">
                <a16:creationId xmlns:a16="http://schemas.microsoft.com/office/drawing/2014/main" id="{949ECBD8-25FC-FB42-9F74-69DC4F853869}"/>
              </a:ext>
            </a:extLst>
          </p:cNvPr>
          <p:cNvSpPr>
            <a:spLocks noGrp="1"/>
          </p:cNvSpPr>
          <p:nvPr>
            <p:ph type="body" sz="quarter" idx="16" hasCustomPrompt="1"/>
          </p:nvPr>
        </p:nvSpPr>
        <p:spPr>
          <a:xfrm>
            <a:off x="364067"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4" name="Text Placeholder 17">
            <a:extLst>
              <a:ext uri="{FF2B5EF4-FFF2-40B4-BE49-F238E27FC236}">
                <a16:creationId xmlns:a16="http://schemas.microsoft.com/office/drawing/2014/main" id="{CB3269E4-18BF-D44B-A685-1B19FA1DBA44}"/>
              </a:ext>
            </a:extLst>
          </p:cNvPr>
          <p:cNvSpPr>
            <a:spLocks noGrp="1"/>
          </p:cNvSpPr>
          <p:nvPr>
            <p:ph type="body" sz="quarter" idx="17" hasCustomPrompt="1"/>
          </p:nvPr>
        </p:nvSpPr>
        <p:spPr>
          <a:xfrm>
            <a:off x="2472267"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5" name="Text Placeholder 17">
            <a:extLst>
              <a:ext uri="{FF2B5EF4-FFF2-40B4-BE49-F238E27FC236}">
                <a16:creationId xmlns:a16="http://schemas.microsoft.com/office/drawing/2014/main" id="{F0C0A40C-860C-0148-8F3F-07D0E14ECA04}"/>
              </a:ext>
            </a:extLst>
          </p:cNvPr>
          <p:cNvSpPr>
            <a:spLocks noGrp="1"/>
          </p:cNvSpPr>
          <p:nvPr>
            <p:ph type="body" sz="quarter" idx="18" hasCustomPrompt="1"/>
          </p:nvPr>
        </p:nvSpPr>
        <p:spPr>
          <a:xfrm>
            <a:off x="4732867"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6" name="Text Placeholder 17">
            <a:extLst>
              <a:ext uri="{FF2B5EF4-FFF2-40B4-BE49-F238E27FC236}">
                <a16:creationId xmlns:a16="http://schemas.microsoft.com/office/drawing/2014/main" id="{C7851B56-CF4F-8749-A1E5-4ED3B03AB4B2}"/>
              </a:ext>
            </a:extLst>
          </p:cNvPr>
          <p:cNvSpPr>
            <a:spLocks noGrp="1"/>
          </p:cNvSpPr>
          <p:nvPr>
            <p:ph type="body" sz="quarter" idx="19" hasCustomPrompt="1"/>
          </p:nvPr>
        </p:nvSpPr>
        <p:spPr>
          <a:xfrm>
            <a:off x="6985001"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7" name="Text Placeholder 17">
            <a:extLst>
              <a:ext uri="{FF2B5EF4-FFF2-40B4-BE49-F238E27FC236}">
                <a16:creationId xmlns:a16="http://schemas.microsoft.com/office/drawing/2014/main" id="{064394E9-BED1-9249-A143-942276F25269}"/>
              </a:ext>
            </a:extLst>
          </p:cNvPr>
          <p:cNvSpPr>
            <a:spLocks noGrp="1"/>
          </p:cNvSpPr>
          <p:nvPr>
            <p:ph type="body" sz="quarter" idx="20" hasCustomPrompt="1"/>
          </p:nvPr>
        </p:nvSpPr>
        <p:spPr>
          <a:xfrm>
            <a:off x="9237134"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8" name="Text Placeholder 17">
            <a:extLst>
              <a:ext uri="{FF2B5EF4-FFF2-40B4-BE49-F238E27FC236}">
                <a16:creationId xmlns:a16="http://schemas.microsoft.com/office/drawing/2014/main" id="{8072E7A4-231C-1548-A21A-6A07B5DDDAC9}"/>
              </a:ext>
            </a:extLst>
          </p:cNvPr>
          <p:cNvSpPr>
            <a:spLocks noGrp="1"/>
          </p:cNvSpPr>
          <p:nvPr>
            <p:ph type="body" sz="quarter" idx="21" hasCustomPrompt="1"/>
          </p:nvPr>
        </p:nvSpPr>
        <p:spPr>
          <a:xfrm>
            <a:off x="364067" y="2922677"/>
            <a:ext cx="1625600" cy="191160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29" name="Text Placeholder 17">
            <a:extLst>
              <a:ext uri="{FF2B5EF4-FFF2-40B4-BE49-F238E27FC236}">
                <a16:creationId xmlns:a16="http://schemas.microsoft.com/office/drawing/2014/main" id="{54807116-9158-9F4F-A3FD-2A5D417B5470}"/>
              </a:ext>
            </a:extLst>
          </p:cNvPr>
          <p:cNvSpPr>
            <a:spLocks noGrp="1"/>
          </p:cNvSpPr>
          <p:nvPr>
            <p:ph type="body" sz="quarter" idx="22" hasCustomPrompt="1"/>
          </p:nvPr>
        </p:nvSpPr>
        <p:spPr>
          <a:xfrm>
            <a:off x="2463800" y="2922677"/>
            <a:ext cx="1625600" cy="191179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30" name="Text Placeholder 17">
            <a:extLst>
              <a:ext uri="{FF2B5EF4-FFF2-40B4-BE49-F238E27FC236}">
                <a16:creationId xmlns:a16="http://schemas.microsoft.com/office/drawing/2014/main" id="{8D1CF5C4-8599-BE4A-9E6D-24D6CEA5CB04}"/>
              </a:ext>
            </a:extLst>
          </p:cNvPr>
          <p:cNvSpPr>
            <a:spLocks noGrp="1"/>
          </p:cNvSpPr>
          <p:nvPr>
            <p:ph type="body" sz="quarter" idx="23" hasCustomPrompt="1"/>
          </p:nvPr>
        </p:nvSpPr>
        <p:spPr>
          <a:xfrm>
            <a:off x="4741333" y="2922677"/>
            <a:ext cx="1625600" cy="191179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31" name="Text Placeholder 17">
            <a:extLst>
              <a:ext uri="{FF2B5EF4-FFF2-40B4-BE49-F238E27FC236}">
                <a16:creationId xmlns:a16="http://schemas.microsoft.com/office/drawing/2014/main" id="{7EC4A355-35D7-3F4A-A87A-56FE8853CF6F}"/>
              </a:ext>
            </a:extLst>
          </p:cNvPr>
          <p:cNvSpPr>
            <a:spLocks noGrp="1"/>
          </p:cNvSpPr>
          <p:nvPr>
            <p:ph type="body" sz="quarter" idx="24" hasCustomPrompt="1"/>
          </p:nvPr>
        </p:nvSpPr>
        <p:spPr>
          <a:xfrm>
            <a:off x="6993467" y="2922677"/>
            <a:ext cx="1625600" cy="191179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32" name="Text Placeholder 17">
            <a:extLst>
              <a:ext uri="{FF2B5EF4-FFF2-40B4-BE49-F238E27FC236}">
                <a16:creationId xmlns:a16="http://schemas.microsoft.com/office/drawing/2014/main" id="{A3133AB0-9B4A-2547-A18D-D65A8ECE368C}"/>
              </a:ext>
            </a:extLst>
          </p:cNvPr>
          <p:cNvSpPr>
            <a:spLocks noGrp="1"/>
          </p:cNvSpPr>
          <p:nvPr>
            <p:ph type="body" sz="quarter" idx="25" hasCustomPrompt="1"/>
          </p:nvPr>
        </p:nvSpPr>
        <p:spPr>
          <a:xfrm>
            <a:off x="9254067" y="2922677"/>
            <a:ext cx="1625600" cy="1911790"/>
          </a:xfrm>
        </p:spPr>
        <p:txBody>
          <a:bodyPr anchor="t">
            <a:noAutofit/>
          </a:bodyPr>
          <a:lstStyle>
            <a:lvl1pPr marL="0" indent="0">
              <a:lnSpc>
                <a:spcPct val="150000"/>
              </a:lnSpc>
              <a:buNone/>
              <a:defRPr sz="1400">
                <a:solidFill>
                  <a:schemeClr val="tx2"/>
                </a:solidFill>
              </a:defRPr>
            </a:lvl1pPr>
          </a:lstStyle>
          <a:p>
            <a:pPr lvl="0"/>
            <a:r>
              <a:rPr lang="en-US"/>
              <a:t>List 1</a:t>
            </a:r>
          </a:p>
          <a:p>
            <a:pPr lvl="0"/>
            <a:r>
              <a:rPr lang="en-US"/>
              <a:t>List 2</a:t>
            </a:r>
          </a:p>
          <a:p>
            <a:pPr lvl="0"/>
            <a:r>
              <a:rPr lang="en-US"/>
              <a:t>List 3</a:t>
            </a:r>
          </a:p>
          <a:p>
            <a:pPr lvl="0"/>
            <a:r>
              <a:rPr lang="en-US"/>
              <a:t>List 4</a:t>
            </a:r>
          </a:p>
        </p:txBody>
      </p:sp>
      <p:sp>
        <p:nvSpPr>
          <p:cNvPr id="58" name="Text Placeholder 57">
            <a:extLst>
              <a:ext uri="{FF2B5EF4-FFF2-40B4-BE49-F238E27FC236}">
                <a16:creationId xmlns:a16="http://schemas.microsoft.com/office/drawing/2014/main" id="{9C2F95AF-89B6-6044-9B96-233E2D264754}"/>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38" name="Picture 37">
            <a:extLst>
              <a:ext uri="{FF2B5EF4-FFF2-40B4-BE49-F238E27FC236}">
                <a16:creationId xmlns:a16="http://schemas.microsoft.com/office/drawing/2014/main" id="{17AF17E4-2404-7A45-BFFC-F90C46A1A56B}"/>
              </a:ext>
            </a:extLst>
          </p:cNvPr>
          <p:cNvPicPr>
            <a:picLocks noChangeAspect="1"/>
          </p:cNvPicPr>
          <p:nvPr userDrawn="1"/>
        </p:nvPicPr>
        <p:blipFill>
          <a:blip r:embed="rId2"/>
          <a:stretch>
            <a:fillRect/>
          </a:stretch>
        </p:blipFill>
        <p:spPr>
          <a:xfrm>
            <a:off x="467706" y="6291176"/>
            <a:ext cx="730343" cy="238766"/>
          </a:xfrm>
          <a:prstGeom prst="rect">
            <a:avLst/>
          </a:prstGeom>
        </p:spPr>
      </p:pic>
      <p:grpSp>
        <p:nvGrpSpPr>
          <p:cNvPr id="33" name="Group 32">
            <a:extLst>
              <a:ext uri="{FF2B5EF4-FFF2-40B4-BE49-F238E27FC236}">
                <a16:creationId xmlns:a16="http://schemas.microsoft.com/office/drawing/2014/main" id="{68B354CB-C981-604C-A158-5DF6CF789920}"/>
              </a:ext>
            </a:extLst>
          </p:cNvPr>
          <p:cNvGrpSpPr/>
          <p:nvPr userDrawn="1"/>
        </p:nvGrpSpPr>
        <p:grpSpPr>
          <a:xfrm>
            <a:off x="3285067" y="1269306"/>
            <a:ext cx="995672" cy="372860"/>
            <a:chOff x="3285067" y="1269306"/>
            <a:chExt cx="995672" cy="372860"/>
          </a:xfrm>
        </p:grpSpPr>
        <p:cxnSp>
          <p:nvCxnSpPr>
            <p:cNvPr id="34" name="Straight Connector 33">
              <a:extLst>
                <a:ext uri="{FF2B5EF4-FFF2-40B4-BE49-F238E27FC236}">
                  <a16:creationId xmlns:a16="http://schemas.microsoft.com/office/drawing/2014/main" id="{98AA29C1-D06A-E347-B5F8-86FCD32C7DAA}"/>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91BF81-4CA6-034C-B632-D194020BC585}"/>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538B04-E227-574A-A46E-64411A54D03E}"/>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107CBF9-2F29-BC46-B3F3-2018F9124AC7}"/>
              </a:ext>
            </a:extLst>
          </p:cNvPr>
          <p:cNvGrpSpPr/>
          <p:nvPr userDrawn="1"/>
        </p:nvGrpSpPr>
        <p:grpSpPr>
          <a:xfrm>
            <a:off x="5604197" y="1269306"/>
            <a:ext cx="995672" cy="372860"/>
            <a:chOff x="3285067" y="1269306"/>
            <a:chExt cx="995672" cy="372860"/>
          </a:xfrm>
        </p:grpSpPr>
        <p:cxnSp>
          <p:nvCxnSpPr>
            <p:cNvPr id="39" name="Straight Connector 38">
              <a:extLst>
                <a:ext uri="{FF2B5EF4-FFF2-40B4-BE49-F238E27FC236}">
                  <a16:creationId xmlns:a16="http://schemas.microsoft.com/office/drawing/2014/main" id="{84D9C20A-4593-2340-8494-17DE18121829}"/>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B0D9B1-C3D7-224E-8B24-7E5182F04524}"/>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0D414A-E65C-784A-AEB5-345A165642B7}"/>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CEDCB622-84A2-564C-9E73-AB2E096636A8}"/>
              </a:ext>
            </a:extLst>
          </p:cNvPr>
          <p:cNvGrpSpPr/>
          <p:nvPr userDrawn="1"/>
        </p:nvGrpSpPr>
        <p:grpSpPr>
          <a:xfrm>
            <a:off x="7852649" y="1269306"/>
            <a:ext cx="995672" cy="372860"/>
            <a:chOff x="3285067" y="1269306"/>
            <a:chExt cx="995672" cy="372860"/>
          </a:xfrm>
        </p:grpSpPr>
        <p:cxnSp>
          <p:nvCxnSpPr>
            <p:cNvPr id="43" name="Straight Connector 42">
              <a:extLst>
                <a:ext uri="{FF2B5EF4-FFF2-40B4-BE49-F238E27FC236}">
                  <a16:creationId xmlns:a16="http://schemas.microsoft.com/office/drawing/2014/main" id="{47C03CA5-64BF-4D49-B994-47B168842B75}"/>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17B3C37-A415-4141-8A77-46FF4A15DC3B}"/>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613611-DC2F-6542-914D-B478DADE205D}"/>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F183863-F747-E342-9799-77F56568A2E6}"/>
              </a:ext>
            </a:extLst>
          </p:cNvPr>
          <p:cNvGrpSpPr/>
          <p:nvPr userDrawn="1"/>
        </p:nvGrpSpPr>
        <p:grpSpPr>
          <a:xfrm>
            <a:off x="10074597" y="1269306"/>
            <a:ext cx="995672" cy="372860"/>
            <a:chOff x="3285067" y="1269306"/>
            <a:chExt cx="995672" cy="372860"/>
          </a:xfrm>
        </p:grpSpPr>
        <p:cxnSp>
          <p:nvCxnSpPr>
            <p:cNvPr id="47" name="Straight Connector 46">
              <a:extLst>
                <a:ext uri="{FF2B5EF4-FFF2-40B4-BE49-F238E27FC236}">
                  <a16:creationId xmlns:a16="http://schemas.microsoft.com/office/drawing/2014/main" id="{B4009A4F-A40A-E94B-AB0F-53A18C34F15D}"/>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4ED0424-9B54-5C47-8730-5208E415A594}"/>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1FB590-05FE-A34E-9E6F-A054D1C1C8A1}"/>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642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rocess Chart Clou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994149D-EC84-EF4B-8D44-494921A952AE}"/>
              </a:ext>
            </a:extLst>
          </p:cNvPr>
          <p:cNvSpPr/>
          <p:nvPr userDrawn="1"/>
        </p:nvSpPr>
        <p:spPr>
          <a:xfrm>
            <a:off x="0" y="1151467"/>
            <a:ext cx="12192000" cy="5706533"/>
          </a:xfrm>
          <a:custGeom>
            <a:avLst/>
            <a:gdLst>
              <a:gd name="connsiteX0" fmla="*/ 262467 w 12192000"/>
              <a:gd name="connsiteY0" fmla="*/ 0 h 5706533"/>
              <a:gd name="connsiteX1" fmla="*/ 2125133 w 12192000"/>
              <a:gd name="connsiteY1" fmla="*/ 0 h 5706533"/>
              <a:gd name="connsiteX2" fmla="*/ 2125133 w 12192000"/>
              <a:gd name="connsiteY2" fmla="*/ 541866 h 5706533"/>
              <a:gd name="connsiteX3" fmla="*/ 12192000 w 12192000"/>
              <a:gd name="connsiteY3" fmla="*/ 541866 h 5706533"/>
              <a:gd name="connsiteX4" fmla="*/ 12192000 w 12192000"/>
              <a:gd name="connsiteY4" fmla="*/ 5706533 h 5706533"/>
              <a:gd name="connsiteX5" fmla="*/ 0 w 12192000"/>
              <a:gd name="connsiteY5" fmla="*/ 5706533 h 5706533"/>
              <a:gd name="connsiteX6" fmla="*/ 0 w 12192000"/>
              <a:gd name="connsiteY6" fmla="*/ 541866 h 5706533"/>
              <a:gd name="connsiteX7" fmla="*/ 262467 w 12192000"/>
              <a:gd name="connsiteY7" fmla="*/ 541866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06533">
                <a:moveTo>
                  <a:pt x="262467" y="0"/>
                </a:moveTo>
                <a:lnTo>
                  <a:pt x="2125133" y="0"/>
                </a:lnTo>
                <a:lnTo>
                  <a:pt x="2125133" y="541866"/>
                </a:lnTo>
                <a:lnTo>
                  <a:pt x="12192000" y="541866"/>
                </a:lnTo>
                <a:lnTo>
                  <a:pt x="12192000" y="5706533"/>
                </a:lnTo>
                <a:lnTo>
                  <a:pt x="0" y="5706533"/>
                </a:lnTo>
                <a:lnTo>
                  <a:pt x="0" y="541866"/>
                </a:lnTo>
                <a:lnTo>
                  <a:pt x="262467" y="54186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B5E2BCB9-80FA-6D43-9C35-77F4504A89D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C36D518-AC93-1D43-87D7-BDBB74C32007}"/>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18" name="Text Placeholder 17">
            <a:extLst>
              <a:ext uri="{FF2B5EF4-FFF2-40B4-BE49-F238E27FC236}">
                <a16:creationId xmlns:a16="http://schemas.microsoft.com/office/drawing/2014/main" id="{77D74273-F77A-2542-A8BB-3C41A6C7AF5E}"/>
              </a:ext>
            </a:extLst>
          </p:cNvPr>
          <p:cNvSpPr>
            <a:spLocks noGrp="1"/>
          </p:cNvSpPr>
          <p:nvPr>
            <p:ph type="body" sz="quarter" idx="11" hasCustomPrompt="1"/>
          </p:nvPr>
        </p:nvSpPr>
        <p:spPr>
          <a:xfrm>
            <a:off x="364067" y="1271678"/>
            <a:ext cx="1625600" cy="379322"/>
          </a:xfrm>
        </p:spPr>
        <p:txBody>
          <a:bodyPr anchor="ctr">
            <a:noAutofit/>
          </a:bodyPr>
          <a:lstStyle>
            <a:lvl1pPr marL="0" indent="0">
              <a:buNone/>
              <a:defRPr sz="1600">
                <a:solidFill>
                  <a:schemeClr val="accent1"/>
                </a:solidFill>
              </a:defRPr>
            </a:lvl1pPr>
          </a:lstStyle>
          <a:p>
            <a:pPr lvl="0"/>
            <a:r>
              <a:rPr lang="en-US"/>
              <a:t>Subheading</a:t>
            </a:r>
          </a:p>
        </p:txBody>
      </p:sp>
      <p:sp>
        <p:nvSpPr>
          <p:cNvPr id="19" name="Text Placeholder 17">
            <a:extLst>
              <a:ext uri="{FF2B5EF4-FFF2-40B4-BE49-F238E27FC236}">
                <a16:creationId xmlns:a16="http://schemas.microsoft.com/office/drawing/2014/main" id="{8B4A7A7D-8EAD-0F48-AFB5-4CD9A8637F1B}"/>
              </a:ext>
            </a:extLst>
          </p:cNvPr>
          <p:cNvSpPr>
            <a:spLocks noGrp="1"/>
          </p:cNvSpPr>
          <p:nvPr>
            <p:ph type="body" sz="quarter" idx="12" hasCustomPrompt="1"/>
          </p:nvPr>
        </p:nvSpPr>
        <p:spPr>
          <a:xfrm>
            <a:off x="24638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0" name="Text Placeholder 17">
            <a:extLst>
              <a:ext uri="{FF2B5EF4-FFF2-40B4-BE49-F238E27FC236}">
                <a16:creationId xmlns:a16="http://schemas.microsoft.com/office/drawing/2014/main" id="{B64A6189-473B-F84C-B60D-CBA10F2408D3}"/>
              </a:ext>
            </a:extLst>
          </p:cNvPr>
          <p:cNvSpPr>
            <a:spLocks noGrp="1"/>
          </p:cNvSpPr>
          <p:nvPr>
            <p:ph type="body" sz="quarter" idx="13" hasCustomPrompt="1"/>
          </p:nvPr>
        </p:nvSpPr>
        <p:spPr>
          <a:xfrm>
            <a:off x="47328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1" name="Text Placeholder 17">
            <a:extLst>
              <a:ext uri="{FF2B5EF4-FFF2-40B4-BE49-F238E27FC236}">
                <a16:creationId xmlns:a16="http://schemas.microsoft.com/office/drawing/2014/main" id="{855BF432-BD73-E34D-B89B-7C71077DEDE9}"/>
              </a:ext>
            </a:extLst>
          </p:cNvPr>
          <p:cNvSpPr>
            <a:spLocks noGrp="1"/>
          </p:cNvSpPr>
          <p:nvPr>
            <p:ph type="body" sz="quarter" idx="14" hasCustomPrompt="1"/>
          </p:nvPr>
        </p:nvSpPr>
        <p:spPr>
          <a:xfrm>
            <a:off x="69934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2" name="Text Placeholder 17">
            <a:extLst>
              <a:ext uri="{FF2B5EF4-FFF2-40B4-BE49-F238E27FC236}">
                <a16:creationId xmlns:a16="http://schemas.microsoft.com/office/drawing/2014/main" id="{856D2846-4C7A-3541-9826-7DF69B250FC2}"/>
              </a:ext>
            </a:extLst>
          </p:cNvPr>
          <p:cNvSpPr>
            <a:spLocks noGrp="1"/>
          </p:cNvSpPr>
          <p:nvPr>
            <p:ph type="body" sz="quarter" idx="15" hasCustomPrompt="1"/>
          </p:nvPr>
        </p:nvSpPr>
        <p:spPr>
          <a:xfrm>
            <a:off x="92456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3" name="Text Placeholder 17">
            <a:extLst>
              <a:ext uri="{FF2B5EF4-FFF2-40B4-BE49-F238E27FC236}">
                <a16:creationId xmlns:a16="http://schemas.microsoft.com/office/drawing/2014/main" id="{949ECBD8-25FC-FB42-9F74-69DC4F853869}"/>
              </a:ext>
            </a:extLst>
          </p:cNvPr>
          <p:cNvSpPr>
            <a:spLocks noGrp="1"/>
          </p:cNvSpPr>
          <p:nvPr>
            <p:ph type="body" sz="quarter" idx="16" hasCustomPrompt="1"/>
          </p:nvPr>
        </p:nvSpPr>
        <p:spPr>
          <a:xfrm>
            <a:off x="364067"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4" name="Text Placeholder 17">
            <a:extLst>
              <a:ext uri="{FF2B5EF4-FFF2-40B4-BE49-F238E27FC236}">
                <a16:creationId xmlns:a16="http://schemas.microsoft.com/office/drawing/2014/main" id="{CB3269E4-18BF-D44B-A685-1B19FA1DBA44}"/>
              </a:ext>
            </a:extLst>
          </p:cNvPr>
          <p:cNvSpPr>
            <a:spLocks noGrp="1"/>
          </p:cNvSpPr>
          <p:nvPr>
            <p:ph type="body" sz="quarter" idx="17" hasCustomPrompt="1"/>
          </p:nvPr>
        </p:nvSpPr>
        <p:spPr>
          <a:xfrm>
            <a:off x="2472267"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5" name="Text Placeholder 17">
            <a:extLst>
              <a:ext uri="{FF2B5EF4-FFF2-40B4-BE49-F238E27FC236}">
                <a16:creationId xmlns:a16="http://schemas.microsoft.com/office/drawing/2014/main" id="{F0C0A40C-860C-0148-8F3F-07D0E14ECA04}"/>
              </a:ext>
            </a:extLst>
          </p:cNvPr>
          <p:cNvSpPr>
            <a:spLocks noGrp="1"/>
          </p:cNvSpPr>
          <p:nvPr>
            <p:ph type="body" sz="quarter" idx="18" hasCustomPrompt="1"/>
          </p:nvPr>
        </p:nvSpPr>
        <p:spPr>
          <a:xfrm>
            <a:off x="4732867"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6" name="Text Placeholder 17">
            <a:extLst>
              <a:ext uri="{FF2B5EF4-FFF2-40B4-BE49-F238E27FC236}">
                <a16:creationId xmlns:a16="http://schemas.microsoft.com/office/drawing/2014/main" id="{C7851B56-CF4F-8749-A1E5-4ED3B03AB4B2}"/>
              </a:ext>
            </a:extLst>
          </p:cNvPr>
          <p:cNvSpPr>
            <a:spLocks noGrp="1"/>
          </p:cNvSpPr>
          <p:nvPr>
            <p:ph type="body" sz="quarter" idx="19" hasCustomPrompt="1"/>
          </p:nvPr>
        </p:nvSpPr>
        <p:spPr>
          <a:xfrm>
            <a:off x="6985001"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7" name="Text Placeholder 17">
            <a:extLst>
              <a:ext uri="{FF2B5EF4-FFF2-40B4-BE49-F238E27FC236}">
                <a16:creationId xmlns:a16="http://schemas.microsoft.com/office/drawing/2014/main" id="{064394E9-BED1-9249-A143-942276F25269}"/>
              </a:ext>
            </a:extLst>
          </p:cNvPr>
          <p:cNvSpPr>
            <a:spLocks noGrp="1"/>
          </p:cNvSpPr>
          <p:nvPr>
            <p:ph type="body" sz="quarter" idx="20" hasCustomPrompt="1"/>
          </p:nvPr>
        </p:nvSpPr>
        <p:spPr>
          <a:xfrm>
            <a:off x="9237134"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8" name="Text Placeholder 17">
            <a:extLst>
              <a:ext uri="{FF2B5EF4-FFF2-40B4-BE49-F238E27FC236}">
                <a16:creationId xmlns:a16="http://schemas.microsoft.com/office/drawing/2014/main" id="{8072E7A4-231C-1548-A21A-6A07B5DDDAC9}"/>
              </a:ext>
            </a:extLst>
          </p:cNvPr>
          <p:cNvSpPr>
            <a:spLocks noGrp="1"/>
          </p:cNvSpPr>
          <p:nvPr>
            <p:ph type="body" sz="quarter" idx="21" hasCustomPrompt="1"/>
          </p:nvPr>
        </p:nvSpPr>
        <p:spPr>
          <a:xfrm>
            <a:off x="364067"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29" name="Text Placeholder 17">
            <a:extLst>
              <a:ext uri="{FF2B5EF4-FFF2-40B4-BE49-F238E27FC236}">
                <a16:creationId xmlns:a16="http://schemas.microsoft.com/office/drawing/2014/main" id="{54807116-9158-9F4F-A3FD-2A5D417B5470}"/>
              </a:ext>
            </a:extLst>
          </p:cNvPr>
          <p:cNvSpPr>
            <a:spLocks noGrp="1"/>
          </p:cNvSpPr>
          <p:nvPr>
            <p:ph type="body" sz="quarter" idx="22" hasCustomPrompt="1"/>
          </p:nvPr>
        </p:nvSpPr>
        <p:spPr>
          <a:xfrm>
            <a:off x="2463800"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30" name="Text Placeholder 17">
            <a:extLst>
              <a:ext uri="{FF2B5EF4-FFF2-40B4-BE49-F238E27FC236}">
                <a16:creationId xmlns:a16="http://schemas.microsoft.com/office/drawing/2014/main" id="{8D1CF5C4-8599-BE4A-9E6D-24D6CEA5CB04}"/>
              </a:ext>
            </a:extLst>
          </p:cNvPr>
          <p:cNvSpPr>
            <a:spLocks noGrp="1"/>
          </p:cNvSpPr>
          <p:nvPr>
            <p:ph type="body" sz="quarter" idx="23" hasCustomPrompt="1"/>
          </p:nvPr>
        </p:nvSpPr>
        <p:spPr>
          <a:xfrm>
            <a:off x="4741333"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31" name="Text Placeholder 17">
            <a:extLst>
              <a:ext uri="{FF2B5EF4-FFF2-40B4-BE49-F238E27FC236}">
                <a16:creationId xmlns:a16="http://schemas.microsoft.com/office/drawing/2014/main" id="{7EC4A355-35D7-3F4A-A87A-56FE8853CF6F}"/>
              </a:ext>
            </a:extLst>
          </p:cNvPr>
          <p:cNvSpPr>
            <a:spLocks noGrp="1"/>
          </p:cNvSpPr>
          <p:nvPr>
            <p:ph type="body" sz="quarter" idx="24" hasCustomPrompt="1"/>
          </p:nvPr>
        </p:nvSpPr>
        <p:spPr>
          <a:xfrm>
            <a:off x="6993467"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32" name="Text Placeholder 17">
            <a:extLst>
              <a:ext uri="{FF2B5EF4-FFF2-40B4-BE49-F238E27FC236}">
                <a16:creationId xmlns:a16="http://schemas.microsoft.com/office/drawing/2014/main" id="{A3133AB0-9B4A-2547-A18D-D65A8ECE368C}"/>
              </a:ext>
            </a:extLst>
          </p:cNvPr>
          <p:cNvSpPr>
            <a:spLocks noGrp="1"/>
          </p:cNvSpPr>
          <p:nvPr>
            <p:ph type="body" sz="quarter" idx="25" hasCustomPrompt="1"/>
          </p:nvPr>
        </p:nvSpPr>
        <p:spPr>
          <a:xfrm>
            <a:off x="9254067"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58" name="Text Placeholder 57">
            <a:extLst>
              <a:ext uri="{FF2B5EF4-FFF2-40B4-BE49-F238E27FC236}">
                <a16:creationId xmlns:a16="http://schemas.microsoft.com/office/drawing/2014/main" id="{9C2F95AF-89B6-6044-9B96-233E2D264754}"/>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38" name="Picture 37">
            <a:extLst>
              <a:ext uri="{FF2B5EF4-FFF2-40B4-BE49-F238E27FC236}">
                <a16:creationId xmlns:a16="http://schemas.microsoft.com/office/drawing/2014/main" id="{AE54B267-874C-5B4D-962D-6035E7AE21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grpSp>
        <p:nvGrpSpPr>
          <p:cNvPr id="33" name="Group 32">
            <a:extLst>
              <a:ext uri="{FF2B5EF4-FFF2-40B4-BE49-F238E27FC236}">
                <a16:creationId xmlns:a16="http://schemas.microsoft.com/office/drawing/2014/main" id="{00DFFCE2-B9EA-F543-88BC-E2BED1232B90}"/>
              </a:ext>
            </a:extLst>
          </p:cNvPr>
          <p:cNvGrpSpPr/>
          <p:nvPr userDrawn="1"/>
        </p:nvGrpSpPr>
        <p:grpSpPr>
          <a:xfrm>
            <a:off x="3285067" y="1269306"/>
            <a:ext cx="995672" cy="372860"/>
            <a:chOff x="3285067" y="1269306"/>
            <a:chExt cx="995672" cy="372860"/>
          </a:xfrm>
        </p:grpSpPr>
        <p:cxnSp>
          <p:nvCxnSpPr>
            <p:cNvPr id="34" name="Straight Connector 33">
              <a:extLst>
                <a:ext uri="{FF2B5EF4-FFF2-40B4-BE49-F238E27FC236}">
                  <a16:creationId xmlns:a16="http://schemas.microsoft.com/office/drawing/2014/main" id="{7E3C2DCB-9163-8243-976A-02991E9F0374}"/>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44C72A-7E12-EC4F-8ABA-CEC44DE5C7C2}"/>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A14F0F-9914-7344-8AFA-0EA3123F6ABD}"/>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1B506F8-5357-F34C-8C65-DD25D836224A}"/>
              </a:ext>
            </a:extLst>
          </p:cNvPr>
          <p:cNvGrpSpPr/>
          <p:nvPr userDrawn="1"/>
        </p:nvGrpSpPr>
        <p:grpSpPr>
          <a:xfrm>
            <a:off x="5604197" y="1269306"/>
            <a:ext cx="995672" cy="372860"/>
            <a:chOff x="3285067" y="1269306"/>
            <a:chExt cx="995672" cy="372860"/>
          </a:xfrm>
        </p:grpSpPr>
        <p:cxnSp>
          <p:nvCxnSpPr>
            <p:cNvPr id="39" name="Straight Connector 38">
              <a:extLst>
                <a:ext uri="{FF2B5EF4-FFF2-40B4-BE49-F238E27FC236}">
                  <a16:creationId xmlns:a16="http://schemas.microsoft.com/office/drawing/2014/main" id="{C0702EFB-6343-8D4A-9071-A92D4EA9DE02}"/>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AC4655-361F-B04A-83CE-DF346D81F605}"/>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2045F9-B715-774E-A94F-E8B6648B3524}"/>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2313B9E-8E0D-FA45-A37C-B1071D94FF58}"/>
              </a:ext>
            </a:extLst>
          </p:cNvPr>
          <p:cNvGrpSpPr/>
          <p:nvPr userDrawn="1"/>
        </p:nvGrpSpPr>
        <p:grpSpPr>
          <a:xfrm>
            <a:off x="7852649" y="1269306"/>
            <a:ext cx="995672" cy="372860"/>
            <a:chOff x="3285067" y="1269306"/>
            <a:chExt cx="995672" cy="372860"/>
          </a:xfrm>
        </p:grpSpPr>
        <p:cxnSp>
          <p:nvCxnSpPr>
            <p:cNvPr id="43" name="Straight Connector 42">
              <a:extLst>
                <a:ext uri="{FF2B5EF4-FFF2-40B4-BE49-F238E27FC236}">
                  <a16:creationId xmlns:a16="http://schemas.microsoft.com/office/drawing/2014/main" id="{040381AB-E4E6-514E-95DF-55B1E15B022B}"/>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2AA024-2D1C-804D-A901-7D0CC85E1E40}"/>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8C4789-39E6-7548-AC61-A87F9F7BDE56}"/>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B7C66DCB-3BB3-7940-A7A2-9D198FF93A17}"/>
              </a:ext>
            </a:extLst>
          </p:cNvPr>
          <p:cNvGrpSpPr/>
          <p:nvPr userDrawn="1"/>
        </p:nvGrpSpPr>
        <p:grpSpPr>
          <a:xfrm>
            <a:off x="10074597" y="1269306"/>
            <a:ext cx="995672" cy="372860"/>
            <a:chOff x="3285067" y="1269306"/>
            <a:chExt cx="995672" cy="372860"/>
          </a:xfrm>
        </p:grpSpPr>
        <p:cxnSp>
          <p:nvCxnSpPr>
            <p:cNvPr id="47" name="Straight Connector 46">
              <a:extLst>
                <a:ext uri="{FF2B5EF4-FFF2-40B4-BE49-F238E27FC236}">
                  <a16:creationId xmlns:a16="http://schemas.microsoft.com/office/drawing/2014/main" id="{35DE7DF0-3388-354D-8621-B7745119216A}"/>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B49967-15E9-FA48-BE39-96B59385D7E6}"/>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A5B6ED-D7C5-3E47-B5D0-B0A0323ACF13}"/>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630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879355B0-1E45-E840-96B8-2CA42DEC025A}"/>
              </a:ext>
            </a:extLst>
          </p:cNvPr>
          <p:cNvSpPr>
            <a:spLocks noGrp="1"/>
          </p:cNvSpPr>
          <p:nvPr>
            <p:ph type="body" sz="quarter" idx="23" hasCustomPrompt="1"/>
          </p:nvPr>
        </p:nvSpPr>
        <p:spPr>
          <a:xfrm>
            <a:off x="457200" y="1339850"/>
            <a:ext cx="2625047" cy="1958153"/>
          </a:xfrm>
        </p:spPr>
        <p:txBody>
          <a:bodyPr lIns="0" tIns="0" rIns="0" bIns="0">
            <a:noAutofit/>
          </a:bodyPr>
          <a:lstStyle>
            <a:lvl1pPr marL="0" indent="0">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4849813" y="400815"/>
            <a:ext cx="6791325" cy="5794375"/>
          </a:xfrm>
        </p:spPr>
        <p:txBody>
          <a:bodyPr anchor="ctr"/>
          <a:lstStyle>
            <a:lvl1pPr marL="0" indent="0" algn="ctr">
              <a:buNone/>
              <a:defRPr/>
            </a:lvl1pPr>
          </a:lstStyle>
          <a:p>
            <a:r>
              <a:rPr lang="en-US"/>
              <a:t>PIE CHART</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400353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4 Per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p:nvPr>
        </p:nvSpPr>
        <p:spPr>
          <a:xfrm>
            <a:off x="457200" y="1622136"/>
            <a:ext cx="2625725" cy="2624138"/>
          </a:xfrm>
        </p:spPr>
        <p:txBody>
          <a:bodyPr/>
          <a:lstStyle/>
          <a:p>
            <a:endParaRPr lang="en-US"/>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p:nvPr>
        </p:nvSpPr>
        <p:spPr>
          <a:xfrm>
            <a:off x="3357937" y="1622136"/>
            <a:ext cx="2625725" cy="2624138"/>
          </a:xfrm>
        </p:spPr>
        <p:txBody>
          <a:bodyPr/>
          <a:lstStyle/>
          <a:p>
            <a:endParaRPr lang="en-US"/>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p:nvPr>
        </p:nvSpPr>
        <p:spPr>
          <a:xfrm>
            <a:off x="6258674" y="1622136"/>
            <a:ext cx="2625725" cy="2624138"/>
          </a:xfrm>
        </p:spPr>
        <p:txBody>
          <a:bodyPr/>
          <a:lstStyle/>
          <a:p>
            <a:endParaRPr lang="en-US"/>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p:nvPr>
        </p:nvSpPr>
        <p:spPr>
          <a:xfrm>
            <a:off x="9159411" y="1622136"/>
            <a:ext cx="2625725" cy="2624138"/>
          </a:xfrm>
        </p:spPr>
        <p:txBody>
          <a:bodyPr/>
          <a:lstStyle/>
          <a:p>
            <a:endParaRPr lang="en-US"/>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457200"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457200"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354513"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354513"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262100"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262100"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159413"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159413"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Tree>
    <p:extLst>
      <p:ext uri="{BB962C8B-B14F-4D97-AF65-F5344CB8AC3E}">
        <p14:creationId xmlns:p14="http://schemas.microsoft.com/office/powerpoint/2010/main" val="614652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 8 Per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p:nvPr>
        </p:nvSpPr>
        <p:spPr>
          <a:xfrm>
            <a:off x="457200" y="1401617"/>
            <a:ext cx="1529812" cy="1528887"/>
          </a:xfrm>
        </p:spPr>
        <p:txBody>
          <a:bodyPr/>
          <a:lstStyle/>
          <a:p>
            <a:endParaRPr lang="en-US"/>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p:nvPr>
        </p:nvSpPr>
        <p:spPr>
          <a:xfrm>
            <a:off x="2894144" y="1401617"/>
            <a:ext cx="1529812" cy="1528887"/>
          </a:xfrm>
        </p:spPr>
        <p:txBody>
          <a:bodyPr/>
          <a:lstStyle/>
          <a:p>
            <a:endParaRPr lang="en-US"/>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p:nvPr>
        </p:nvSpPr>
        <p:spPr>
          <a:xfrm>
            <a:off x="5331088" y="1401617"/>
            <a:ext cx="1529812" cy="1528887"/>
          </a:xfrm>
        </p:spPr>
        <p:txBody>
          <a:bodyPr/>
          <a:lstStyle/>
          <a:p>
            <a:endParaRPr lang="en-US"/>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p:nvPr>
        </p:nvSpPr>
        <p:spPr>
          <a:xfrm>
            <a:off x="7768032" y="1401617"/>
            <a:ext cx="1529812" cy="1528887"/>
          </a:xfrm>
        </p:spPr>
        <p:txBody>
          <a:bodyPr/>
          <a:lstStyle/>
          <a:p>
            <a:endParaRPr lang="en-US"/>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457211"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457211"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94157"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94157"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5331088"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5331088"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768019"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768019"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p:nvPr>
        </p:nvSpPr>
        <p:spPr>
          <a:xfrm>
            <a:off x="10204977" y="1401617"/>
            <a:ext cx="1529812" cy="1528887"/>
          </a:xfrm>
        </p:spPr>
        <p:txBody>
          <a:bodyPr/>
          <a:lstStyle/>
          <a:p>
            <a:endParaRPr lang="en-US"/>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10204990"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10204990"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p:nvPr>
        </p:nvSpPr>
        <p:spPr>
          <a:xfrm>
            <a:off x="2894144" y="3983452"/>
            <a:ext cx="1529812" cy="1528887"/>
          </a:xfrm>
        </p:spPr>
        <p:txBody>
          <a:bodyPr/>
          <a:lstStyle/>
          <a:p>
            <a:endParaRPr lang="en-US"/>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p:nvPr>
        </p:nvSpPr>
        <p:spPr>
          <a:xfrm>
            <a:off x="5327651" y="3983452"/>
            <a:ext cx="1529812" cy="1528887"/>
          </a:xfrm>
        </p:spPr>
        <p:txBody>
          <a:bodyPr/>
          <a:lstStyle/>
          <a:p>
            <a:endParaRPr lang="en-US"/>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p:nvPr>
        </p:nvSpPr>
        <p:spPr>
          <a:xfrm>
            <a:off x="7760459" y="3983452"/>
            <a:ext cx="1529812" cy="1528887"/>
          </a:xfrm>
        </p:spPr>
        <p:txBody>
          <a:bodyPr/>
          <a:lstStyle/>
          <a:p>
            <a:endParaRPr lang="en-US"/>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90731" y="5664275"/>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90731" y="6034754"/>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5331088" y="5664275"/>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5331088" y="6034754"/>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760472" y="5664275"/>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760472" y="6034754"/>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Tree>
    <p:extLst>
      <p:ext uri="{BB962C8B-B14F-4D97-AF65-F5344CB8AC3E}">
        <p14:creationId xmlns:p14="http://schemas.microsoft.com/office/powerpoint/2010/main" val="159021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chemeClr val="accent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a:blip r:embed="rId2"/>
          <a:stretch>
            <a:fillRect/>
          </a:stretch>
        </p:blipFill>
        <p:spPr>
          <a:xfrm>
            <a:off x="6096000" y="0"/>
            <a:ext cx="12537082" cy="6858000"/>
          </a:xfrm>
          <a:prstGeom prst="rect">
            <a:avLst/>
          </a:prstGeom>
        </p:spPr>
      </p:pic>
      <p:pic>
        <p:nvPicPr>
          <p:cNvPr id="7" name="Picture 6">
            <a:extLst>
              <a:ext uri="{FF2B5EF4-FFF2-40B4-BE49-F238E27FC236}">
                <a16:creationId xmlns:a16="http://schemas.microsoft.com/office/drawing/2014/main" id="{5650A8DD-F0D4-DB4F-ABE0-BE2EBBFE23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6442" y="349520"/>
            <a:ext cx="1381538" cy="43958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5405718" cy="2032000"/>
          </a:xfrm>
        </p:spPr>
        <p:txBody>
          <a:bodyPr lIns="0" tIns="0" rIns="0" bIns="0" anchor="b">
            <a:noAutofit/>
          </a:bodyPr>
          <a:lstStyle>
            <a:lvl1pPr marL="0" indent="0">
              <a:lnSpc>
                <a:spcPts val="8200"/>
              </a:lnSpc>
              <a:buNone/>
              <a:defRPr sz="7400" b="0" i="0">
                <a:solidFill>
                  <a:schemeClr val="accent1"/>
                </a:solidFill>
                <a:latin typeface="+mj-lt"/>
              </a:defRPr>
            </a:lvl1pPr>
          </a:lstStyle>
          <a:p>
            <a:pPr lvl="0"/>
            <a:r>
              <a:rPr lang="en-US"/>
              <a:t>Headline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tx2"/>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430468720"/>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 4 Icon Layout (R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514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B1A78-1743-9F47-9C84-CB37B3C0CC00}"/>
              </a:ext>
            </a:extLst>
          </p:cNvPr>
          <p:cNvSpPr>
            <a:spLocks noGrp="1"/>
          </p:cNvSpPr>
          <p:nvPr>
            <p:ph type="title"/>
          </p:nvPr>
        </p:nvSpPr>
        <p:spPr>
          <a:xfrm>
            <a:off x="457201" y="495300"/>
            <a:ext cx="2275726" cy="281078"/>
          </a:xfrm>
        </p:spPr>
        <p:txBody>
          <a:bodyPr/>
          <a:lstStyle>
            <a:lvl1pPr>
              <a:defRPr>
                <a:solidFill>
                  <a:schemeClr val="bg1"/>
                </a:solidFill>
              </a:defRPr>
            </a:lvl1pPr>
          </a:lstStyle>
          <a:p>
            <a:r>
              <a:rPr lang="en-US"/>
              <a:t>Click to edit Master</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14BE9F4A-6739-F744-A75D-10B489B49B2C}"/>
              </a:ext>
            </a:extLst>
          </p:cNvPr>
          <p:cNvSpPr>
            <a:spLocks noGrp="1"/>
          </p:cNvSpPr>
          <p:nvPr>
            <p:ph type="body" sz="quarter" idx="26"/>
          </p:nvPr>
        </p:nvSpPr>
        <p:spPr>
          <a:xfrm>
            <a:off x="457200" y="776288"/>
            <a:ext cx="2275849" cy="282575"/>
          </a:xfrm>
        </p:spPr>
        <p:txBody>
          <a:bodyPr vert="horz" lIns="0" tIns="0" rIns="0" bIns="0" rtlCol="0" anchor="t">
            <a:noAutofit/>
          </a:bodyPr>
          <a:lstStyle>
            <a:lvl1pPr>
              <a:defRPr lang="en-US" sz="1200" dirty="0" smtClean="0">
                <a:solidFill>
                  <a:schemeClr val="bg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1339850"/>
            <a:ext cx="2275727" cy="3078038"/>
          </a:xfrm>
        </p:spPr>
        <p:txBody>
          <a:bodyPr lIns="0" tIns="0" rIns="0" bIns="0">
            <a:noAutofit/>
          </a:bodyPr>
          <a:lstStyle>
            <a:lvl1pPr marL="0" indent="0">
              <a:buNone/>
              <a:defRPr sz="12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3" name="Text Placeholder 4">
            <a:extLst>
              <a:ext uri="{FF2B5EF4-FFF2-40B4-BE49-F238E27FC236}">
                <a16:creationId xmlns:a16="http://schemas.microsoft.com/office/drawing/2014/main" id="{A0213993-1DC0-F84E-AC3B-FDB5AE8E8868}"/>
              </a:ext>
            </a:extLst>
          </p:cNvPr>
          <p:cNvSpPr>
            <a:spLocks noGrp="1"/>
          </p:cNvSpPr>
          <p:nvPr>
            <p:ph type="body" sz="quarter" idx="27" hasCustomPrompt="1"/>
          </p:nvPr>
        </p:nvSpPr>
        <p:spPr>
          <a:xfrm>
            <a:off x="4740416" y="2558425"/>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4" name="Text Placeholder 4">
            <a:extLst>
              <a:ext uri="{FF2B5EF4-FFF2-40B4-BE49-F238E27FC236}">
                <a16:creationId xmlns:a16="http://schemas.microsoft.com/office/drawing/2014/main" id="{6F3D2714-B09C-B343-8A21-49C22C819A04}"/>
              </a:ext>
            </a:extLst>
          </p:cNvPr>
          <p:cNvSpPr>
            <a:spLocks noGrp="1"/>
          </p:cNvSpPr>
          <p:nvPr>
            <p:ph type="body" sz="quarter" idx="28" hasCustomPrompt="1"/>
          </p:nvPr>
        </p:nvSpPr>
        <p:spPr>
          <a:xfrm>
            <a:off x="8593225" y="2558425"/>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5" name="Text Placeholder 4">
            <a:extLst>
              <a:ext uri="{FF2B5EF4-FFF2-40B4-BE49-F238E27FC236}">
                <a16:creationId xmlns:a16="http://schemas.microsoft.com/office/drawing/2014/main" id="{538F3044-4463-E741-8AB1-25230A0BAB51}"/>
              </a:ext>
            </a:extLst>
          </p:cNvPr>
          <p:cNvSpPr>
            <a:spLocks noGrp="1"/>
          </p:cNvSpPr>
          <p:nvPr>
            <p:ph type="body" sz="quarter" idx="29" hasCustomPrompt="1"/>
          </p:nvPr>
        </p:nvSpPr>
        <p:spPr>
          <a:xfrm>
            <a:off x="8593225" y="5394092"/>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6" name="Text Placeholder 4">
            <a:extLst>
              <a:ext uri="{FF2B5EF4-FFF2-40B4-BE49-F238E27FC236}">
                <a16:creationId xmlns:a16="http://schemas.microsoft.com/office/drawing/2014/main" id="{E626EBB1-595F-4E48-8872-72005D6D43DF}"/>
              </a:ext>
            </a:extLst>
          </p:cNvPr>
          <p:cNvSpPr>
            <a:spLocks noGrp="1"/>
          </p:cNvSpPr>
          <p:nvPr>
            <p:ph type="body" sz="quarter" idx="30" hasCustomPrompt="1"/>
          </p:nvPr>
        </p:nvSpPr>
        <p:spPr>
          <a:xfrm>
            <a:off x="4750690" y="5394092"/>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6" name="Picture Placeholder 5">
            <a:extLst>
              <a:ext uri="{FF2B5EF4-FFF2-40B4-BE49-F238E27FC236}">
                <a16:creationId xmlns:a16="http://schemas.microsoft.com/office/drawing/2014/main" id="{89361D2D-C20B-EB4A-A2D0-42DD4A8301CD}"/>
              </a:ext>
            </a:extLst>
          </p:cNvPr>
          <p:cNvSpPr>
            <a:spLocks noGrp="1"/>
          </p:cNvSpPr>
          <p:nvPr>
            <p:ph type="pic" sz="quarter" idx="31" hasCustomPrompt="1"/>
          </p:nvPr>
        </p:nvSpPr>
        <p:spPr>
          <a:xfrm>
            <a:off x="4740415" y="656216"/>
            <a:ext cx="2285859" cy="1667884"/>
          </a:xfrm>
        </p:spPr>
        <p:txBody>
          <a:bodyPr anchor="ctr"/>
          <a:lstStyle>
            <a:lvl1pPr marL="0" indent="0" algn="ctr">
              <a:buNone/>
              <a:defRPr/>
            </a:lvl1pPr>
          </a:lstStyle>
          <a:p>
            <a:r>
              <a:rPr lang="en-US"/>
              <a:t>ADD ICON HERE</a:t>
            </a:r>
          </a:p>
        </p:txBody>
      </p:sp>
      <p:sp>
        <p:nvSpPr>
          <p:cNvPr id="19" name="Picture Placeholder 5">
            <a:extLst>
              <a:ext uri="{FF2B5EF4-FFF2-40B4-BE49-F238E27FC236}">
                <a16:creationId xmlns:a16="http://schemas.microsoft.com/office/drawing/2014/main" id="{92C92BB5-6E73-BC41-8896-70A48DC2E19E}"/>
              </a:ext>
            </a:extLst>
          </p:cNvPr>
          <p:cNvSpPr>
            <a:spLocks noGrp="1"/>
          </p:cNvSpPr>
          <p:nvPr>
            <p:ph type="pic" sz="quarter" idx="32" hasCustomPrompt="1"/>
          </p:nvPr>
        </p:nvSpPr>
        <p:spPr>
          <a:xfrm>
            <a:off x="8580895" y="656216"/>
            <a:ext cx="2285859" cy="1667884"/>
          </a:xfrm>
        </p:spPr>
        <p:txBody>
          <a:bodyPr anchor="ctr"/>
          <a:lstStyle>
            <a:lvl1pPr marL="0" indent="0" algn="ctr">
              <a:buNone/>
              <a:defRPr/>
            </a:lvl1pPr>
          </a:lstStyle>
          <a:p>
            <a:r>
              <a:rPr lang="en-US"/>
              <a:t>ADD ICON HERE</a:t>
            </a:r>
          </a:p>
        </p:txBody>
      </p:sp>
      <p:sp>
        <p:nvSpPr>
          <p:cNvPr id="20" name="Picture Placeholder 5">
            <a:extLst>
              <a:ext uri="{FF2B5EF4-FFF2-40B4-BE49-F238E27FC236}">
                <a16:creationId xmlns:a16="http://schemas.microsoft.com/office/drawing/2014/main" id="{66E7DB0A-70FC-DC4B-BC74-7CD89BAC80DE}"/>
              </a:ext>
            </a:extLst>
          </p:cNvPr>
          <p:cNvSpPr>
            <a:spLocks noGrp="1"/>
          </p:cNvSpPr>
          <p:nvPr>
            <p:ph type="pic" sz="quarter" idx="33" hasCustomPrompt="1"/>
          </p:nvPr>
        </p:nvSpPr>
        <p:spPr>
          <a:xfrm>
            <a:off x="4740415" y="3517750"/>
            <a:ext cx="2285859" cy="1667884"/>
          </a:xfrm>
        </p:spPr>
        <p:txBody>
          <a:bodyPr anchor="ctr"/>
          <a:lstStyle>
            <a:lvl1pPr marL="0" indent="0" algn="ctr">
              <a:buNone/>
              <a:defRPr/>
            </a:lvl1pPr>
          </a:lstStyle>
          <a:p>
            <a:r>
              <a:rPr lang="en-US"/>
              <a:t>ADD ICON HERE</a:t>
            </a:r>
          </a:p>
        </p:txBody>
      </p:sp>
      <p:sp>
        <p:nvSpPr>
          <p:cNvPr id="21" name="Picture Placeholder 5">
            <a:extLst>
              <a:ext uri="{FF2B5EF4-FFF2-40B4-BE49-F238E27FC236}">
                <a16:creationId xmlns:a16="http://schemas.microsoft.com/office/drawing/2014/main" id="{13C4F1E5-10A6-1241-BF84-DA7D535AE7E2}"/>
              </a:ext>
            </a:extLst>
          </p:cNvPr>
          <p:cNvSpPr>
            <a:spLocks noGrp="1"/>
          </p:cNvSpPr>
          <p:nvPr>
            <p:ph type="pic" sz="quarter" idx="34" hasCustomPrompt="1"/>
          </p:nvPr>
        </p:nvSpPr>
        <p:spPr>
          <a:xfrm>
            <a:off x="8580895" y="3517750"/>
            <a:ext cx="2285859" cy="1667884"/>
          </a:xfrm>
        </p:spPr>
        <p:txBody>
          <a:bodyPr anchor="ctr"/>
          <a:lstStyle>
            <a:lvl1pPr marL="0" indent="0" algn="ctr">
              <a:buNone/>
              <a:defRPr/>
            </a:lvl1pPr>
          </a:lstStyle>
          <a:p>
            <a:r>
              <a:rPr lang="en-US"/>
              <a:t>ADD ICON HERE</a:t>
            </a:r>
          </a:p>
        </p:txBody>
      </p:sp>
    </p:spTree>
    <p:extLst>
      <p:ext uri="{BB962C8B-B14F-4D97-AF65-F5344CB8AC3E}">
        <p14:creationId xmlns:p14="http://schemas.microsoft.com/office/powerpoint/2010/main" val="1272905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 3 Data Series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5527497" y="0"/>
            <a:ext cx="666450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B72CD-1A91-FE42-9E2A-A4429F9FE78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B1709B7-76A9-EB41-9AB8-5941214CB338}"/>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8" name="Text Placeholder 57">
            <a:extLst>
              <a:ext uri="{FF2B5EF4-FFF2-40B4-BE49-F238E27FC236}">
                <a16:creationId xmlns:a16="http://schemas.microsoft.com/office/drawing/2014/main" id="{CEA0FB1D-C1EB-A04A-A46F-F1A57161032F}"/>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9" name="Text Placeholder 4">
            <a:extLst>
              <a:ext uri="{FF2B5EF4-FFF2-40B4-BE49-F238E27FC236}">
                <a16:creationId xmlns:a16="http://schemas.microsoft.com/office/drawing/2014/main" id="{71BF0678-8B4C-E24A-A771-0CC35FDF1319}"/>
              </a:ext>
            </a:extLst>
          </p:cNvPr>
          <p:cNvSpPr>
            <a:spLocks noGrp="1"/>
          </p:cNvSpPr>
          <p:nvPr>
            <p:ph type="body" sz="quarter" idx="23" hasCustomPrompt="1"/>
          </p:nvPr>
        </p:nvSpPr>
        <p:spPr>
          <a:xfrm>
            <a:off x="457200" y="2613846"/>
            <a:ext cx="4666998" cy="2687619"/>
          </a:xfrm>
        </p:spPr>
        <p:txBody>
          <a:bodyPr lIns="0" tIns="0" rIns="0" bIns="0">
            <a:noAutofit/>
          </a:bodyPr>
          <a:lstStyle>
            <a:lvl1pPr marL="0" indent="0">
              <a:lnSpc>
                <a:spcPct val="100000"/>
              </a:lnSpc>
              <a:buNone/>
              <a:defRPr sz="16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Text Placeholder 4">
            <a:extLst>
              <a:ext uri="{FF2B5EF4-FFF2-40B4-BE49-F238E27FC236}">
                <a16:creationId xmlns:a16="http://schemas.microsoft.com/office/drawing/2014/main" id="{43ABE6B9-2BDA-604A-95AB-F05978AFBC92}"/>
              </a:ext>
            </a:extLst>
          </p:cNvPr>
          <p:cNvSpPr>
            <a:spLocks noGrp="1"/>
          </p:cNvSpPr>
          <p:nvPr>
            <p:ph type="body" sz="quarter" idx="16" hasCustomPrompt="1"/>
          </p:nvPr>
        </p:nvSpPr>
        <p:spPr>
          <a:xfrm>
            <a:off x="457201" y="1277404"/>
            <a:ext cx="4666998" cy="1147297"/>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 as a caption</a:t>
            </a:r>
          </a:p>
        </p:txBody>
      </p:sp>
      <p:sp>
        <p:nvSpPr>
          <p:cNvPr id="12" name="Content Placeholder 2">
            <a:extLst>
              <a:ext uri="{FF2B5EF4-FFF2-40B4-BE49-F238E27FC236}">
                <a16:creationId xmlns:a16="http://schemas.microsoft.com/office/drawing/2014/main" id="{194F8DF5-2BD3-5C40-AAED-671D2380F0ED}"/>
              </a:ext>
            </a:extLst>
          </p:cNvPr>
          <p:cNvSpPr>
            <a:spLocks noGrp="1"/>
          </p:cNvSpPr>
          <p:nvPr>
            <p:ph idx="1" hasCustomPrompt="1"/>
          </p:nvPr>
        </p:nvSpPr>
        <p:spPr>
          <a:xfrm>
            <a:off x="6644126" y="2825138"/>
            <a:ext cx="1924521" cy="879674"/>
          </a:xfrm>
        </p:spPr>
        <p:txBody>
          <a:bodyPr lIns="0" tIns="0" rIns="0" bIns="0" anchor="t">
            <a:noAutofit/>
          </a:bodyPr>
          <a:lstStyle>
            <a:lvl1pPr marL="0" indent="0">
              <a:lnSpc>
                <a:spcPct val="100000"/>
              </a:lnSpc>
              <a:buNone/>
              <a:defRPr sz="5400" b="0" i="0">
                <a:ln w="12700">
                  <a:solidFill>
                    <a:schemeClr val="bg2"/>
                  </a:solidFill>
                </a:ln>
                <a:noFill/>
                <a:latin typeface="Arial" panose="020B0604020202020204" pitchFamily="34" charset="0"/>
              </a:defRPr>
            </a:lvl1pPr>
          </a:lstStyle>
          <a:p>
            <a:pPr lvl="0"/>
            <a:r>
              <a:rPr lang="en-US"/>
              <a:t>43%</a:t>
            </a:r>
          </a:p>
        </p:txBody>
      </p:sp>
      <p:sp>
        <p:nvSpPr>
          <p:cNvPr id="14" name="Content Placeholder 2">
            <a:extLst>
              <a:ext uri="{FF2B5EF4-FFF2-40B4-BE49-F238E27FC236}">
                <a16:creationId xmlns:a16="http://schemas.microsoft.com/office/drawing/2014/main" id="{9AA88EE2-3DB2-F14E-96EF-6F3FA4FCF587}"/>
              </a:ext>
            </a:extLst>
          </p:cNvPr>
          <p:cNvSpPr>
            <a:spLocks noGrp="1"/>
          </p:cNvSpPr>
          <p:nvPr>
            <p:ph idx="27" hasCustomPrompt="1"/>
          </p:nvPr>
        </p:nvSpPr>
        <p:spPr>
          <a:xfrm>
            <a:off x="6644126" y="4972437"/>
            <a:ext cx="1924521" cy="879674"/>
          </a:xfrm>
        </p:spPr>
        <p:txBody>
          <a:bodyPr lIns="0" tIns="0" rIns="0" bIns="0" anchor="t">
            <a:noAutofit/>
          </a:bodyPr>
          <a:lstStyle>
            <a:lvl1pPr marL="0" indent="0">
              <a:lnSpc>
                <a:spcPct val="100000"/>
              </a:lnSpc>
              <a:buNone/>
              <a:defRPr sz="5400" b="0" i="0">
                <a:ln w="12700">
                  <a:solidFill>
                    <a:schemeClr val="bg2"/>
                  </a:solidFill>
                </a:ln>
                <a:noFill/>
                <a:latin typeface="Arial" panose="020B0604020202020204" pitchFamily="34" charset="0"/>
              </a:defRPr>
            </a:lvl1pPr>
          </a:lstStyle>
          <a:p>
            <a:pPr lvl="0"/>
            <a:r>
              <a:rPr lang="en-US"/>
              <a:t>43%</a:t>
            </a:r>
          </a:p>
        </p:txBody>
      </p:sp>
      <p:sp>
        <p:nvSpPr>
          <p:cNvPr id="15" name="Content Placeholder 2">
            <a:extLst>
              <a:ext uri="{FF2B5EF4-FFF2-40B4-BE49-F238E27FC236}">
                <a16:creationId xmlns:a16="http://schemas.microsoft.com/office/drawing/2014/main" id="{EAC613E7-609B-D240-9F6E-FFAB7A0CF253}"/>
              </a:ext>
            </a:extLst>
          </p:cNvPr>
          <p:cNvSpPr>
            <a:spLocks noGrp="1"/>
          </p:cNvSpPr>
          <p:nvPr>
            <p:ph idx="28" hasCustomPrompt="1"/>
          </p:nvPr>
        </p:nvSpPr>
        <p:spPr>
          <a:xfrm>
            <a:off x="6644126" y="677839"/>
            <a:ext cx="1924521" cy="879674"/>
          </a:xfrm>
        </p:spPr>
        <p:txBody>
          <a:bodyPr lIns="0" tIns="0" rIns="0" bIns="0" anchor="t">
            <a:noAutofit/>
          </a:bodyPr>
          <a:lstStyle>
            <a:lvl1pPr marL="0" indent="0">
              <a:lnSpc>
                <a:spcPct val="100000"/>
              </a:lnSpc>
              <a:buNone/>
              <a:defRPr sz="5400" b="0" i="0">
                <a:ln w="12700">
                  <a:solidFill>
                    <a:schemeClr val="bg2"/>
                  </a:solidFill>
                </a:ln>
                <a:noFill/>
                <a:latin typeface="Arial" panose="020B0604020202020204" pitchFamily="34" charset="0"/>
              </a:defRPr>
            </a:lvl1pPr>
          </a:lstStyle>
          <a:p>
            <a:pPr lvl="0"/>
            <a:r>
              <a:rPr lang="en-US"/>
              <a:t>43%</a:t>
            </a: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8753475" y="380346"/>
            <a:ext cx="2127250" cy="1794116"/>
          </a:xfrm>
        </p:spPr>
        <p:txBody>
          <a:bodyPr/>
          <a:lstStyle>
            <a:lvl1pPr marL="0" indent="0">
              <a:buNone/>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8753475" y="2542698"/>
            <a:ext cx="2127250" cy="1794116"/>
          </a:xfrm>
        </p:spPr>
        <p:txBody>
          <a:bodyPr/>
          <a:lstStyle>
            <a:lvl1pPr marL="0" indent="0">
              <a:buNone/>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8753475" y="4705049"/>
            <a:ext cx="2127250" cy="1794116"/>
          </a:xfrm>
        </p:spPr>
        <p:txBody>
          <a:bodyPr/>
          <a:lstStyle>
            <a:lvl1pPr marL="0" indent="0">
              <a:buNone/>
              <a:defRPr/>
            </a:lvl1pPr>
          </a:lstStyle>
          <a:p>
            <a:r>
              <a:rPr lang="en-US"/>
              <a:t>PIE CHART</a:t>
            </a:r>
          </a:p>
        </p:txBody>
      </p:sp>
      <p:sp>
        <p:nvSpPr>
          <p:cNvPr id="20" name="Text Placeholder 4">
            <a:extLst>
              <a:ext uri="{FF2B5EF4-FFF2-40B4-BE49-F238E27FC236}">
                <a16:creationId xmlns:a16="http://schemas.microsoft.com/office/drawing/2014/main" id="{484EB7A4-5FD1-D845-9208-8B2C9A7A835E}"/>
              </a:ext>
            </a:extLst>
          </p:cNvPr>
          <p:cNvSpPr>
            <a:spLocks noGrp="1"/>
          </p:cNvSpPr>
          <p:nvPr>
            <p:ph type="body" sz="quarter" idx="32" hasCustomPrompt="1"/>
          </p:nvPr>
        </p:nvSpPr>
        <p:spPr>
          <a:xfrm>
            <a:off x="6644126" y="1590613"/>
            <a:ext cx="1891070" cy="714981"/>
          </a:xfrm>
        </p:spPr>
        <p:txBody>
          <a:bodyPr lIns="0" tIns="0" rIns="0" bIns="0">
            <a:noAutofit/>
          </a:bodyPr>
          <a:lstStyle>
            <a:lvl1pPr marL="0" indent="0" algn="l">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1" name="Text Placeholder 4">
            <a:extLst>
              <a:ext uri="{FF2B5EF4-FFF2-40B4-BE49-F238E27FC236}">
                <a16:creationId xmlns:a16="http://schemas.microsoft.com/office/drawing/2014/main" id="{3D671F25-922E-234A-802F-BD1481273BC2}"/>
              </a:ext>
            </a:extLst>
          </p:cNvPr>
          <p:cNvSpPr>
            <a:spLocks noGrp="1"/>
          </p:cNvSpPr>
          <p:nvPr>
            <p:ph type="body" sz="quarter" idx="33" hasCustomPrompt="1"/>
          </p:nvPr>
        </p:nvSpPr>
        <p:spPr>
          <a:xfrm>
            <a:off x="6644126" y="3758460"/>
            <a:ext cx="1891070" cy="714981"/>
          </a:xfrm>
        </p:spPr>
        <p:txBody>
          <a:bodyPr lIns="0" tIns="0" rIns="0" bIns="0">
            <a:noAutofit/>
          </a:bodyPr>
          <a:lstStyle>
            <a:lvl1pPr marL="0" indent="0" algn="l">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2" name="Text Placeholder 4">
            <a:extLst>
              <a:ext uri="{FF2B5EF4-FFF2-40B4-BE49-F238E27FC236}">
                <a16:creationId xmlns:a16="http://schemas.microsoft.com/office/drawing/2014/main" id="{C14D9A2D-36B0-C742-9DFB-1E9D356E0722}"/>
              </a:ext>
            </a:extLst>
          </p:cNvPr>
          <p:cNvSpPr>
            <a:spLocks noGrp="1"/>
          </p:cNvSpPr>
          <p:nvPr>
            <p:ph type="body" sz="quarter" idx="34" hasCustomPrompt="1"/>
          </p:nvPr>
        </p:nvSpPr>
        <p:spPr>
          <a:xfrm>
            <a:off x="6644126" y="5905759"/>
            <a:ext cx="1891070" cy="714981"/>
          </a:xfrm>
        </p:spPr>
        <p:txBody>
          <a:bodyPr lIns="0" tIns="0" rIns="0" bIns="0">
            <a:noAutofit/>
          </a:bodyPr>
          <a:lstStyle>
            <a:lvl1pPr marL="0" indent="0" algn="l">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3" name="Picture 22">
            <a:extLst>
              <a:ext uri="{FF2B5EF4-FFF2-40B4-BE49-F238E27FC236}">
                <a16:creationId xmlns:a16="http://schemas.microsoft.com/office/drawing/2014/main" id="{F50D2436-2609-0D43-914A-247D0B6AE7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998361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7457" y="0"/>
            <a:ext cx="891454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457201" y="766076"/>
            <a:ext cx="2727186" cy="286584"/>
          </a:xfrm>
        </p:spPr>
        <p:txBody>
          <a:bodyPr anchor="t"/>
          <a:lstStyle>
            <a:lvl1pPr marL="0" marR="0" indent="0" algn="l" defTabSz="914400" rtl="0" eaLnBrk="1" fontAlgn="auto" latinLnBrk="0" hangingPunct="1">
              <a:lnSpc>
                <a:spcPct val="90000"/>
              </a:lnSpc>
              <a:spcBef>
                <a:spcPct val="0"/>
              </a:spcBef>
              <a:spcAft>
                <a:spcPts val="0"/>
              </a:spcAft>
              <a:buClrTx/>
              <a:buSzTx/>
              <a:buFontTx/>
              <a:buNone/>
              <a:tabLst/>
              <a:defRPr sz="1200" b="0" i="0">
                <a:solidFill>
                  <a:schemeClr val="accent1"/>
                </a:solidFill>
                <a:latin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text styles</a:t>
            </a:r>
            <a:br>
              <a:rPr lang="en-US"/>
            </a:br>
            <a:endParaRPr lang="en-US"/>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p:nvPr>
        </p:nvSpPr>
        <p:spPr>
          <a:xfrm>
            <a:off x="457200" y="495300"/>
            <a:ext cx="2727325" cy="286584"/>
          </a:xfrm>
        </p:spPr>
        <p:txBody>
          <a:bodyPr lIns="0" tIns="0" rIns="0" bIns="0" anchor="t">
            <a:noAutofit/>
          </a:bodyPr>
          <a:lstStyle>
            <a:lvl1pPr marL="0" indent="0">
              <a:buNone/>
              <a:defRPr sz="1600" b="0" i="0">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EC21EE53-FD0A-0F47-8654-7BF20FE114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1" name="Text Placeholder 60">
            <a:extLst>
              <a:ext uri="{FF2B5EF4-FFF2-40B4-BE49-F238E27FC236}">
                <a16:creationId xmlns:a16="http://schemas.microsoft.com/office/drawing/2014/main" id="{703E9B2E-92AD-314C-B1B6-092721E24135}"/>
              </a:ext>
            </a:extLst>
          </p:cNvPr>
          <p:cNvSpPr>
            <a:spLocks noGrp="1"/>
          </p:cNvSpPr>
          <p:nvPr>
            <p:ph type="body" sz="quarter" idx="16" hasCustomPrompt="1"/>
          </p:nvPr>
        </p:nvSpPr>
        <p:spPr>
          <a:xfrm>
            <a:off x="3841750" y="1541552"/>
            <a:ext cx="1171575" cy="349250"/>
          </a:xfrm>
        </p:spPr>
        <p:txBody>
          <a:bodyPr lIns="0" tIns="0" rIns="0" bIns="0">
            <a:noAutofit/>
          </a:bodyPr>
          <a:lstStyle>
            <a:lvl1pPr marL="0" indent="0">
              <a:buNone/>
              <a:defRPr sz="2000"/>
            </a:lvl1pPr>
          </a:lstStyle>
          <a:p>
            <a:pPr lvl="0"/>
            <a:r>
              <a:rPr lang="en-US"/>
              <a:t>Title</a:t>
            </a:r>
          </a:p>
        </p:txBody>
      </p:sp>
      <p:sp>
        <p:nvSpPr>
          <p:cNvPr id="62" name="Text Placeholder 60">
            <a:extLst>
              <a:ext uri="{FF2B5EF4-FFF2-40B4-BE49-F238E27FC236}">
                <a16:creationId xmlns:a16="http://schemas.microsoft.com/office/drawing/2014/main" id="{B13F71F9-7750-F846-AC6E-795CD6E3FDEA}"/>
              </a:ext>
            </a:extLst>
          </p:cNvPr>
          <p:cNvSpPr>
            <a:spLocks noGrp="1"/>
          </p:cNvSpPr>
          <p:nvPr>
            <p:ph type="body" sz="quarter" idx="17" hasCustomPrompt="1"/>
          </p:nvPr>
        </p:nvSpPr>
        <p:spPr>
          <a:xfrm>
            <a:off x="5821238" y="1541552"/>
            <a:ext cx="1171575" cy="349250"/>
          </a:xfrm>
        </p:spPr>
        <p:txBody>
          <a:bodyPr lIns="0" tIns="0" rIns="0" bIns="0">
            <a:noAutofit/>
          </a:bodyPr>
          <a:lstStyle>
            <a:lvl1pPr marL="0" indent="0">
              <a:buNone/>
              <a:defRPr sz="2000"/>
            </a:lvl1pPr>
          </a:lstStyle>
          <a:p>
            <a:pPr lvl="0"/>
            <a:r>
              <a:rPr lang="en-US"/>
              <a:t>Title</a:t>
            </a:r>
          </a:p>
        </p:txBody>
      </p:sp>
      <p:sp>
        <p:nvSpPr>
          <p:cNvPr id="63" name="Text Placeholder 60">
            <a:extLst>
              <a:ext uri="{FF2B5EF4-FFF2-40B4-BE49-F238E27FC236}">
                <a16:creationId xmlns:a16="http://schemas.microsoft.com/office/drawing/2014/main" id="{ED1CEAB6-CA90-2340-B527-B0FD8A18BDD7}"/>
              </a:ext>
            </a:extLst>
          </p:cNvPr>
          <p:cNvSpPr>
            <a:spLocks noGrp="1"/>
          </p:cNvSpPr>
          <p:nvPr>
            <p:ph type="body" sz="quarter" idx="18" hasCustomPrompt="1"/>
          </p:nvPr>
        </p:nvSpPr>
        <p:spPr>
          <a:xfrm>
            <a:off x="7800726" y="1541552"/>
            <a:ext cx="1171575" cy="349250"/>
          </a:xfrm>
        </p:spPr>
        <p:txBody>
          <a:bodyPr lIns="0" tIns="0" rIns="0" bIns="0">
            <a:noAutofit/>
          </a:bodyPr>
          <a:lstStyle>
            <a:lvl1pPr marL="0" indent="0">
              <a:buNone/>
              <a:defRPr sz="2000"/>
            </a:lvl1pPr>
          </a:lstStyle>
          <a:p>
            <a:pPr lvl="0"/>
            <a:r>
              <a:rPr lang="en-US"/>
              <a:t>Title</a:t>
            </a:r>
          </a:p>
        </p:txBody>
      </p:sp>
      <p:sp>
        <p:nvSpPr>
          <p:cNvPr id="64" name="Text Placeholder 60">
            <a:extLst>
              <a:ext uri="{FF2B5EF4-FFF2-40B4-BE49-F238E27FC236}">
                <a16:creationId xmlns:a16="http://schemas.microsoft.com/office/drawing/2014/main" id="{8C3DBF0B-7E5E-2141-8A8A-A1E9CB73D1AF}"/>
              </a:ext>
            </a:extLst>
          </p:cNvPr>
          <p:cNvSpPr>
            <a:spLocks noGrp="1"/>
          </p:cNvSpPr>
          <p:nvPr>
            <p:ph type="body" sz="quarter" idx="19" hasCustomPrompt="1"/>
          </p:nvPr>
        </p:nvSpPr>
        <p:spPr>
          <a:xfrm>
            <a:off x="9780214" y="1541552"/>
            <a:ext cx="1171575" cy="349250"/>
          </a:xfrm>
        </p:spPr>
        <p:txBody>
          <a:bodyPr lIns="0" tIns="0" rIns="0" bIns="0">
            <a:noAutofit/>
          </a:bodyPr>
          <a:lstStyle>
            <a:lvl1pPr marL="0" indent="0">
              <a:buNone/>
              <a:defRPr sz="2000"/>
            </a:lvl1pPr>
          </a:lstStyle>
          <a:p>
            <a:pPr lvl="0"/>
            <a:r>
              <a:rPr lang="en-US"/>
              <a:t>Title</a:t>
            </a:r>
          </a:p>
        </p:txBody>
      </p:sp>
      <p:sp>
        <p:nvSpPr>
          <p:cNvPr id="65" name="Text Placeholder 60">
            <a:extLst>
              <a:ext uri="{FF2B5EF4-FFF2-40B4-BE49-F238E27FC236}">
                <a16:creationId xmlns:a16="http://schemas.microsoft.com/office/drawing/2014/main" id="{E4D06BA6-2AEC-C24A-AA93-6E5FAC99278F}"/>
              </a:ext>
            </a:extLst>
          </p:cNvPr>
          <p:cNvSpPr>
            <a:spLocks noGrp="1"/>
          </p:cNvSpPr>
          <p:nvPr>
            <p:ph type="body" sz="quarter" idx="20" hasCustomPrompt="1"/>
          </p:nvPr>
        </p:nvSpPr>
        <p:spPr>
          <a:xfrm>
            <a:off x="3841750" y="2219647"/>
            <a:ext cx="1171575" cy="349250"/>
          </a:xfrm>
        </p:spPr>
        <p:txBody>
          <a:bodyPr lIns="0" tIns="0" rIns="0" bIns="0" anchor="ctr">
            <a:noAutofit/>
          </a:bodyPr>
          <a:lstStyle>
            <a:lvl1pPr marL="0" indent="0">
              <a:buNone/>
              <a:defRPr sz="1200"/>
            </a:lvl1pPr>
          </a:lstStyle>
          <a:p>
            <a:pPr lvl="0"/>
            <a:r>
              <a:rPr lang="en-US"/>
              <a:t>Add list here</a:t>
            </a:r>
          </a:p>
        </p:txBody>
      </p:sp>
      <p:sp>
        <p:nvSpPr>
          <p:cNvPr id="66" name="Text Placeholder 60">
            <a:extLst>
              <a:ext uri="{FF2B5EF4-FFF2-40B4-BE49-F238E27FC236}">
                <a16:creationId xmlns:a16="http://schemas.microsoft.com/office/drawing/2014/main" id="{6F350879-D2BA-7843-A4B9-8FE96078B59F}"/>
              </a:ext>
            </a:extLst>
          </p:cNvPr>
          <p:cNvSpPr>
            <a:spLocks noGrp="1"/>
          </p:cNvSpPr>
          <p:nvPr>
            <p:ph type="body" sz="quarter" idx="21" hasCustomPrompt="1"/>
          </p:nvPr>
        </p:nvSpPr>
        <p:spPr>
          <a:xfrm>
            <a:off x="5821238"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7" name="Text Placeholder 60">
            <a:extLst>
              <a:ext uri="{FF2B5EF4-FFF2-40B4-BE49-F238E27FC236}">
                <a16:creationId xmlns:a16="http://schemas.microsoft.com/office/drawing/2014/main" id="{00CCAF5D-97D5-F449-AB4B-553CB593D529}"/>
              </a:ext>
            </a:extLst>
          </p:cNvPr>
          <p:cNvSpPr>
            <a:spLocks noGrp="1"/>
          </p:cNvSpPr>
          <p:nvPr>
            <p:ph type="body" sz="quarter" idx="22" hasCustomPrompt="1"/>
          </p:nvPr>
        </p:nvSpPr>
        <p:spPr>
          <a:xfrm>
            <a:off x="7800726"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8" name="Text Placeholder 60">
            <a:extLst>
              <a:ext uri="{FF2B5EF4-FFF2-40B4-BE49-F238E27FC236}">
                <a16:creationId xmlns:a16="http://schemas.microsoft.com/office/drawing/2014/main" id="{B58A3F13-A070-DE4C-9B4D-40754FB99710}"/>
              </a:ext>
            </a:extLst>
          </p:cNvPr>
          <p:cNvSpPr>
            <a:spLocks noGrp="1"/>
          </p:cNvSpPr>
          <p:nvPr>
            <p:ph type="body" sz="quarter" idx="23" hasCustomPrompt="1"/>
          </p:nvPr>
        </p:nvSpPr>
        <p:spPr>
          <a:xfrm>
            <a:off x="9780214"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5" name="Text Placeholder 60">
            <a:extLst>
              <a:ext uri="{FF2B5EF4-FFF2-40B4-BE49-F238E27FC236}">
                <a16:creationId xmlns:a16="http://schemas.microsoft.com/office/drawing/2014/main" id="{15C8F638-5752-EB43-B38B-BD1AA62D4CB0}"/>
              </a:ext>
            </a:extLst>
          </p:cNvPr>
          <p:cNvSpPr>
            <a:spLocks noGrp="1"/>
          </p:cNvSpPr>
          <p:nvPr>
            <p:ph type="body" sz="quarter" idx="24" hasCustomPrompt="1"/>
          </p:nvPr>
        </p:nvSpPr>
        <p:spPr>
          <a:xfrm>
            <a:off x="3841750" y="2990209"/>
            <a:ext cx="1171575" cy="349250"/>
          </a:xfrm>
        </p:spPr>
        <p:txBody>
          <a:bodyPr lIns="0" tIns="0" rIns="0" bIns="0" anchor="ctr">
            <a:noAutofit/>
          </a:bodyPr>
          <a:lstStyle>
            <a:lvl1pPr marL="0" indent="0">
              <a:buNone/>
              <a:defRPr sz="1200"/>
            </a:lvl1pPr>
          </a:lstStyle>
          <a:p>
            <a:pPr lvl="0"/>
            <a:r>
              <a:rPr lang="en-US"/>
              <a:t>Add list here</a:t>
            </a:r>
          </a:p>
        </p:txBody>
      </p:sp>
      <p:sp>
        <p:nvSpPr>
          <p:cNvPr id="86" name="Text Placeholder 60">
            <a:extLst>
              <a:ext uri="{FF2B5EF4-FFF2-40B4-BE49-F238E27FC236}">
                <a16:creationId xmlns:a16="http://schemas.microsoft.com/office/drawing/2014/main" id="{0CC59CF1-BC60-5844-AC58-A1E62D90B1E7}"/>
              </a:ext>
            </a:extLst>
          </p:cNvPr>
          <p:cNvSpPr>
            <a:spLocks noGrp="1"/>
          </p:cNvSpPr>
          <p:nvPr>
            <p:ph type="body" sz="quarter" idx="25" hasCustomPrompt="1"/>
          </p:nvPr>
        </p:nvSpPr>
        <p:spPr>
          <a:xfrm>
            <a:off x="5821238"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7" name="Text Placeholder 60">
            <a:extLst>
              <a:ext uri="{FF2B5EF4-FFF2-40B4-BE49-F238E27FC236}">
                <a16:creationId xmlns:a16="http://schemas.microsoft.com/office/drawing/2014/main" id="{6F11243D-216C-464B-80B2-B0FFD3A8C1C6}"/>
              </a:ext>
            </a:extLst>
          </p:cNvPr>
          <p:cNvSpPr>
            <a:spLocks noGrp="1"/>
          </p:cNvSpPr>
          <p:nvPr>
            <p:ph type="body" sz="quarter" idx="26" hasCustomPrompt="1"/>
          </p:nvPr>
        </p:nvSpPr>
        <p:spPr>
          <a:xfrm>
            <a:off x="7800726"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8" name="Text Placeholder 60">
            <a:extLst>
              <a:ext uri="{FF2B5EF4-FFF2-40B4-BE49-F238E27FC236}">
                <a16:creationId xmlns:a16="http://schemas.microsoft.com/office/drawing/2014/main" id="{2F069115-BC4F-174A-A510-634BA0067CF9}"/>
              </a:ext>
            </a:extLst>
          </p:cNvPr>
          <p:cNvSpPr>
            <a:spLocks noGrp="1"/>
          </p:cNvSpPr>
          <p:nvPr>
            <p:ph type="body" sz="quarter" idx="27" hasCustomPrompt="1"/>
          </p:nvPr>
        </p:nvSpPr>
        <p:spPr>
          <a:xfrm>
            <a:off x="9780214"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9" name="Text Placeholder 60">
            <a:extLst>
              <a:ext uri="{FF2B5EF4-FFF2-40B4-BE49-F238E27FC236}">
                <a16:creationId xmlns:a16="http://schemas.microsoft.com/office/drawing/2014/main" id="{35FE20B0-8B51-FE47-9FCE-4D2F6923DB5A}"/>
              </a:ext>
            </a:extLst>
          </p:cNvPr>
          <p:cNvSpPr>
            <a:spLocks noGrp="1"/>
          </p:cNvSpPr>
          <p:nvPr>
            <p:ph type="body" sz="quarter" idx="28" hasCustomPrompt="1"/>
          </p:nvPr>
        </p:nvSpPr>
        <p:spPr>
          <a:xfrm>
            <a:off x="3841750" y="3760771"/>
            <a:ext cx="1171575" cy="349250"/>
          </a:xfrm>
        </p:spPr>
        <p:txBody>
          <a:bodyPr lIns="0" tIns="0" rIns="0" bIns="0" anchor="ctr">
            <a:noAutofit/>
          </a:bodyPr>
          <a:lstStyle>
            <a:lvl1pPr marL="0" indent="0">
              <a:buNone/>
              <a:defRPr sz="1200"/>
            </a:lvl1pPr>
          </a:lstStyle>
          <a:p>
            <a:pPr lvl="0"/>
            <a:r>
              <a:rPr lang="en-US"/>
              <a:t>Add list here</a:t>
            </a:r>
          </a:p>
        </p:txBody>
      </p:sp>
      <p:sp>
        <p:nvSpPr>
          <p:cNvPr id="90" name="Text Placeholder 60">
            <a:extLst>
              <a:ext uri="{FF2B5EF4-FFF2-40B4-BE49-F238E27FC236}">
                <a16:creationId xmlns:a16="http://schemas.microsoft.com/office/drawing/2014/main" id="{29E3263E-59ED-BE45-AF88-0D1D173ED3F1}"/>
              </a:ext>
            </a:extLst>
          </p:cNvPr>
          <p:cNvSpPr>
            <a:spLocks noGrp="1"/>
          </p:cNvSpPr>
          <p:nvPr>
            <p:ph type="body" sz="quarter" idx="29" hasCustomPrompt="1"/>
          </p:nvPr>
        </p:nvSpPr>
        <p:spPr>
          <a:xfrm>
            <a:off x="5821238"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1" name="Text Placeholder 60">
            <a:extLst>
              <a:ext uri="{FF2B5EF4-FFF2-40B4-BE49-F238E27FC236}">
                <a16:creationId xmlns:a16="http://schemas.microsoft.com/office/drawing/2014/main" id="{284C7A83-8C33-2144-878D-7A90B3969990}"/>
              </a:ext>
            </a:extLst>
          </p:cNvPr>
          <p:cNvSpPr>
            <a:spLocks noGrp="1"/>
          </p:cNvSpPr>
          <p:nvPr>
            <p:ph type="body" sz="quarter" idx="30" hasCustomPrompt="1"/>
          </p:nvPr>
        </p:nvSpPr>
        <p:spPr>
          <a:xfrm>
            <a:off x="7800726"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2" name="Text Placeholder 60">
            <a:extLst>
              <a:ext uri="{FF2B5EF4-FFF2-40B4-BE49-F238E27FC236}">
                <a16:creationId xmlns:a16="http://schemas.microsoft.com/office/drawing/2014/main" id="{51A56701-E87B-944D-B3D6-11FC1D83BCDE}"/>
              </a:ext>
            </a:extLst>
          </p:cNvPr>
          <p:cNvSpPr>
            <a:spLocks noGrp="1"/>
          </p:cNvSpPr>
          <p:nvPr>
            <p:ph type="body" sz="quarter" idx="31" hasCustomPrompt="1"/>
          </p:nvPr>
        </p:nvSpPr>
        <p:spPr>
          <a:xfrm>
            <a:off x="9780214"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3" name="Text Placeholder 60">
            <a:extLst>
              <a:ext uri="{FF2B5EF4-FFF2-40B4-BE49-F238E27FC236}">
                <a16:creationId xmlns:a16="http://schemas.microsoft.com/office/drawing/2014/main" id="{5966274E-0F8E-154D-AB30-B5DAE5B96B10}"/>
              </a:ext>
            </a:extLst>
          </p:cNvPr>
          <p:cNvSpPr>
            <a:spLocks noGrp="1"/>
          </p:cNvSpPr>
          <p:nvPr>
            <p:ph type="body" sz="quarter" idx="32" hasCustomPrompt="1"/>
          </p:nvPr>
        </p:nvSpPr>
        <p:spPr>
          <a:xfrm>
            <a:off x="3841750" y="4521059"/>
            <a:ext cx="1171575" cy="349250"/>
          </a:xfrm>
        </p:spPr>
        <p:txBody>
          <a:bodyPr lIns="0" tIns="0" rIns="0" bIns="0" anchor="ctr">
            <a:noAutofit/>
          </a:bodyPr>
          <a:lstStyle>
            <a:lvl1pPr marL="0" indent="0">
              <a:buNone/>
              <a:defRPr sz="1200"/>
            </a:lvl1pPr>
          </a:lstStyle>
          <a:p>
            <a:pPr lvl="0"/>
            <a:r>
              <a:rPr lang="en-US"/>
              <a:t>Add list here</a:t>
            </a:r>
          </a:p>
        </p:txBody>
      </p:sp>
      <p:sp>
        <p:nvSpPr>
          <p:cNvPr id="94" name="Text Placeholder 60">
            <a:extLst>
              <a:ext uri="{FF2B5EF4-FFF2-40B4-BE49-F238E27FC236}">
                <a16:creationId xmlns:a16="http://schemas.microsoft.com/office/drawing/2014/main" id="{0320FFBB-4B37-2E48-9438-47B8F2E0E84A}"/>
              </a:ext>
            </a:extLst>
          </p:cNvPr>
          <p:cNvSpPr>
            <a:spLocks noGrp="1"/>
          </p:cNvSpPr>
          <p:nvPr>
            <p:ph type="body" sz="quarter" idx="33" hasCustomPrompt="1"/>
          </p:nvPr>
        </p:nvSpPr>
        <p:spPr>
          <a:xfrm>
            <a:off x="5821238"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5" name="Text Placeholder 60">
            <a:extLst>
              <a:ext uri="{FF2B5EF4-FFF2-40B4-BE49-F238E27FC236}">
                <a16:creationId xmlns:a16="http://schemas.microsoft.com/office/drawing/2014/main" id="{4463E577-630A-C045-9F05-39A3623EC147}"/>
              </a:ext>
            </a:extLst>
          </p:cNvPr>
          <p:cNvSpPr>
            <a:spLocks noGrp="1"/>
          </p:cNvSpPr>
          <p:nvPr>
            <p:ph type="body" sz="quarter" idx="34" hasCustomPrompt="1"/>
          </p:nvPr>
        </p:nvSpPr>
        <p:spPr>
          <a:xfrm>
            <a:off x="7800726"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6" name="Text Placeholder 60">
            <a:extLst>
              <a:ext uri="{FF2B5EF4-FFF2-40B4-BE49-F238E27FC236}">
                <a16:creationId xmlns:a16="http://schemas.microsoft.com/office/drawing/2014/main" id="{087256DE-CA67-FD4E-B4BE-33248E5F062E}"/>
              </a:ext>
            </a:extLst>
          </p:cNvPr>
          <p:cNvSpPr>
            <a:spLocks noGrp="1"/>
          </p:cNvSpPr>
          <p:nvPr>
            <p:ph type="body" sz="quarter" idx="35" hasCustomPrompt="1"/>
          </p:nvPr>
        </p:nvSpPr>
        <p:spPr>
          <a:xfrm>
            <a:off x="9780214"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7" name="Text Placeholder 60">
            <a:extLst>
              <a:ext uri="{FF2B5EF4-FFF2-40B4-BE49-F238E27FC236}">
                <a16:creationId xmlns:a16="http://schemas.microsoft.com/office/drawing/2014/main" id="{47F661B1-1B67-D64F-976F-CAF469BB3EB3}"/>
              </a:ext>
            </a:extLst>
          </p:cNvPr>
          <p:cNvSpPr>
            <a:spLocks noGrp="1"/>
          </p:cNvSpPr>
          <p:nvPr>
            <p:ph type="body" sz="quarter" idx="36" hasCustomPrompt="1"/>
          </p:nvPr>
        </p:nvSpPr>
        <p:spPr>
          <a:xfrm>
            <a:off x="3841750" y="5260798"/>
            <a:ext cx="1171575" cy="349250"/>
          </a:xfrm>
        </p:spPr>
        <p:txBody>
          <a:bodyPr lIns="0" tIns="0" rIns="0" bIns="0" anchor="ctr">
            <a:noAutofit/>
          </a:bodyPr>
          <a:lstStyle>
            <a:lvl1pPr marL="0" indent="0">
              <a:buNone/>
              <a:defRPr sz="1200"/>
            </a:lvl1pPr>
          </a:lstStyle>
          <a:p>
            <a:pPr lvl="0"/>
            <a:r>
              <a:rPr lang="en-US"/>
              <a:t>Add list here</a:t>
            </a:r>
          </a:p>
        </p:txBody>
      </p:sp>
      <p:sp>
        <p:nvSpPr>
          <p:cNvPr id="98" name="Text Placeholder 60">
            <a:extLst>
              <a:ext uri="{FF2B5EF4-FFF2-40B4-BE49-F238E27FC236}">
                <a16:creationId xmlns:a16="http://schemas.microsoft.com/office/drawing/2014/main" id="{3DF7F71B-07D6-3947-99D9-9A6E10010168}"/>
              </a:ext>
            </a:extLst>
          </p:cNvPr>
          <p:cNvSpPr>
            <a:spLocks noGrp="1"/>
          </p:cNvSpPr>
          <p:nvPr>
            <p:ph type="body" sz="quarter" idx="37" hasCustomPrompt="1"/>
          </p:nvPr>
        </p:nvSpPr>
        <p:spPr>
          <a:xfrm>
            <a:off x="5821238"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9" name="Text Placeholder 60">
            <a:extLst>
              <a:ext uri="{FF2B5EF4-FFF2-40B4-BE49-F238E27FC236}">
                <a16:creationId xmlns:a16="http://schemas.microsoft.com/office/drawing/2014/main" id="{5C122195-2E68-4547-848C-E8F43965FD77}"/>
              </a:ext>
            </a:extLst>
          </p:cNvPr>
          <p:cNvSpPr>
            <a:spLocks noGrp="1"/>
          </p:cNvSpPr>
          <p:nvPr>
            <p:ph type="body" sz="quarter" idx="38" hasCustomPrompt="1"/>
          </p:nvPr>
        </p:nvSpPr>
        <p:spPr>
          <a:xfrm>
            <a:off x="7800726"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100" name="Text Placeholder 60">
            <a:extLst>
              <a:ext uri="{FF2B5EF4-FFF2-40B4-BE49-F238E27FC236}">
                <a16:creationId xmlns:a16="http://schemas.microsoft.com/office/drawing/2014/main" id="{7A2DC6B7-B26C-1F4D-B051-004CD52BAD8B}"/>
              </a:ext>
            </a:extLst>
          </p:cNvPr>
          <p:cNvSpPr>
            <a:spLocks noGrp="1"/>
          </p:cNvSpPr>
          <p:nvPr>
            <p:ph type="body" sz="quarter" idx="39" hasCustomPrompt="1"/>
          </p:nvPr>
        </p:nvSpPr>
        <p:spPr>
          <a:xfrm>
            <a:off x="9780214"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cxnSp>
        <p:nvCxnSpPr>
          <p:cNvPr id="31" name="Straight Connector 30">
            <a:extLst>
              <a:ext uri="{FF2B5EF4-FFF2-40B4-BE49-F238E27FC236}">
                <a16:creationId xmlns:a16="http://schemas.microsoft.com/office/drawing/2014/main" id="{3675808C-00E6-DE42-B369-4EBB587FF936}"/>
              </a:ext>
            </a:extLst>
          </p:cNvPr>
          <p:cNvCxnSpPr>
            <a:cxnSpLocks/>
          </p:cNvCxnSpPr>
          <p:nvPr userDrawn="1"/>
        </p:nvCxnSpPr>
        <p:spPr>
          <a:xfrm>
            <a:off x="3842535" y="2003461"/>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4263DC2-FCCC-6A44-9715-14A75A924880}"/>
              </a:ext>
            </a:extLst>
          </p:cNvPr>
          <p:cNvCxnSpPr>
            <a:cxnSpLocks/>
          </p:cNvCxnSpPr>
          <p:nvPr userDrawn="1"/>
        </p:nvCxnSpPr>
        <p:spPr>
          <a:xfrm>
            <a:off x="3842535" y="277145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EA37B775-65B7-9D46-9F53-4E2FC3E86345}"/>
              </a:ext>
            </a:extLst>
          </p:cNvPr>
          <p:cNvCxnSpPr>
            <a:cxnSpLocks/>
          </p:cNvCxnSpPr>
          <p:nvPr userDrawn="1"/>
        </p:nvCxnSpPr>
        <p:spPr>
          <a:xfrm>
            <a:off x="3842535" y="3539447"/>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3C4E7EC-F047-334D-B74E-96ED37D736CE}"/>
              </a:ext>
            </a:extLst>
          </p:cNvPr>
          <p:cNvCxnSpPr>
            <a:cxnSpLocks/>
          </p:cNvCxnSpPr>
          <p:nvPr userDrawn="1"/>
        </p:nvCxnSpPr>
        <p:spPr>
          <a:xfrm>
            <a:off x="3842535" y="4307440"/>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BCB0AC3-97A6-5E45-8981-C5C017DD7CBC}"/>
              </a:ext>
            </a:extLst>
          </p:cNvPr>
          <p:cNvCxnSpPr>
            <a:cxnSpLocks/>
          </p:cNvCxnSpPr>
          <p:nvPr userDrawn="1"/>
        </p:nvCxnSpPr>
        <p:spPr>
          <a:xfrm>
            <a:off x="3842535" y="507543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7457" y="0"/>
            <a:ext cx="891454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457201" y="766076"/>
            <a:ext cx="2727186" cy="286584"/>
          </a:xfrm>
        </p:spPr>
        <p:txBody>
          <a:bodyPr anchor="t"/>
          <a:lstStyle>
            <a:lvl1pPr marL="0" marR="0" indent="0" algn="l" defTabSz="914400" rtl="0" eaLnBrk="1" fontAlgn="auto" latinLnBrk="0" hangingPunct="1">
              <a:lnSpc>
                <a:spcPct val="90000"/>
              </a:lnSpc>
              <a:spcBef>
                <a:spcPct val="0"/>
              </a:spcBef>
              <a:spcAft>
                <a:spcPts val="0"/>
              </a:spcAft>
              <a:buClrTx/>
              <a:buSzTx/>
              <a:buFontTx/>
              <a:buNone/>
              <a:tabLst/>
              <a:defRPr sz="1200" b="0" i="0">
                <a:solidFill>
                  <a:schemeClr val="accent1"/>
                </a:solidFill>
                <a:latin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text styles</a:t>
            </a:r>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p:nvPr>
        </p:nvSpPr>
        <p:spPr>
          <a:xfrm>
            <a:off x="457200" y="495300"/>
            <a:ext cx="2727325" cy="286584"/>
          </a:xfrm>
        </p:spPr>
        <p:txBody>
          <a:bodyPr lIns="0" tIns="0" rIns="0" bIns="0" anchor="t">
            <a:noAutofit/>
          </a:bodyPr>
          <a:lstStyle>
            <a:lvl1pPr marL="0" indent="0">
              <a:buNone/>
              <a:defRPr sz="1600" b="0" i="0">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EC21EE53-FD0A-0F47-8654-7BF20FE114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1" name="Text Placeholder 60">
            <a:extLst>
              <a:ext uri="{FF2B5EF4-FFF2-40B4-BE49-F238E27FC236}">
                <a16:creationId xmlns:a16="http://schemas.microsoft.com/office/drawing/2014/main" id="{703E9B2E-92AD-314C-B1B6-092721E24135}"/>
              </a:ext>
            </a:extLst>
          </p:cNvPr>
          <p:cNvSpPr>
            <a:spLocks noGrp="1"/>
          </p:cNvSpPr>
          <p:nvPr>
            <p:ph type="body" sz="quarter" idx="16" hasCustomPrompt="1"/>
          </p:nvPr>
        </p:nvSpPr>
        <p:spPr>
          <a:xfrm>
            <a:off x="3841750" y="1541552"/>
            <a:ext cx="1171575" cy="349250"/>
          </a:xfrm>
        </p:spPr>
        <p:txBody>
          <a:bodyPr lIns="0" tIns="0" rIns="0" bIns="0">
            <a:noAutofit/>
          </a:bodyPr>
          <a:lstStyle>
            <a:lvl1pPr marL="0" indent="0">
              <a:buNone/>
              <a:defRPr sz="2000"/>
            </a:lvl1pPr>
          </a:lstStyle>
          <a:p>
            <a:pPr lvl="0"/>
            <a:r>
              <a:rPr lang="en-US"/>
              <a:t>Title</a:t>
            </a:r>
          </a:p>
        </p:txBody>
      </p:sp>
      <p:sp>
        <p:nvSpPr>
          <p:cNvPr id="62" name="Text Placeholder 60">
            <a:extLst>
              <a:ext uri="{FF2B5EF4-FFF2-40B4-BE49-F238E27FC236}">
                <a16:creationId xmlns:a16="http://schemas.microsoft.com/office/drawing/2014/main" id="{B13F71F9-7750-F846-AC6E-795CD6E3FDEA}"/>
              </a:ext>
            </a:extLst>
          </p:cNvPr>
          <p:cNvSpPr>
            <a:spLocks noGrp="1"/>
          </p:cNvSpPr>
          <p:nvPr>
            <p:ph type="body" sz="quarter" idx="17" hasCustomPrompt="1"/>
          </p:nvPr>
        </p:nvSpPr>
        <p:spPr>
          <a:xfrm>
            <a:off x="5821238" y="1541552"/>
            <a:ext cx="1171575" cy="349250"/>
          </a:xfrm>
        </p:spPr>
        <p:txBody>
          <a:bodyPr lIns="0" tIns="0" rIns="0" bIns="0">
            <a:noAutofit/>
          </a:bodyPr>
          <a:lstStyle>
            <a:lvl1pPr marL="0" indent="0">
              <a:buNone/>
              <a:defRPr sz="2000"/>
            </a:lvl1pPr>
          </a:lstStyle>
          <a:p>
            <a:pPr lvl="0"/>
            <a:r>
              <a:rPr lang="en-US"/>
              <a:t>Title</a:t>
            </a:r>
          </a:p>
        </p:txBody>
      </p:sp>
      <p:sp>
        <p:nvSpPr>
          <p:cNvPr id="63" name="Text Placeholder 60">
            <a:extLst>
              <a:ext uri="{FF2B5EF4-FFF2-40B4-BE49-F238E27FC236}">
                <a16:creationId xmlns:a16="http://schemas.microsoft.com/office/drawing/2014/main" id="{ED1CEAB6-CA90-2340-B527-B0FD8A18BDD7}"/>
              </a:ext>
            </a:extLst>
          </p:cNvPr>
          <p:cNvSpPr>
            <a:spLocks noGrp="1"/>
          </p:cNvSpPr>
          <p:nvPr>
            <p:ph type="body" sz="quarter" idx="18" hasCustomPrompt="1"/>
          </p:nvPr>
        </p:nvSpPr>
        <p:spPr>
          <a:xfrm>
            <a:off x="7800726" y="1541552"/>
            <a:ext cx="1171575" cy="349250"/>
          </a:xfrm>
        </p:spPr>
        <p:txBody>
          <a:bodyPr lIns="0" tIns="0" rIns="0" bIns="0">
            <a:noAutofit/>
          </a:bodyPr>
          <a:lstStyle>
            <a:lvl1pPr marL="0" indent="0">
              <a:buNone/>
              <a:defRPr sz="2000"/>
            </a:lvl1pPr>
          </a:lstStyle>
          <a:p>
            <a:pPr lvl="0"/>
            <a:r>
              <a:rPr lang="en-US"/>
              <a:t>Title</a:t>
            </a:r>
          </a:p>
        </p:txBody>
      </p:sp>
      <p:sp>
        <p:nvSpPr>
          <p:cNvPr id="64" name="Text Placeholder 60">
            <a:extLst>
              <a:ext uri="{FF2B5EF4-FFF2-40B4-BE49-F238E27FC236}">
                <a16:creationId xmlns:a16="http://schemas.microsoft.com/office/drawing/2014/main" id="{8C3DBF0B-7E5E-2141-8A8A-A1E9CB73D1AF}"/>
              </a:ext>
            </a:extLst>
          </p:cNvPr>
          <p:cNvSpPr>
            <a:spLocks noGrp="1"/>
          </p:cNvSpPr>
          <p:nvPr>
            <p:ph type="body" sz="quarter" idx="19" hasCustomPrompt="1"/>
          </p:nvPr>
        </p:nvSpPr>
        <p:spPr>
          <a:xfrm>
            <a:off x="9780214" y="1541552"/>
            <a:ext cx="1171575" cy="349250"/>
          </a:xfrm>
        </p:spPr>
        <p:txBody>
          <a:bodyPr lIns="0" tIns="0" rIns="0" bIns="0">
            <a:noAutofit/>
          </a:bodyPr>
          <a:lstStyle>
            <a:lvl1pPr marL="0" indent="0">
              <a:buNone/>
              <a:defRPr sz="2000"/>
            </a:lvl1pPr>
          </a:lstStyle>
          <a:p>
            <a:pPr lvl="0"/>
            <a:r>
              <a:rPr lang="en-US"/>
              <a:t>Title</a:t>
            </a:r>
          </a:p>
        </p:txBody>
      </p:sp>
      <p:sp>
        <p:nvSpPr>
          <p:cNvPr id="65" name="Text Placeholder 60">
            <a:extLst>
              <a:ext uri="{FF2B5EF4-FFF2-40B4-BE49-F238E27FC236}">
                <a16:creationId xmlns:a16="http://schemas.microsoft.com/office/drawing/2014/main" id="{E4D06BA6-2AEC-C24A-AA93-6E5FAC99278F}"/>
              </a:ext>
            </a:extLst>
          </p:cNvPr>
          <p:cNvSpPr>
            <a:spLocks noGrp="1"/>
          </p:cNvSpPr>
          <p:nvPr>
            <p:ph type="body" sz="quarter" idx="20" hasCustomPrompt="1"/>
          </p:nvPr>
        </p:nvSpPr>
        <p:spPr>
          <a:xfrm>
            <a:off x="3841750" y="2219647"/>
            <a:ext cx="1171575" cy="349250"/>
          </a:xfrm>
        </p:spPr>
        <p:txBody>
          <a:bodyPr lIns="0" tIns="0" rIns="0" bIns="0" anchor="ctr">
            <a:noAutofit/>
          </a:bodyPr>
          <a:lstStyle>
            <a:lvl1pPr marL="0" indent="0">
              <a:buNone/>
              <a:defRPr sz="1200"/>
            </a:lvl1pPr>
          </a:lstStyle>
          <a:p>
            <a:pPr lvl="0"/>
            <a:r>
              <a:rPr lang="en-US"/>
              <a:t>Add list here</a:t>
            </a:r>
          </a:p>
        </p:txBody>
      </p:sp>
      <p:sp>
        <p:nvSpPr>
          <p:cNvPr id="66" name="Text Placeholder 60">
            <a:extLst>
              <a:ext uri="{FF2B5EF4-FFF2-40B4-BE49-F238E27FC236}">
                <a16:creationId xmlns:a16="http://schemas.microsoft.com/office/drawing/2014/main" id="{6F350879-D2BA-7843-A4B9-8FE96078B59F}"/>
              </a:ext>
            </a:extLst>
          </p:cNvPr>
          <p:cNvSpPr>
            <a:spLocks noGrp="1"/>
          </p:cNvSpPr>
          <p:nvPr>
            <p:ph type="body" sz="quarter" idx="21" hasCustomPrompt="1"/>
          </p:nvPr>
        </p:nvSpPr>
        <p:spPr>
          <a:xfrm>
            <a:off x="5821238"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7" name="Text Placeholder 60">
            <a:extLst>
              <a:ext uri="{FF2B5EF4-FFF2-40B4-BE49-F238E27FC236}">
                <a16:creationId xmlns:a16="http://schemas.microsoft.com/office/drawing/2014/main" id="{00CCAF5D-97D5-F449-AB4B-553CB593D529}"/>
              </a:ext>
            </a:extLst>
          </p:cNvPr>
          <p:cNvSpPr>
            <a:spLocks noGrp="1"/>
          </p:cNvSpPr>
          <p:nvPr>
            <p:ph type="body" sz="quarter" idx="22" hasCustomPrompt="1"/>
          </p:nvPr>
        </p:nvSpPr>
        <p:spPr>
          <a:xfrm>
            <a:off x="7800726"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8" name="Text Placeholder 60">
            <a:extLst>
              <a:ext uri="{FF2B5EF4-FFF2-40B4-BE49-F238E27FC236}">
                <a16:creationId xmlns:a16="http://schemas.microsoft.com/office/drawing/2014/main" id="{B58A3F13-A070-DE4C-9B4D-40754FB99710}"/>
              </a:ext>
            </a:extLst>
          </p:cNvPr>
          <p:cNvSpPr>
            <a:spLocks noGrp="1"/>
          </p:cNvSpPr>
          <p:nvPr>
            <p:ph type="body" sz="quarter" idx="23" hasCustomPrompt="1"/>
          </p:nvPr>
        </p:nvSpPr>
        <p:spPr>
          <a:xfrm>
            <a:off x="9780214"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5" name="Text Placeholder 60">
            <a:extLst>
              <a:ext uri="{FF2B5EF4-FFF2-40B4-BE49-F238E27FC236}">
                <a16:creationId xmlns:a16="http://schemas.microsoft.com/office/drawing/2014/main" id="{15C8F638-5752-EB43-B38B-BD1AA62D4CB0}"/>
              </a:ext>
            </a:extLst>
          </p:cNvPr>
          <p:cNvSpPr>
            <a:spLocks noGrp="1"/>
          </p:cNvSpPr>
          <p:nvPr>
            <p:ph type="body" sz="quarter" idx="24" hasCustomPrompt="1"/>
          </p:nvPr>
        </p:nvSpPr>
        <p:spPr>
          <a:xfrm>
            <a:off x="3841750" y="2990209"/>
            <a:ext cx="1171575" cy="349250"/>
          </a:xfrm>
        </p:spPr>
        <p:txBody>
          <a:bodyPr lIns="0" tIns="0" rIns="0" bIns="0" anchor="ctr">
            <a:noAutofit/>
          </a:bodyPr>
          <a:lstStyle>
            <a:lvl1pPr marL="0" indent="0">
              <a:buNone/>
              <a:defRPr sz="1200"/>
            </a:lvl1pPr>
          </a:lstStyle>
          <a:p>
            <a:pPr lvl="0"/>
            <a:r>
              <a:rPr lang="en-US"/>
              <a:t>Add list here</a:t>
            </a:r>
          </a:p>
        </p:txBody>
      </p:sp>
      <p:sp>
        <p:nvSpPr>
          <p:cNvPr id="86" name="Text Placeholder 60">
            <a:extLst>
              <a:ext uri="{FF2B5EF4-FFF2-40B4-BE49-F238E27FC236}">
                <a16:creationId xmlns:a16="http://schemas.microsoft.com/office/drawing/2014/main" id="{0CC59CF1-BC60-5844-AC58-A1E62D90B1E7}"/>
              </a:ext>
            </a:extLst>
          </p:cNvPr>
          <p:cNvSpPr>
            <a:spLocks noGrp="1"/>
          </p:cNvSpPr>
          <p:nvPr>
            <p:ph type="body" sz="quarter" idx="25" hasCustomPrompt="1"/>
          </p:nvPr>
        </p:nvSpPr>
        <p:spPr>
          <a:xfrm>
            <a:off x="5821238"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7" name="Text Placeholder 60">
            <a:extLst>
              <a:ext uri="{FF2B5EF4-FFF2-40B4-BE49-F238E27FC236}">
                <a16:creationId xmlns:a16="http://schemas.microsoft.com/office/drawing/2014/main" id="{6F11243D-216C-464B-80B2-B0FFD3A8C1C6}"/>
              </a:ext>
            </a:extLst>
          </p:cNvPr>
          <p:cNvSpPr>
            <a:spLocks noGrp="1"/>
          </p:cNvSpPr>
          <p:nvPr>
            <p:ph type="body" sz="quarter" idx="26" hasCustomPrompt="1"/>
          </p:nvPr>
        </p:nvSpPr>
        <p:spPr>
          <a:xfrm>
            <a:off x="7800726"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8" name="Text Placeholder 60">
            <a:extLst>
              <a:ext uri="{FF2B5EF4-FFF2-40B4-BE49-F238E27FC236}">
                <a16:creationId xmlns:a16="http://schemas.microsoft.com/office/drawing/2014/main" id="{2F069115-BC4F-174A-A510-634BA0067CF9}"/>
              </a:ext>
            </a:extLst>
          </p:cNvPr>
          <p:cNvSpPr>
            <a:spLocks noGrp="1"/>
          </p:cNvSpPr>
          <p:nvPr>
            <p:ph type="body" sz="quarter" idx="27" hasCustomPrompt="1"/>
          </p:nvPr>
        </p:nvSpPr>
        <p:spPr>
          <a:xfrm>
            <a:off x="9780214"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9" name="Text Placeholder 60">
            <a:extLst>
              <a:ext uri="{FF2B5EF4-FFF2-40B4-BE49-F238E27FC236}">
                <a16:creationId xmlns:a16="http://schemas.microsoft.com/office/drawing/2014/main" id="{35FE20B0-8B51-FE47-9FCE-4D2F6923DB5A}"/>
              </a:ext>
            </a:extLst>
          </p:cNvPr>
          <p:cNvSpPr>
            <a:spLocks noGrp="1"/>
          </p:cNvSpPr>
          <p:nvPr>
            <p:ph type="body" sz="quarter" idx="28" hasCustomPrompt="1"/>
          </p:nvPr>
        </p:nvSpPr>
        <p:spPr>
          <a:xfrm>
            <a:off x="3841750" y="3760771"/>
            <a:ext cx="1171575" cy="349250"/>
          </a:xfrm>
        </p:spPr>
        <p:txBody>
          <a:bodyPr lIns="0" tIns="0" rIns="0" bIns="0" anchor="ctr">
            <a:noAutofit/>
          </a:bodyPr>
          <a:lstStyle>
            <a:lvl1pPr marL="0" indent="0">
              <a:buNone/>
              <a:defRPr sz="1200"/>
            </a:lvl1pPr>
          </a:lstStyle>
          <a:p>
            <a:pPr lvl="0"/>
            <a:r>
              <a:rPr lang="en-US"/>
              <a:t>Add list here</a:t>
            </a:r>
          </a:p>
        </p:txBody>
      </p:sp>
      <p:sp>
        <p:nvSpPr>
          <p:cNvPr id="90" name="Text Placeholder 60">
            <a:extLst>
              <a:ext uri="{FF2B5EF4-FFF2-40B4-BE49-F238E27FC236}">
                <a16:creationId xmlns:a16="http://schemas.microsoft.com/office/drawing/2014/main" id="{29E3263E-59ED-BE45-AF88-0D1D173ED3F1}"/>
              </a:ext>
            </a:extLst>
          </p:cNvPr>
          <p:cNvSpPr>
            <a:spLocks noGrp="1"/>
          </p:cNvSpPr>
          <p:nvPr>
            <p:ph type="body" sz="quarter" idx="29" hasCustomPrompt="1"/>
          </p:nvPr>
        </p:nvSpPr>
        <p:spPr>
          <a:xfrm>
            <a:off x="5821238"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1" name="Text Placeholder 60">
            <a:extLst>
              <a:ext uri="{FF2B5EF4-FFF2-40B4-BE49-F238E27FC236}">
                <a16:creationId xmlns:a16="http://schemas.microsoft.com/office/drawing/2014/main" id="{284C7A83-8C33-2144-878D-7A90B3969990}"/>
              </a:ext>
            </a:extLst>
          </p:cNvPr>
          <p:cNvSpPr>
            <a:spLocks noGrp="1"/>
          </p:cNvSpPr>
          <p:nvPr>
            <p:ph type="body" sz="quarter" idx="30" hasCustomPrompt="1"/>
          </p:nvPr>
        </p:nvSpPr>
        <p:spPr>
          <a:xfrm>
            <a:off x="7800726"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2" name="Text Placeholder 60">
            <a:extLst>
              <a:ext uri="{FF2B5EF4-FFF2-40B4-BE49-F238E27FC236}">
                <a16:creationId xmlns:a16="http://schemas.microsoft.com/office/drawing/2014/main" id="{51A56701-E87B-944D-B3D6-11FC1D83BCDE}"/>
              </a:ext>
            </a:extLst>
          </p:cNvPr>
          <p:cNvSpPr>
            <a:spLocks noGrp="1"/>
          </p:cNvSpPr>
          <p:nvPr>
            <p:ph type="body" sz="quarter" idx="31" hasCustomPrompt="1"/>
          </p:nvPr>
        </p:nvSpPr>
        <p:spPr>
          <a:xfrm>
            <a:off x="9780214"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3" name="Text Placeholder 60">
            <a:extLst>
              <a:ext uri="{FF2B5EF4-FFF2-40B4-BE49-F238E27FC236}">
                <a16:creationId xmlns:a16="http://schemas.microsoft.com/office/drawing/2014/main" id="{5966274E-0F8E-154D-AB30-B5DAE5B96B10}"/>
              </a:ext>
            </a:extLst>
          </p:cNvPr>
          <p:cNvSpPr>
            <a:spLocks noGrp="1"/>
          </p:cNvSpPr>
          <p:nvPr>
            <p:ph type="body" sz="quarter" idx="32" hasCustomPrompt="1"/>
          </p:nvPr>
        </p:nvSpPr>
        <p:spPr>
          <a:xfrm>
            <a:off x="3841750" y="4521059"/>
            <a:ext cx="1171575" cy="349250"/>
          </a:xfrm>
        </p:spPr>
        <p:txBody>
          <a:bodyPr lIns="0" tIns="0" rIns="0" bIns="0" anchor="ctr">
            <a:noAutofit/>
          </a:bodyPr>
          <a:lstStyle>
            <a:lvl1pPr marL="0" indent="0">
              <a:buNone/>
              <a:defRPr sz="1200"/>
            </a:lvl1pPr>
          </a:lstStyle>
          <a:p>
            <a:pPr lvl="0"/>
            <a:r>
              <a:rPr lang="en-US"/>
              <a:t>Add list here</a:t>
            </a:r>
          </a:p>
        </p:txBody>
      </p:sp>
      <p:sp>
        <p:nvSpPr>
          <p:cNvPr id="94" name="Text Placeholder 60">
            <a:extLst>
              <a:ext uri="{FF2B5EF4-FFF2-40B4-BE49-F238E27FC236}">
                <a16:creationId xmlns:a16="http://schemas.microsoft.com/office/drawing/2014/main" id="{0320FFBB-4B37-2E48-9438-47B8F2E0E84A}"/>
              </a:ext>
            </a:extLst>
          </p:cNvPr>
          <p:cNvSpPr>
            <a:spLocks noGrp="1"/>
          </p:cNvSpPr>
          <p:nvPr>
            <p:ph type="body" sz="quarter" idx="33" hasCustomPrompt="1"/>
          </p:nvPr>
        </p:nvSpPr>
        <p:spPr>
          <a:xfrm>
            <a:off x="5821238"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5" name="Text Placeholder 60">
            <a:extLst>
              <a:ext uri="{FF2B5EF4-FFF2-40B4-BE49-F238E27FC236}">
                <a16:creationId xmlns:a16="http://schemas.microsoft.com/office/drawing/2014/main" id="{4463E577-630A-C045-9F05-39A3623EC147}"/>
              </a:ext>
            </a:extLst>
          </p:cNvPr>
          <p:cNvSpPr>
            <a:spLocks noGrp="1"/>
          </p:cNvSpPr>
          <p:nvPr>
            <p:ph type="body" sz="quarter" idx="34" hasCustomPrompt="1"/>
          </p:nvPr>
        </p:nvSpPr>
        <p:spPr>
          <a:xfrm>
            <a:off x="7800726"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6" name="Text Placeholder 60">
            <a:extLst>
              <a:ext uri="{FF2B5EF4-FFF2-40B4-BE49-F238E27FC236}">
                <a16:creationId xmlns:a16="http://schemas.microsoft.com/office/drawing/2014/main" id="{087256DE-CA67-FD4E-B4BE-33248E5F062E}"/>
              </a:ext>
            </a:extLst>
          </p:cNvPr>
          <p:cNvSpPr>
            <a:spLocks noGrp="1"/>
          </p:cNvSpPr>
          <p:nvPr>
            <p:ph type="body" sz="quarter" idx="35" hasCustomPrompt="1"/>
          </p:nvPr>
        </p:nvSpPr>
        <p:spPr>
          <a:xfrm>
            <a:off x="9780214"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7" name="Text Placeholder 60">
            <a:extLst>
              <a:ext uri="{FF2B5EF4-FFF2-40B4-BE49-F238E27FC236}">
                <a16:creationId xmlns:a16="http://schemas.microsoft.com/office/drawing/2014/main" id="{47F661B1-1B67-D64F-976F-CAF469BB3EB3}"/>
              </a:ext>
            </a:extLst>
          </p:cNvPr>
          <p:cNvSpPr>
            <a:spLocks noGrp="1"/>
          </p:cNvSpPr>
          <p:nvPr>
            <p:ph type="body" sz="quarter" idx="36" hasCustomPrompt="1"/>
          </p:nvPr>
        </p:nvSpPr>
        <p:spPr>
          <a:xfrm>
            <a:off x="3841750" y="5260798"/>
            <a:ext cx="1171575" cy="349250"/>
          </a:xfrm>
        </p:spPr>
        <p:txBody>
          <a:bodyPr lIns="0" tIns="0" rIns="0" bIns="0" anchor="ctr">
            <a:noAutofit/>
          </a:bodyPr>
          <a:lstStyle>
            <a:lvl1pPr marL="0" indent="0">
              <a:buNone/>
              <a:defRPr sz="1200"/>
            </a:lvl1pPr>
          </a:lstStyle>
          <a:p>
            <a:pPr lvl="0"/>
            <a:r>
              <a:rPr lang="en-US"/>
              <a:t>Add list here</a:t>
            </a:r>
          </a:p>
        </p:txBody>
      </p:sp>
      <p:sp>
        <p:nvSpPr>
          <p:cNvPr id="98" name="Text Placeholder 60">
            <a:extLst>
              <a:ext uri="{FF2B5EF4-FFF2-40B4-BE49-F238E27FC236}">
                <a16:creationId xmlns:a16="http://schemas.microsoft.com/office/drawing/2014/main" id="{3DF7F71B-07D6-3947-99D9-9A6E10010168}"/>
              </a:ext>
            </a:extLst>
          </p:cNvPr>
          <p:cNvSpPr>
            <a:spLocks noGrp="1"/>
          </p:cNvSpPr>
          <p:nvPr>
            <p:ph type="body" sz="quarter" idx="37" hasCustomPrompt="1"/>
          </p:nvPr>
        </p:nvSpPr>
        <p:spPr>
          <a:xfrm>
            <a:off x="5821238"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9" name="Text Placeholder 60">
            <a:extLst>
              <a:ext uri="{FF2B5EF4-FFF2-40B4-BE49-F238E27FC236}">
                <a16:creationId xmlns:a16="http://schemas.microsoft.com/office/drawing/2014/main" id="{5C122195-2E68-4547-848C-E8F43965FD77}"/>
              </a:ext>
            </a:extLst>
          </p:cNvPr>
          <p:cNvSpPr>
            <a:spLocks noGrp="1"/>
          </p:cNvSpPr>
          <p:nvPr>
            <p:ph type="body" sz="quarter" idx="38" hasCustomPrompt="1"/>
          </p:nvPr>
        </p:nvSpPr>
        <p:spPr>
          <a:xfrm>
            <a:off x="7800726"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100" name="Text Placeholder 60">
            <a:extLst>
              <a:ext uri="{FF2B5EF4-FFF2-40B4-BE49-F238E27FC236}">
                <a16:creationId xmlns:a16="http://schemas.microsoft.com/office/drawing/2014/main" id="{7A2DC6B7-B26C-1F4D-B051-004CD52BAD8B}"/>
              </a:ext>
            </a:extLst>
          </p:cNvPr>
          <p:cNvSpPr>
            <a:spLocks noGrp="1"/>
          </p:cNvSpPr>
          <p:nvPr>
            <p:ph type="body" sz="quarter" idx="39" hasCustomPrompt="1"/>
          </p:nvPr>
        </p:nvSpPr>
        <p:spPr>
          <a:xfrm>
            <a:off x="9780214"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cxnSp>
        <p:nvCxnSpPr>
          <p:cNvPr id="31" name="Straight Connector 30">
            <a:extLst>
              <a:ext uri="{FF2B5EF4-FFF2-40B4-BE49-F238E27FC236}">
                <a16:creationId xmlns:a16="http://schemas.microsoft.com/office/drawing/2014/main" id="{3F55454E-433E-7640-9BB0-973B6FC87F0F}"/>
              </a:ext>
            </a:extLst>
          </p:cNvPr>
          <p:cNvCxnSpPr>
            <a:cxnSpLocks/>
          </p:cNvCxnSpPr>
          <p:nvPr userDrawn="1"/>
        </p:nvCxnSpPr>
        <p:spPr>
          <a:xfrm>
            <a:off x="3842535" y="2003461"/>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BDE08A-AE45-7240-BF40-610D8B77810F}"/>
              </a:ext>
            </a:extLst>
          </p:cNvPr>
          <p:cNvCxnSpPr>
            <a:cxnSpLocks/>
          </p:cNvCxnSpPr>
          <p:nvPr userDrawn="1"/>
        </p:nvCxnSpPr>
        <p:spPr>
          <a:xfrm>
            <a:off x="3842535" y="277145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D16458A-8540-8D4E-B18E-F00C5DB7AD93}"/>
              </a:ext>
            </a:extLst>
          </p:cNvPr>
          <p:cNvCxnSpPr>
            <a:cxnSpLocks/>
          </p:cNvCxnSpPr>
          <p:nvPr userDrawn="1"/>
        </p:nvCxnSpPr>
        <p:spPr>
          <a:xfrm>
            <a:off x="3842535" y="3539447"/>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F162791-1880-3341-98F8-74093C9F42D6}"/>
              </a:ext>
            </a:extLst>
          </p:cNvPr>
          <p:cNvCxnSpPr>
            <a:cxnSpLocks/>
          </p:cNvCxnSpPr>
          <p:nvPr userDrawn="1"/>
        </p:nvCxnSpPr>
        <p:spPr>
          <a:xfrm>
            <a:off x="3842535" y="4307440"/>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A2387FC-65B1-D04E-A5D3-2107F4B743B9}"/>
              </a:ext>
            </a:extLst>
          </p:cNvPr>
          <p:cNvCxnSpPr>
            <a:cxnSpLocks/>
          </p:cNvCxnSpPr>
          <p:nvPr userDrawn="1"/>
        </p:nvCxnSpPr>
        <p:spPr>
          <a:xfrm>
            <a:off x="3842535" y="507543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137904"/>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w/ 2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0" y="4417888"/>
            <a:ext cx="3033837" cy="24401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41" name="Text Placeholder 4">
            <a:extLst>
              <a:ext uri="{FF2B5EF4-FFF2-40B4-BE49-F238E27FC236}">
                <a16:creationId xmlns:a16="http://schemas.microsoft.com/office/drawing/2014/main" id="{B7877B38-370E-BC45-B7F3-5E736D4F06A1}"/>
              </a:ext>
            </a:extLst>
          </p:cNvPr>
          <p:cNvSpPr>
            <a:spLocks noGrp="1"/>
          </p:cNvSpPr>
          <p:nvPr>
            <p:ph type="body" sz="quarter" idx="23" hasCustomPrompt="1"/>
          </p:nvPr>
        </p:nvSpPr>
        <p:spPr>
          <a:xfrm>
            <a:off x="4151687" y="2665216"/>
            <a:ext cx="3033837" cy="2821184"/>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42" name="Text Placeholder 4">
            <a:extLst>
              <a:ext uri="{FF2B5EF4-FFF2-40B4-BE49-F238E27FC236}">
                <a16:creationId xmlns:a16="http://schemas.microsoft.com/office/drawing/2014/main" id="{AB504552-3A6B-AF4D-B3D7-B1A3EBF1AE63}"/>
              </a:ext>
            </a:extLst>
          </p:cNvPr>
          <p:cNvSpPr>
            <a:spLocks noGrp="1"/>
          </p:cNvSpPr>
          <p:nvPr>
            <p:ph type="body" sz="quarter" idx="41" hasCustomPrompt="1"/>
          </p:nvPr>
        </p:nvSpPr>
        <p:spPr>
          <a:xfrm>
            <a:off x="7639300" y="2665216"/>
            <a:ext cx="3033837" cy="2821184"/>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4151687" y="1207803"/>
            <a:ext cx="4839913" cy="1257995"/>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a:t>
            </a:r>
          </a:p>
        </p:txBody>
      </p:sp>
      <p:pic>
        <p:nvPicPr>
          <p:cNvPr id="45" name="Picture 44">
            <a:extLst>
              <a:ext uri="{FF2B5EF4-FFF2-40B4-BE49-F238E27FC236}">
                <a16:creationId xmlns:a16="http://schemas.microsoft.com/office/drawing/2014/main" id="{12730047-8768-F740-B0B1-5A50B9815B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p:nvPr>
        </p:nvSpPr>
        <p:spPr>
          <a:xfrm>
            <a:off x="0" y="0"/>
            <a:ext cx="3033837" cy="4417888"/>
          </a:xfrm>
        </p:spPr>
        <p:txBody>
          <a:bodyPr/>
          <a:lstStyle/>
          <a:p>
            <a:endParaRPr lang="x-none"/>
          </a:p>
        </p:txBody>
      </p:sp>
    </p:spTree>
    <p:extLst>
      <p:ext uri="{BB962C8B-B14F-4D97-AF65-F5344CB8AC3E}">
        <p14:creationId xmlns:p14="http://schemas.microsoft.com/office/powerpoint/2010/main" val="1036024436"/>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Content w/ Image">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descr="A picture containing tree, green, plant, forest&#10;&#10;Description automatically generated">
            <a:extLst>
              <a:ext uri="{FF2B5EF4-FFF2-40B4-BE49-F238E27FC236}">
                <a16:creationId xmlns:a16="http://schemas.microsoft.com/office/drawing/2014/main" id="{05092E0D-91F9-044F-ADEA-0E7E3BFF4A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859677"/>
            <a:ext cx="12192000" cy="1998324"/>
          </a:xfrm>
          <a:prstGeom prst="rect">
            <a:avLst/>
          </a:prstGeom>
        </p:spPr>
      </p:pic>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859676"/>
            <a:ext cx="12192000" cy="1998324"/>
          </a:xfrm>
        </p:spPr>
        <p:txBody>
          <a:bodyPr anchor="ctr"/>
          <a:lstStyle>
            <a:lvl1pPr marL="0" indent="0" algn="ctr">
              <a:buNone/>
              <a:defRPr/>
            </a:lvl1pPr>
          </a:lstStyle>
          <a:p>
            <a:r>
              <a:rPr lang="en-US"/>
              <a:t>ADD PHOTO HERE</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12" name="Title 1">
            <a:extLst>
              <a:ext uri="{FF2B5EF4-FFF2-40B4-BE49-F238E27FC236}">
                <a16:creationId xmlns:a16="http://schemas.microsoft.com/office/drawing/2014/main" id="{DEA8B791-B52E-B647-9953-35B549755CA7}"/>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8D4A710C-E1C9-864E-BAD7-9954C09A7AC1}"/>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457200"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5" name="Text Placeholder 4">
            <a:extLst>
              <a:ext uri="{FF2B5EF4-FFF2-40B4-BE49-F238E27FC236}">
                <a16:creationId xmlns:a16="http://schemas.microsoft.com/office/drawing/2014/main" id="{058DF850-89B0-8747-A109-F95F0B61FCA9}"/>
              </a:ext>
            </a:extLst>
          </p:cNvPr>
          <p:cNvSpPr>
            <a:spLocks noGrp="1"/>
          </p:cNvSpPr>
          <p:nvPr>
            <p:ph type="body" sz="quarter" idx="25" hasCustomPrompt="1"/>
          </p:nvPr>
        </p:nvSpPr>
        <p:spPr>
          <a:xfrm>
            <a:off x="457200"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2897157"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7" name="Text Placeholder 4">
            <a:extLst>
              <a:ext uri="{FF2B5EF4-FFF2-40B4-BE49-F238E27FC236}">
                <a16:creationId xmlns:a16="http://schemas.microsoft.com/office/drawing/2014/main" id="{F18EAD8C-DCAF-2C41-949E-3F6CAC7F6A35}"/>
              </a:ext>
            </a:extLst>
          </p:cNvPr>
          <p:cNvSpPr>
            <a:spLocks noGrp="1"/>
          </p:cNvSpPr>
          <p:nvPr>
            <p:ph type="body" sz="quarter" idx="42" hasCustomPrompt="1"/>
          </p:nvPr>
        </p:nvSpPr>
        <p:spPr>
          <a:xfrm>
            <a:off x="289715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5337114"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9" name="Text Placeholder 4">
            <a:extLst>
              <a:ext uri="{FF2B5EF4-FFF2-40B4-BE49-F238E27FC236}">
                <a16:creationId xmlns:a16="http://schemas.microsoft.com/office/drawing/2014/main" id="{71C0A785-6469-934B-BB87-BB1D1932C36A}"/>
              </a:ext>
            </a:extLst>
          </p:cNvPr>
          <p:cNvSpPr>
            <a:spLocks noGrp="1"/>
          </p:cNvSpPr>
          <p:nvPr>
            <p:ph type="body" sz="quarter" idx="44" hasCustomPrompt="1"/>
          </p:nvPr>
        </p:nvSpPr>
        <p:spPr>
          <a:xfrm>
            <a:off x="5337114"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7777071" y="1873815"/>
            <a:ext cx="161570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1" name="Text Placeholder 4">
            <a:extLst>
              <a:ext uri="{FF2B5EF4-FFF2-40B4-BE49-F238E27FC236}">
                <a16:creationId xmlns:a16="http://schemas.microsoft.com/office/drawing/2014/main" id="{17DB7BF4-FF8A-BF44-8D37-E6B846C7D0AA}"/>
              </a:ext>
            </a:extLst>
          </p:cNvPr>
          <p:cNvSpPr>
            <a:spLocks noGrp="1"/>
          </p:cNvSpPr>
          <p:nvPr>
            <p:ph type="body" sz="quarter" idx="46" hasCustomPrompt="1"/>
          </p:nvPr>
        </p:nvSpPr>
        <p:spPr>
          <a:xfrm>
            <a:off x="7777071"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2" name="Content Placeholder 2">
            <a:extLst>
              <a:ext uri="{FF2B5EF4-FFF2-40B4-BE49-F238E27FC236}">
                <a16:creationId xmlns:a16="http://schemas.microsoft.com/office/drawing/2014/main" id="{8170355F-590F-824F-B52B-EDC3713752F5}"/>
              </a:ext>
            </a:extLst>
          </p:cNvPr>
          <p:cNvSpPr>
            <a:spLocks noGrp="1"/>
          </p:cNvSpPr>
          <p:nvPr>
            <p:ph idx="47" hasCustomPrompt="1"/>
          </p:nvPr>
        </p:nvSpPr>
        <p:spPr>
          <a:xfrm>
            <a:off x="10217027" y="1873815"/>
            <a:ext cx="1620994"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3" name="Text Placeholder 4">
            <a:extLst>
              <a:ext uri="{FF2B5EF4-FFF2-40B4-BE49-F238E27FC236}">
                <a16:creationId xmlns:a16="http://schemas.microsoft.com/office/drawing/2014/main" id="{4DFC733C-9782-2A43-9899-1F6D9DA18235}"/>
              </a:ext>
            </a:extLst>
          </p:cNvPr>
          <p:cNvSpPr>
            <a:spLocks noGrp="1"/>
          </p:cNvSpPr>
          <p:nvPr>
            <p:ph type="body" sz="quarter" idx="48" hasCustomPrompt="1"/>
          </p:nvPr>
        </p:nvSpPr>
        <p:spPr>
          <a:xfrm>
            <a:off x="1021702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24555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490077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C920AC-1652-5647-9710-EFF08A1DA02A}"/>
              </a:ext>
            </a:extLst>
          </p:cNvPr>
          <p:cNvCxnSpPr>
            <a:cxnSpLocks/>
          </p:cNvCxnSpPr>
          <p:nvPr userDrawn="1"/>
        </p:nvCxnSpPr>
        <p:spPr>
          <a:xfrm>
            <a:off x="73460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791272"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78DF2D7-2DF2-744F-884C-2538EE71EF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455302"/>
            <a:ext cx="730344" cy="232381"/>
          </a:xfrm>
          <a:prstGeom prst="rect">
            <a:avLst/>
          </a:prstGeom>
        </p:spPr>
      </p:pic>
    </p:spTree>
    <p:extLst>
      <p:ext uri="{BB962C8B-B14F-4D97-AF65-F5344CB8AC3E}">
        <p14:creationId xmlns:p14="http://schemas.microsoft.com/office/powerpoint/2010/main" val="2841340269"/>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4" name="Picture 23" descr="A picture containing green, plant, forest&#10;&#10;Description automatically generated">
            <a:extLst>
              <a:ext uri="{FF2B5EF4-FFF2-40B4-BE49-F238E27FC236}">
                <a16:creationId xmlns:a16="http://schemas.microsoft.com/office/drawing/2014/main" id="{5811583E-04AD-B44F-8CCB-3515BA353CD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439" y="4859677"/>
            <a:ext cx="12192000" cy="1998324"/>
          </a:xfrm>
          <a:prstGeom prst="rect">
            <a:avLst/>
          </a:prstGeom>
          <a:ln>
            <a:noFill/>
          </a:ln>
        </p:spPr>
      </p:pic>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12" name="Title 1">
            <a:extLst>
              <a:ext uri="{FF2B5EF4-FFF2-40B4-BE49-F238E27FC236}">
                <a16:creationId xmlns:a16="http://schemas.microsoft.com/office/drawing/2014/main" id="{DEA8B791-B52E-B647-9953-35B549755CA7}"/>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8D4A710C-E1C9-864E-BAD7-9954C09A7AC1}"/>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457200"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5" name="Text Placeholder 4">
            <a:extLst>
              <a:ext uri="{FF2B5EF4-FFF2-40B4-BE49-F238E27FC236}">
                <a16:creationId xmlns:a16="http://schemas.microsoft.com/office/drawing/2014/main" id="{058DF850-89B0-8747-A109-F95F0B61FCA9}"/>
              </a:ext>
            </a:extLst>
          </p:cNvPr>
          <p:cNvSpPr>
            <a:spLocks noGrp="1"/>
          </p:cNvSpPr>
          <p:nvPr>
            <p:ph type="body" sz="quarter" idx="25" hasCustomPrompt="1"/>
          </p:nvPr>
        </p:nvSpPr>
        <p:spPr>
          <a:xfrm>
            <a:off x="457200"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2897157" y="1873815"/>
            <a:ext cx="1610413"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7" name="Text Placeholder 4">
            <a:extLst>
              <a:ext uri="{FF2B5EF4-FFF2-40B4-BE49-F238E27FC236}">
                <a16:creationId xmlns:a16="http://schemas.microsoft.com/office/drawing/2014/main" id="{F18EAD8C-DCAF-2C41-949E-3F6CAC7F6A35}"/>
              </a:ext>
            </a:extLst>
          </p:cNvPr>
          <p:cNvSpPr>
            <a:spLocks noGrp="1"/>
          </p:cNvSpPr>
          <p:nvPr>
            <p:ph type="body" sz="quarter" idx="42" hasCustomPrompt="1"/>
          </p:nvPr>
        </p:nvSpPr>
        <p:spPr>
          <a:xfrm>
            <a:off x="289715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5337114"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9" name="Text Placeholder 4">
            <a:extLst>
              <a:ext uri="{FF2B5EF4-FFF2-40B4-BE49-F238E27FC236}">
                <a16:creationId xmlns:a16="http://schemas.microsoft.com/office/drawing/2014/main" id="{71C0A785-6469-934B-BB87-BB1D1932C36A}"/>
              </a:ext>
            </a:extLst>
          </p:cNvPr>
          <p:cNvSpPr>
            <a:spLocks noGrp="1"/>
          </p:cNvSpPr>
          <p:nvPr>
            <p:ph type="body" sz="quarter" idx="44" hasCustomPrompt="1"/>
          </p:nvPr>
        </p:nvSpPr>
        <p:spPr>
          <a:xfrm>
            <a:off x="5337114"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7777071" y="1873815"/>
            <a:ext cx="1573829"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1" name="Text Placeholder 4">
            <a:extLst>
              <a:ext uri="{FF2B5EF4-FFF2-40B4-BE49-F238E27FC236}">
                <a16:creationId xmlns:a16="http://schemas.microsoft.com/office/drawing/2014/main" id="{17DB7BF4-FF8A-BF44-8D37-E6B846C7D0AA}"/>
              </a:ext>
            </a:extLst>
          </p:cNvPr>
          <p:cNvSpPr>
            <a:spLocks noGrp="1"/>
          </p:cNvSpPr>
          <p:nvPr>
            <p:ph type="body" sz="quarter" idx="46" hasCustomPrompt="1"/>
          </p:nvPr>
        </p:nvSpPr>
        <p:spPr>
          <a:xfrm>
            <a:off x="7777071"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2" name="Content Placeholder 2">
            <a:extLst>
              <a:ext uri="{FF2B5EF4-FFF2-40B4-BE49-F238E27FC236}">
                <a16:creationId xmlns:a16="http://schemas.microsoft.com/office/drawing/2014/main" id="{8170355F-590F-824F-B52B-EDC3713752F5}"/>
              </a:ext>
            </a:extLst>
          </p:cNvPr>
          <p:cNvSpPr>
            <a:spLocks noGrp="1"/>
          </p:cNvSpPr>
          <p:nvPr>
            <p:ph idx="47" hasCustomPrompt="1"/>
          </p:nvPr>
        </p:nvSpPr>
        <p:spPr>
          <a:xfrm>
            <a:off x="10217027" y="1873815"/>
            <a:ext cx="1573828"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3" name="Text Placeholder 4">
            <a:extLst>
              <a:ext uri="{FF2B5EF4-FFF2-40B4-BE49-F238E27FC236}">
                <a16:creationId xmlns:a16="http://schemas.microsoft.com/office/drawing/2014/main" id="{4DFC733C-9782-2A43-9899-1F6D9DA18235}"/>
              </a:ext>
            </a:extLst>
          </p:cNvPr>
          <p:cNvSpPr>
            <a:spLocks noGrp="1"/>
          </p:cNvSpPr>
          <p:nvPr>
            <p:ph type="body" sz="quarter" idx="48" hasCustomPrompt="1"/>
          </p:nvPr>
        </p:nvSpPr>
        <p:spPr>
          <a:xfrm>
            <a:off x="1021702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24555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490077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C920AC-1652-5647-9710-EFF08A1DA02A}"/>
              </a:ext>
            </a:extLst>
          </p:cNvPr>
          <p:cNvCxnSpPr>
            <a:cxnSpLocks/>
          </p:cNvCxnSpPr>
          <p:nvPr userDrawn="1"/>
        </p:nvCxnSpPr>
        <p:spPr>
          <a:xfrm>
            <a:off x="73460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791272"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26243B0E-A2D7-FB4B-AAF7-660CB92D7F0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1436725094"/>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 2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1726130" y="963203"/>
            <a:ext cx="5174679" cy="3429000"/>
          </a:xfrm>
        </p:spPr>
        <p:txBody>
          <a:bodyPr anchor="ctr"/>
          <a:lstStyle>
            <a:lvl1pPr marL="0" indent="0" algn="ctr">
              <a:buNone/>
              <a:defRPr/>
            </a:lvl1pPr>
          </a:lstStyle>
          <a:p>
            <a:r>
              <a:rPr lang="en-US"/>
              <a:t>ADD PHOTO HERE</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41" name="Text Placeholder 4">
            <a:extLst>
              <a:ext uri="{FF2B5EF4-FFF2-40B4-BE49-F238E27FC236}">
                <a16:creationId xmlns:a16="http://schemas.microsoft.com/office/drawing/2014/main" id="{B7877B38-370E-BC45-B7F3-5E736D4F06A1}"/>
              </a:ext>
            </a:extLst>
          </p:cNvPr>
          <p:cNvSpPr>
            <a:spLocks noGrp="1"/>
          </p:cNvSpPr>
          <p:nvPr>
            <p:ph type="body" sz="quarter" idx="23" hasCustomPrompt="1"/>
          </p:nvPr>
        </p:nvSpPr>
        <p:spPr>
          <a:xfrm>
            <a:off x="7017321" y="4636802"/>
            <a:ext cx="4717479" cy="1257995"/>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1726130" y="4636802"/>
            <a:ext cx="4839913" cy="1257995"/>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a:t>
            </a:r>
          </a:p>
        </p:txBody>
      </p:sp>
      <p:pic>
        <p:nvPicPr>
          <p:cNvPr id="10" name="Picture 9">
            <a:extLst>
              <a:ext uri="{FF2B5EF4-FFF2-40B4-BE49-F238E27FC236}">
                <a16:creationId xmlns:a16="http://schemas.microsoft.com/office/drawing/2014/main" id="{FEB0BDD4-07C2-254D-818A-85438874AF4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7017321" y="963203"/>
            <a:ext cx="5174679" cy="3429000"/>
          </a:xfrm>
        </p:spPr>
        <p:txBody>
          <a:bodyPr anchor="ctr"/>
          <a:lstStyle>
            <a:lvl1pPr marL="0" indent="0" algn="ctr">
              <a:buNone/>
              <a:defRPr/>
            </a:lvl1pPr>
          </a:lstStyle>
          <a:p>
            <a:r>
              <a:rPr lang="en-US"/>
              <a:t>ADD PHOTO HERE</a:t>
            </a:r>
          </a:p>
        </p:txBody>
      </p:sp>
    </p:spTree>
    <p:extLst>
      <p:ext uri="{BB962C8B-B14F-4D97-AF65-F5344CB8AC3E}">
        <p14:creationId xmlns:p14="http://schemas.microsoft.com/office/powerpoint/2010/main" val="3978828285"/>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tx2"/>
        </a:solidFill>
        <a:effectLst/>
      </p:bgPr>
    </p:bg>
    <p:spTree>
      <p:nvGrpSpPr>
        <p:cNvPr id="1" name=""/>
        <p:cNvGrpSpPr/>
        <p:nvPr/>
      </p:nvGrpSpPr>
      <p:grpSpPr>
        <a:xfrm>
          <a:off x="0" y="0"/>
          <a:ext cx="0" cy="0"/>
          <a:chOff x="0" y="0"/>
          <a:chExt cx="0" cy="0"/>
        </a:xfrm>
      </p:grpSpPr>
      <p:pic>
        <p:nvPicPr>
          <p:cNvPr id="19" name="Picture 18" descr="A picture containing tree, outdoor, forest, plant&#10;&#10;Description automatically generated">
            <a:extLst>
              <a:ext uri="{FF2B5EF4-FFF2-40B4-BE49-F238E27FC236}">
                <a16:creationId xmlns:a16="http://schemas.microsoft.com/office/drawing/2014/main" id="{73AE74AE-DCAD-BB41-BA5E-A666792EB84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633699" y="0"/>
            <a:ext cx="4558302" cy="6858000"/>
          </a:xfrm>
          <a:prstGeom prst="rect">
            <a:avLst/>
          </a:prstGeom>
        </p:spPr>
      </p:pic>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34288" y="0"/>
            <a:ext cx="4557712" cy="6858000"/>
          </a:xfrm>
        </p:spPr>
        <p:txBody>
          <a:bodyPr anchor="ctr"/>
          <a:lstStyle>
            <a:lvl1pPr marL="0" indent="0" algn="ctr">
              <a:buNone/>
              <a:defRPr/>
            </a:lvl1pPr>
          </a:lstStyle>
          <a:p>
            <a:r>
              <a:rPr lang="en-US"/>
              <a:t>ADD PHOTO HERE</a:t>
            </a:r>
          </a:p>
        </p:txBody>
      </p:sp>
      <p:sp>
        <p:nvSpPr>
          <p:cNvPr id="2" name="Title 1">
            <a:extLst>
              <a:ext uri="{FF2B5EF4-FFF2-40B4-BE49-F238E27FC236}">
                <a16:creationId xmlns:a16="http://schemas.microsoft.com/office/drawing/2014/main" id="{A96B1A78-1743-9F47-9C84-CB37B3C0CC00}"/>
              </a:ext>
            </a:extLst>
          </p:cNvPr>
          <p:cNvSpPr>
            <a:spLocks noGrp="1"/>
          </p:cNvSpPr>
          <p:nvPr>
            <p:ph type="title"/>
          </p:nvPr>
        </p:nvSpPr>
        <p:spPr>
          <a:xfrm>
            <a:off x="457201" y="495300"/>
            <a:ext cx="2275726" cy="281078"/>
          </a:xfrm>
        </p:spPr>
        <p:txBody>
          <a:bodyPr/>
          <a:lstStyle>
            <a:lvl1pPr>
              <a:defRPr>
                <a:solidFill>
                  <a:schemeClr val="bg1"/>
                </a:solidFill>
              </a:defRPr>
            </a:lvl1pPr>
          </a:lstStyle>
          <a:p>
            <a:r>
              <a:rPr lang="en-US"/>
              <a:t>Click to edit Master</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bg1"/>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14BE9F4A-6739-F744-A75D-10B489B49B2C}"/>
              </a:ext>
            </a:extLst>
          </p:cNvPr>
          <p:cNvSpPr>
            <a:spLocks noGrp="1"/>
          </p:cNvSpPr>
          <p:nvPr>
            <p:ph type="body" sz="quarter" idx="26"/>
          </p:nvPr>
        </p:nvSpPr>
        <p:spPr>
          <a:xfrm>
            <a:off x="457200" y="776288"/>
            <a:ext cx="2275849" cy="282575"/>
          </a:xfrm>
        </p:spPr>
        <p:txBody>
          <a:bodyPr vert="horz" lIns="0" tIns="0" rIns="0" bIns="0" rtlCol="0" anchor="t">
            <a:noAutofit/>
          </a:bodyPr>
          <a:lstStyle>
            <a:lvl1pPr>
              <a:defRPr lang="en-US" sz="1200" dirty="0" smtClean="0">
                <a:solidFill>
                  <a:schemeClr val="accent3"/>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1339849"/>
            <a:ext cx="6569217" cy="3560923"/>
          </a:xfrm>
        </p:spPr>
        <p:txBody>
          <a:bodyPr lIns="0" tIns="0" rIns="0" bIns="0">
            <a:noAutofit/>
          </a:bodyPr>
          <a:lstStyle>
            <a:lvl1pPr marL="0" indent="0">
              <a:lnSpc>
                <a:spcPct val="100000"/>
              </a:lnSpc>
              <a:buNone/>
              <a:defRPr sz="7200" b="0" i="0">
                <a:solidFill>
                  <a:schemeClr val="bg1"/>
                </a:solidFill>
                <a:latin typeface="Arial" panose="020B0604020202020204" pitchFamily="34" charset="0"/>
              </a:defRPr>
            </a:lvl1pPr>
          </a:lstStyle>
          <a:p>
            <a:pPr lvl="0"/>
            <a:r>
              <a:rPr lang="en-US"/>
              <a:t>QUOTE OR STATEMENT</a:t>
            </a:r>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2167991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or Statement ">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0"/>
            <a:ext cx="12192000" cy="6858000"/>
          </a:xfrm>
        </p:spPr>
        <p:txBody>
          <a:bodyPr anchor="ctr"/>
          <a:lstStyle>
            <a:lvl1pPr marL="0" indent="0" algn="ctr">
              <a:buNone/>
              <a:defRPr/>
            </a:lvl1pPr>
          </a:lstStyle>
          <a:p>
            <a:r>
              <a:rPr lang="en-US"/>
              <a:t>ADD PHOTO HERE</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bg1"/>
                </a:solidFill>
              </a:defRPr>
            </a:lvl1pPr>
          </a:lstStyle>
          <a:p>
            <a:fld id="{BB55D76A-9B6E-CD41-ABBE-F6C938295BAD}" type="slidenum">
              <a:rPr lang="en-US" smtClean="0"/>
              <a:pPr/>
              <a:t>‹#›</a:t>
            </a:fld>
            <a:endParaRPr lang="en-US"/>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7" name="Text Placeholder 4">
            <a:extLst>
              <a:ext uri="{FF2B5EF4-FFF2-40B4-BE49-F238E27FC236}">
                <a16:creationId xmlns:a16="http://schemas.microsoft.com/office/drawing/2014/main" id="{8A680074-BFAE-7D40-827B-716167C5AFD8}"/>
              </a:ext>
            </a:extLst>
          </p:cNvPr>
          <p:cNvSpPr>
            <a:spLocks noGrp="1"/>
          </p:cNvSpPr>
          <p:nvPr>
            <p:ph type="body" sz="quarter" idx="23" hasCustomPrompt="1"/>
          </p:nvPr>
        </p:nvSpPr>
        <p:spPr>
          <a:xfrm>
            <a:off x="457200" y="1339849"/>
            <a:ext cx="6569217" cy="3560923"/>
          </a:xfrm>
        </p:spPr>
        <p:txBody>
          <a:bodyPr lIns="0" tIns="0" rIns="0" bIns="0">
            <a:noAutofit/>
          </a:bodyPr>
          <a:lstStyle>
            <a:lvl1pPr marL="0" indent="0">
              <a:lnSpc>
                <a:spcPct val="100000"/>
              </a:lnSpc>
              <a:buNone/>
              <a:defRPr sz="7200" b="0" i="0">
                <a:solidFill>
                  <a:schemeClr val="bg1"/>
                </a:solidFill>
                <a:latin typeface="Arial" panose="020B0604020202020204" pitchFamily="34" charset="0"/>
              </a:defRPr>
            </a:lvl1pPr>
          </a:lstStyle>
          <a:p>
            <a:pPr lvl="0"/>
            <a:r>
              <a:rPr lang="en-US"/>
              <a:t>QUOTE OR STATEMENT</a:t>
            </a:r>
          </a:p>
        </p:txBody>
      </p:sp>
    </p:spTree>
    <p:extLst>
      <p:ext uri="{BB962C8B-B14F-4D97-AF65-F5344CB8AC3E}">
        <p14:creationId xmlns:p14="http://schemas.microsoft.com/office/powerpoint/2010/main" val="95398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ong Title ">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11277600" cy="2032000"/>
          </a:xfrm>
        </p:spPr>
        <p:txBody>
          <a:bodyPr lIns="0" tIns="0" rIns="0" bIns="0">
            <a:noAutofit/>
          </a:bodyPr>
          <a:lstStyle>
            <a:lvl1pPr marL="0" indent="0">
              <a:lnSpc>
                <a:spcPts val="8200"/>
              </a:lnSpc>
              <a:buNone/>
              <a:defRPr sz="7400" b="0" i="0">
                <a:solidFill>
                  <a:schemeClr val="bg1"/>
                </a:solidFill>
                <a:latin typeface="Arial" panose="020B0604020202020204" pitchFamily="34" charset="0"/>
              </a:defRPr>
            </a:lvl1pPr>
          </a:lstStyle>
          <a:p>
            <a:pPr lvl="0"/>
            <a:r>
              <a:rPr lang="en-US"/>
              <a:t>Smaller title slide for    longer headlines</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bg1"/>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
        <p:nvSpPr>
          <p:cNvPr id="12" name="Text Placeholder 21">
            <a:extLst>
              <a:ext uri="{FF2B5EF4-FFF2-40B4-BE49-F238E27FC236}">
                <a16:creationId xmlns:a16="http://schemas.microsoft.com/office/drawing/2014/main" id="{DB1B5F9B-F9B5-7144-87BA-5022D5FFF0EB}"/>
              </a:ext>
            </a:extLst>
          </p:cNvPr>
          <p:cNvSpPr>
            <a:spLocks noGrp="1"/>
          </p:cNvSpPr>
          <p:nvPr>
            <p:ph type="body" sz="quarter" idx="15" hasCustomPrompt="1"/>
          </p:nvPr>
        </p:nvSpPr>
        <p:spPr>
          <a:xfrm>
            <a:off x="7315200" y="244984"/>
            <a:ext cx="4419601" cy="724768"/>
          </a:xfrm>
        </p:spPr>
        <p:txBody>
          <a:bodyPr lIns="0" tIns="0" rIns="0" bIns="0" anchor="ctr">
            <a:noAutofit/>
          </a:bodyPr>
          <a:lstStyle>
            <a:lvl1pPr marL="0" indent="0">
              <a:lnSpc>
                <a:spcPts val="1600"/>
              </a:lnSpc>
              <a:buNone/>
              <a:defRPr sz="2000" b="0" i="0">
                <a:solidFill>
                  <a:schemeClr val="bg1"/>
                </a:solidFill>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a:p>
            <a:pPr lvl="0"/>
            <a:r>
              <a:rPr lang="en-US"/>
              <a:t>Location</a:t>
            </a:r>
          </a:p>
        </p:txBody>
      </p:sp>
      <p:pic>
        <p:nvPicPr>
          <p:cNvPr id="13" name="Picture 12">
            <a:extLst>
              <a:ext uri="{FF2B5EF4-FFF2-40B4-BE49-F238E27FC236}">
                <a16:creationId xmlns:a16="http://schemas.microsoft.com/office/drawing/2014/main" id="{C5C7C7DE-2E5C-624F-BEB9-CDE2240B47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199" y="340596"/>
            <a:ext cx="1381539" cy="439580"/>
          </a:xfrm>
          <a:prstGeom prst="rect">
            <a:avLst/>
          </a:prstGeom>
        </p:spPr>
      </p:pic>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or Statement - Vital K 1">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415511"/>
            <a:ext cx="6569217" cy="2437020"/>
          </a:xfrm>
        </p:spPr>
        <p:txBody>
          <a:bodyPr lIns="0" tIns="0" rIns="0" bIns="0" anchor="t">
            <a:noAutofit/>
          </a:bodyPr>
          <a:lstStyle>
            <a:lvl1pPr marL="0" indent="0">
              <a:lnSpc>
                <a:spcPct val="100000"/>
              </a:lnSpc>
              <a:buNone/>
              <a:defRPr sz="7200" b="0" i="0">
                <a:solidFill>
                  <a:schemeClr val="accent1"/>
                </a:solidFill>
                <a:latin typeface="Arial" panose="020B0604020202020204" pitchFamily="34" charset="0"/>
              </a:defRPr>
            </a:lvl1pPr>
          </a:lstStyle>
          <a:p>
            <a:pPr lvl="0"/>
            <a:r>
              <a:rPr lang="en-US"/>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a:blip r:embed="rId2"/>
          <a:stretch>
            <a:fillRect/>
          </a:stretch>
        </p:blipFill>
        <p:spPr>
          <a:xfrm>
            <a:off x="7007202" y="525671"/>
            <a:ext cx="3968798" cy="5603010"/>
          </a:xfrm>
          <a:prstGeom prst="rect">
            <a:avLst/>
          </a:prstGeom>
        </p:spPr>
      </p:pic>
      <p:pic>
        <p:nvPicPr>
          <p:cNvPr id="7" name="Picture 6">
            <a:extLst>
              <a:ext uri="{FF2B5EF4-FFF2-40B4-BE49-F238E27FC236}">
                <a16:creationId xmlns:a16="http://schemas.microsoft.com/office/drawing/2014/main" id="{F6AE0B06-428F-854D-B719-53EED84D27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1390785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or Statment - Vital K 2">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a:blip r:embed="rId2"/>
          <a:stretch>
            <a:fillRect/>
          </a:stretch>
        </p:blipFill>
        <p:spPr>
          <a:xfrm>
            <a:off x="7008025" y="525671"/>
            <a:ext cx="3968799" cy="5603010"/>
          </a:xfrm>
          <a:prstGeom prst="rect">
            <a:avLst/>
          </a:prstGeom>
        </p:spPr>
      </p:pic>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415511"/>
            <a:ext cx="6569217" cy="2437020"/>
          </a:xfrm>
        </p:spPr>
        <p:txBody>
          <a:bodyPr lIns="0" tIns="0" rIns="0" bIns="0" anchor="t">
            <a:noAutofit/>
          </a:bodyPr>
          <a:lstStyle>
            <a:lvl1pPr marL="0" indent="0">
              <a:lnSpc>
                <a:spcPct val="100000"/>
              </a:lnSpc>
              <a:buNone/>
              <a:defRPr sz="7200" b="0" i="0">
                <a:solidFill>
                  <a:schemeClr val="tx2"/>
                </a:solidFill>
                <a:latin typeface="Arial" panose="020B0604020202020204" pitchFamily="34" charset="0"/>
              </a:defRPr>
            </a:lvl1pPr>
          </a:lstStyle>
          <a:p>
            <a:pPr lvl="0"/>
            <a:r>
              <a:rPr lang="en-US"/>
              <a:t>QUOTE OR STATEMENT</a:t>
            </a:r>
          </a:p>
        </p:txBody>
      </p:sp>
      <p:pic>
        <p:nvPicPr>
          <p:cNvPr id="6" name="Picture 5">
            <a:extLst>
              <a:ext uri="{FF2B5EF4-FFF2-40B4-BE49-F238E27FC236}">
                <a16:creationId xmlns:a16="http://schemas.microsoft.com/office/drawing/2014/main" id="{28961CB1-90B9-AC42-9FFF-57092875E258}"/>
              </a:ext>
            </a:extLst>
          </p:cNvPr>
          <p:cNvPicPr>
            <a:picLocks noChangeAspect="1"/>
          </p:cNvPicPr>
          <p:nvPr userDrawn="1"/>
        </p:nvPicPr>
        <p:blipFill>
          <a:blip r:embed="rId3"/>
          <a:stretch>
            <a:fillRect/>
          </a:stretch>
        </p:blipFill>
        <p:spPr>
          <a:xfrm>
            <a:off x="467706" y="6291176"/>
            <a:ext cx="730343" cy="238766"/>
          </a:xfrm>
          <a:prstGeom prst="rect">
            <a:avLst/>
          </a:prstGeom>
        </p:spPr>
      </p:pic>
    </p:spTree>
    <p:extLst>
      <p:ext uri="{BB962C8B-B14F-4D97-AF65-F5344CB8AC3E}">
        <p14:creationId xmlns:p14="http://schemas.microsoft.com/office/powerpoint/2010/main" val="2498268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or Statement - Full 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6CD710-2300-2342-93EA-95B9A2D037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0"/>
            <a:ext cx="12192000" cy="6858000"/>
          </a:xfrm>
        </p:spPr>
        <p:txBody>
          <a:bodyPr anchor="ctr"/>
          <a:lstStyle>
            <a:lvl1pPr marL="0" indent="0" algn="ctr">
              <a:buNone/>
              <a:defRPr/>
            </a:lvl1pPr>
          </a:lstStyle>
          <a:p>
            <a:r>
              <a:rPr lang="en-US"/>
              <a:t>ADD PHOTO HERE</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bg1"/>
                </a:solidFill>
              </a:defRPr>
            </a:lvl1pPr>
          </a:lstStyle>
          <a:p>
            <a:fld id="{BB55D76A-9B6E-CD41-ABBE-F6C938295BAD}" type="slidenum">
              <a:rPr lang="en-US" smtClean="0"/>
              <a:pPr/>
              <a:t>‹#›</a:t>
            </a:fld>
            <a:endParaRPr lang="en-US"/>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1339849"/>
            <a:ext cx="6569217" cy="3560923"/>
          </a:xfrm>
        </p:spPr>
        <p:txBody>
          <a:bodyPr lIns="0" tIns="0" rIns="0" bIns="0" anchor="ctr">
            <a:noAutofit/>
          </a:bodyPr>
          <a:lstStyle>
            <a:lvl1pPr marL="0" indent="0">
              <a:lnSpc>
                <a:spcPct val="100000"/>
              </a:lnSpc>
              <a:buNone/>
              <a:defRPr sz="7200" b="0" i="0">
                <a:solidFill>
                  <a:schemeClr val="bg1"/>
                </a:solidFill>
                <a:latin typeface="Arial" panose="020B0604020202020204" pitchFamily="34" charset="0"/>
              </a:defRPr>
            </a:lvl1pPr>
          </a:lstStyle>
          <a:p>
            <a:pPr lvl="0"/>
            <a:r>
              <a:rPr lang="en-US"/>
              <a:t>QUOTE OR STATEMENT</a:t>
            </a:r>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33068872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 Half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a:xfrm>
            <a:off x="457200" y="495300"/>
            <a:ext cx="3529173" cy="281078"/>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3529364"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879355B0-1E45-E840-96B8-2CA42DEC025A}"/>
              </a:ext>
            </a:extLst>
          </p:cNvPr>
          <p:cNvSpPr>
            <a:spLocks noGrp="1"/>
          </p:cNvSpPr>
          <p:nvPr>
            <p:ph type="body" sz="quarter" idx="23" hasCustomPrompt="1"/>
          </p:nvPr>
        </p:nvSpPr>
        <p:spPr>
          <a:xfrm>
            <a:off x="457200" y="1339850"/>
            <a:ext cx="2994917" cy="1958153"/>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715838" y="0"/>
            <a:ext cx="7476162" cy="6858000"/>
          </a:xfrm>
        </p:spPr>
        <p:txBody>
          <a:bodyPr anchor="ctr"/>
          <a:lstStyle>
            <a:lvl1pPr marL="0" indent="0" algn="ctr">
              <a:buNone/>
              <a:defRPr/>
            </a:lvl1pPr>
          </a:lstStyle>
          <a:p>
            <a:r>
              <a:rPr lang="en-US"/>
              <a:t>ADD PHOTO HERE</a:t>
            </a:r>
          </a:p>
        </p:txBody>
      </p:sp>
    </p:spTree>
    <p:extLst>
      <p:ext uri="{BB962C8B-B14F-4D97-AF65-F5344CB8AC3E}">
        <p14:creationId xmlns:p14="http://schemas.microsoft.com/office/powerpoint/2010/main" val="7220113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a:xfrm>
            <a:off x="457200" y="495300"/>
            <a:ext cx="3529173" cy="281078"/>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3529364"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9" name="Text Placeholder 4">
            <a:extLst>
              <a:ext uri="{FF2B5EF4-FFF2-40B4-BE49-F238E27FC236}">
                <a16:creationId xmlns:a16="http://schemas.microsoft.com/office/drawing/2014/main" id="{235383E9-34C2-DD41-A378-15CE93FE6151}"/>
              </a:ext>
            </a:extLst>
          </p:cNvPr>
          <p:cNvSpPr>
            <a:spLocks noGrp="1"/>
          </p:cNvSpPr>
          <p:nvPr>
            <p:ph type="body" sz="quarter" idx="27" hasCustomPrompt="1"/>
          </p:nvPr>
        </p:nvSpPr>
        <p:spPr>
          <a:xfrm>
            <a:off x="457201"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p:nvPr>
        </p:nvSpPr>
        <p:spPr>
          <a:xfrm>
            <a:off x="457200" y="1520825"/>
            <a:ext cx="2587215" cy="3234055"/>
          </a:xfrm>
        </p:spPr>
        <p:txBody>
          <a:bodyPr/>
          <a:lstStyle/>
          <a:p>
            <a:endParaRPr lang="en-US"/>
          </a:p>
        </p:txBody>
      </p:sp>
      <p:sp>
        <p:nvSpPr>
          <p:cNvPr id="13" name="Text Placeholder 4">
            <a:extLst>
              <a:ext uri="{FF2B5EF4-FFF2-40B4-BE49-F238E27FC236}">
                <a16:creationId xmlns:a16="http://schemas.microsoft.com/office/drawing/2014/main" id="{2908F0C5-D972-DB4A-AC95-0AB88B95E78F}"/>
              </a:ext>
            </a:extLst>
          </p:cNvPr>
          <p:cNvSpPr>
            <a:spLocks noGrp="1"/>
          </p:cNvSpPr>
          <p:nvPr>
            <p:ph type="body" sz="quarter" idx="30" hasCustomPrompt="1"/>
          </p:nvPr>
        </p:nvSpPr>
        <p:spPr>
          <a:xfrm>
            <a:off x="3353996"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p:nvPr>
        </p:nvSpPr>
        <p:spPr>
          <a:xfrm>
            <a:off x="3353995" y="1520825"/>
            <a:ext cx="2587215" cy="3234055"/>
          </a:xfrm>
        </p:spPr>
        <p:txBody>
          <a:bodyPr/>
          <a:lstStyle/>
          <a:p>
            <a:endParaRPr lang="en-US"/>
          </a:p>
        </p:txBody>
      </p:sp>
      <p:sp>
        <p:nvSpPr>
          <p:cNvPr id="15" name="Text Placeholder 4">
            <a:extLst>
              <a:ext uri="{FF2B5EF4-FFF2-40B4-BE49-F238E27FC236}">
                <a16:creationId xmlns:a16="http://schemas.microsoft.com/office/drawing/2014/main" id="{A2BD45B4-940C-5B47-A8D5-5F779543D377}"/>
              </a:ext>
            </a:extLst>
          </p:cNvPr>
          <p:cNvSpPr>
            <a:spLocks noGrp="1"/>
          </p:cNvSpPr>
          <p:nvPr>
            <p:ph type="body" sz="quarter" idx="32" hasCustomPrompt="1"/>
          </p:nvPr>
        </p:nvSpPr>
        <p:spPr>
          <a:xfrm>
            <a:off x="6250791"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p:nvPr>
        </p:nvSpPr>
        <p:spPr>
          <a:xfrm>
            <a:off x="6250790" y="1520825"/>
            <a:ext cx="2587215" cy="3234055"/>
          </a:xfrm>
        </p:spPr>
        <p:txBody>
          <a:bodyPr/>
          <a:lstStyle/>
          <a:p>
            <a:endParaRPr lang="en-US"/>
          </a:p>
        </p:txBody>
      </p:sp>
      <p:sp>
        <p:nvSpPr>
          <p:cNvPr id="17" name="Text Placeholder 4">
            <a:extLst>
              <a:ext uri="{FF2B5EF4-FFF2-40B4-BE49-F238E27FC236}">
                <a16:creationId xmlns:a16="http://schemas.microsoft.com/office/drawing/2014/main" id="{ADDE1996-331E-1C49-B3FE-8D10FC0DEEB7}"/>
              </a:ext>
            </a:extLst>
          </p:cNvPr>
          <p:cNvSpPr>
            <a:spLocks noGrp="1"/>
          </p:cNvSpPr>
          <p:nvPr>
            <p:ph type="body" sz="quarter" idx="34" hasCustomPrompt="1"/>
          </p:nvPr>
        </p:nvSpPr>
        <p:spPr>
          <a:xfrm>
            <a:off x="9147585"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p:nvPr>
        </p:nvSpPr>
        <p:spPr>
          <a:xfrm>
            <a:off x="9147584" y="1520825"/>
            <a:ext cx="2587215" cy="3234055"/>
          </a:xfrm>
        </p:spPr>
        <p:txBody>
          <a:bodyPr/>
          <a:lstStyle/>
          <a:p>
            <a:endParaRPr lang="en-US"/>
          </a:p>
        </p:txBody>
      </p:sp>
    </p:spTree>
    <p:extLst>
      <p:ext uri="{BB962C8B-B14F-4D97-AF65-F5344CB8AC3E}">
        <p14:creationId xmlns:p14="http://schemas.microsoft.com/office/powerpoint/2010/main" val="1182372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 4 Columns + Chart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7489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7489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9" name="Text Placeholder 4">
            <a:extLst>
              <a:ext uri="{FF2B5EF4-FFF2-40B4-BE49-F238E27FC236}">
                <a16:creationId xmlns:a16="http://schemas.microsoft.com/office/drawing/2014/main" id="{235383E9-34C2-DD41-A378-15CE93FE6151}"/>
              </a:ext>
            </a:extLst>
          </p:cNvPr>
          <p:cNvSpPr>
            <a:spLocks noGrp="1"/>
          </p:cNvSpPr>
          <p:nvPr>
            <p:ph type="body" sz="quarter" idx="27" hasCustomPrompt="1"/>
          </p:nvPr>
        </p:nvSpPr>
        <p:spPr>
          <a:xfrm>
            <a:off x="457201"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0" name="Text Placeholder 4">
            <a:extLst>
              <a:ext uri="{FF2B5EF4-FFF2-40B4-BE49-F238E27FC236}">
                <a16:creationId xmlns:a16="http://schemas.microsoft.com/office/drawing/2014/main" id="{64266838-221B-2F46-9987-EEDCE1625B89}"/>
              </a:ext>
            </a:extLst>
          </p:cNvPr>
          <p:cNvSpPr>
            <a:spLocks noGrp="1"/>
          </p:cNvSpPr>
          <p:nvPr>
            <p:ph type="body" sz="quarter" idx="28" hasCustomPrompt="1"/>
          </p:nvPr>
        </p:nvSpPr>
        <p:spPr>
          <a:xfrm>
            <a:off x="3505201"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1" name="Text Placeholder 4">
            <a:extLst>
              <a:ext uri="{FF2B5EF4-FFF2-40B4-BE49-F238E27FC236}">
                <a16:creationId xmlns:a16="http://schemas.microsoft.com/office/drawing/2014/main" id="{BBF84299-60CC-6A46-ABA0-A5781CF01A51}"/>
              </a:ext>
            </a:extLst>
          </p:cNvPr>
          <p:cNvSpPr>
            <a:spLocks noGrp="1"/>
          </p:cNvSpPr>
          <p:nvPr>
            <p:ph type="body" sz="quarter" idx="29" hasCustomPrompt="1"/>
          </p:nvPr>
        </p:nvSpPr>
        <p:spPr>
          <a:xfrm>
            <a:off x="6553201"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2" name="Text Placeholder 4">
            <a:extLst>
              <a:ext uri="{FF2B5EF4-FFF2-40B4-BE49-F238E27FC236}">
                <a16:creationId xmlns:a16="http://schemas.microsoft.com/office/drawing/2014/main" id="{5F1A0D9C-3461-084E-9532-79F7820FD7AB}"/>
              </a:ext>
            </a:extLst>
          </p:cNvPr>
          <p:cNvSpPr>
            <a:spLocks noGrp="1"/>
          </p:cNvSpPr>
          <p:nvPr>
            <p:ph type="body" sz="quarter" idx="30" hasCustomPrompt="1"/>
          </p:nvPr>
        </p:nvSpPr>
        <p:spPr>
          <a:xfrm>
            <a:off x="9601202"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8" name="Picture Placeholder 7">
            <a:extLst>
              <a:ext uri="{FF2B5EF4-FFF2-40B4-BE49-F238E27FC236}">
                <a16:creationId xmlns:a16="http://schemas.microsoft.com/office/drawing/2014/main" id="{6EA433C3-2725-1D4B-9081-D0FD91F11116}"/>
              </a:ext>
            </a:extLst>
          </p:cNvPr>
          <p:cNvSpPr>
            <a:spLocks noGrp="1"/>
          </p:cNvSpPr>
          <p:nvPr>
            <p:ph type="pic" sz="quarter" idx="31" hasCustomPrompt="1"/>
          </p:nvPr>
        </p:nvSpPr>
        <p:spPr>
          <a:xfrm>
            <a:off x="457200" y="1506071"/>
            <a:ext cx="2146300" cy="2140417"/>
          </a:xfrm>
        </p:spPr>
        <p:txBody>
          <a:bodyPr anchor="ctr"/>
          <a:lstStyle>
            <a:lvl1pPr marL="0" indent="0" algn="ctr">
              <a:buNone/>
              <a:defRPr/>
            </a:lvl1pPr>
          </a:lstStyle>
          <a:p>
            <a:r>
              <a:rPr lang="en-US"/>
              <a:t>PLACE ICON HERE</a:t>
            </a:r>
          </a:p>
        </p:txBody>
      </p:sp>
      <p:sp>
        <p:nvSpPr>
          <p:cNvPr id="24" name="Picture Placeholder 7">
            <a:extLst>
              <a:ext uri="{FF2B5EF4-FFF2-40B4-BE49-F238E27FC236}">
                <a16:creationId xmlns:a16="http://schemas.microsoft.com/office/drawing/2014/main" id="{C2F3380E-16D2-FE4A-9ADB-20B18EA03B81}"/>
              </a:ext>
            </a:extLst>
          </p:cNvPr>
          <p:cNvSpPr>
            <a:spLocks noGrp="1"/>
          </p:cNvSpPr>
          <p:nvPr>
            <p:ph type="pic" sz="quarter" idx="32" hasCustomPrompt="1"/>
          </p:nvPr>
        </p:nvSpPr>
        <p:spPr>
          <a:xfrm>
            <a:off x="3501614" y="1506071"/>
            <a:ext cx="2146300" cy="2140417"/>
          </a:xfrm>
        </p:spPr>
        <p:txBody>
          <a:bodyPr anchor="ctr"/>
          <a:lstStyle>
            <a:lvl1pPr marL="0" indent="0" algn="ctr">
              <a:buNone/>
              <a:defRPr/>
            </a:lvl1pPr>
          </a:lstStyle>
          <a:p>
            <a:r>
              <a:rPr lang="en-US"/>
              <a:t>PLACE ICON HERE</a:t>
            </a:r>
          </a:p>
        </p:txBody>
      </p:sp>
      <p:sp>
        <p:nvSpPr>
          <p:cNvPr id="25" name="Picture Placeholder 7">
            <a:extLst>
              <a:ext uri="{FF2B5EF4-FFF2-40B4-BE49-F238E27FC236}">
                <a16:creationId xmlns:a16="http://schemas.microsoft.com/office/drawing/2014/main" id="{74C6BF37-D690-ED46-9BC7-7332722B14CA}"/>
              </a:ext>
            </a:extLst>
          </p:cNvPr>
          <p:cNvSpPr>
            <a:spLocks noGrp="1"/>
          </p:cNvSpPr>
          <p:nvPr>
            <p:ph type="pic" sz="quarter" idx="33" hasCustomPrompt="1"/>
          </p:nvPr>
        </p:nvSpPr>
        <p:spPr>
          <a:xfrm>
            <a:off x="6535271" y="1506071"/>
            <a:ext cx="2146300" cy="2140417"/>
          </a:xfrm>
        </p:spPr>
        <p:txBody>
          <a:bodyPr anchor="ctr"/>
          <a:lstStyle>
            <a:lvl1pPr marL="0" indent="0" algn="ctr">
              <a:buNone/>
              <a:defRPr/>
            </a:lvl1pPr>
          </a:lstStyle>
          <a:p>
            <a:r>
              <a:rPr lang="en-US"/>
              <a:t>PLACE ICON HERE</a:t>
            </a:r>
          </a:p>
        </p:txBody>
      </p:sp>
      <p:sp>
        <p:nvSpPr>
          <p:cNvPr id="26" name="Picture Placeholder 7">
            <a:extLst>
              <a:ext uri="{FF2B5EF4-FFF2-40B4-BE49-F238E27FC236}">
                <a16:creationId xmlns:a16="http://schemas.microsoft.com/office/drawing/2014/main" id="{504F9C20-9C16-9C4D-A09D-022336AE5969}"/>
              </a:ext>
            </a:extLst>
          </p:cNvPr>
          <p:cNvSpPr>
            <a:spLocks noGrp="1"/>
          </p:cNvSpPr>
          <p:nvPr>
            <p:ph type="pic" sz="quarter" idx="34" hasCustomPrompt="1"/>
          </p:nvPr>
        </p:nvSpPr>
        <p:spPr>
          <a:xfrm>
            <a:off x="9590442" y="1506071"/>
            <a:ext cx="2146300" cy="2140417"/>
          </a:xfrm>
        </p:spPr>
        <p:txBody>
          <a:bodyPr anchor="ctr"/>
          <a:lstStyle>
            <a:lvl1pPr marL="0" indent="0" algn="ctr">
              <a:buNone/>
              <a:defRPr/>
            </a:lvl1pPr>
          </a:lstStyle>
          <a:p>
            <a:r>
              <a:rPr lang="en-US"/>
              <a:t>PLACE ICON HERE</a:t>
            </a:r>
          </a:p>
        </p:txBody>
      </p:sp>
      <p:sp>
        <p:nvSpPr>
          <p:cNvPr id="14" name="Title 1">
            <a:extLst>
              <a:ext uri="{FF2B5EF4-FFF2-40B4-BE49-F238E27FC236}">
                <a16:creationId xmlns:a16="http://schemas.microsoft.com/office/drawing/2014/main" id="{B6F58735-DD15-B44D-BA36-070BC6B71645}"/>
              </a:ext>
            </a:extLst>
          </p:cNvPr>
          <p:cNvSpPr>
            <a:spLocks noGrp="1"/>
          </p:cNvSpPr>
          <p:nvPr>
            <p:ph type="title"/>
          </p:nvPr>
        </p:nvSpPr>
        <p:spPr>
          <a:xfrm>
            <a:off x="457200" y="495300"/>
            <a:ext cx="3529173" cy="281078"/>
          </a:xfrm>
        </p:spPr>
        <p:txBody>
          <a:bodyPr/>
          <a:lstStyle/>
          <a:p>
            <a:r>
              <a:rPr lang="en-US"/>
              <a:t>Click to edit Master title style</a:t>
            </a:r>
          </a:p>
        </p:txBody>
      </p:sp>
      <p:sp>
        <p:nvSpPr>
          <p:cNvPr id="15" name="Text Placeholder 57">
            <a:extLst>
              <a:ext uri="{FF2B5EF4-FFF2-40B4-BE49-F238E27FC236}">
                <a16:creationId xmlns:a16="http://schemas.microsoft.com/office/drawing/2014/main" id="{1B298D5E-16FD-864E-8A67-A8C6DDD55EA3}"/>
              </a:ext>
            </a:extLst>
          </p:cNvPr>
          <p:cNvSpPr>
            <a:spLocks noGrp="1"/>
          </p:cNvSpPr>
          <p:nvPr>
            <p:ph type="body" sz="quarter" idx="26"/>
          </p:nvPr>
        </p:nvSpPr>
        <p:spPr>
          <a:xfrm>
            <a:off x="457200" y="776288"/>
            <a:ext cx="3529364"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526865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457200" y="766076"/>
            <a:ext cx="5067041" cy="286584"/>
          </a:xfrm>
        </p:spPr>
        <p:txBody>
          <a:bodyPr anchor="t"/>
          <a:lstStyle>
            <a:lvl1pPr>
              <a:spcBef>
                <a:spcPct val="0"/>
              </a:spcBef>
              <a:buNone/>
              <a:defRPr sz="1200" b="0" i="0">
                <a:solidFill>
                  <a:schemeClr val="accent1"/>
                </a:solidFill>
                <a:latin typeface="Arial" panose="020B0604020202020204" pitchFamily="34" charset="0"/>
              </a:defRPr>
            </a:lvl1pPr>
          </a:lstStyle>
          <a:p>
            <a:pPr lvl="0">
              <a:spcBef>
                <a:spcPct val="0"/>
              </a:spcBef>
              <a:buNone/>
            </a:pPr>
            <a:r>
              <a:rPr lang="en-US"/>
              <a:t>Click to edit Master text styles</a:t>
            </a:r>
          </a:p>
        </p:txBody>
      </p:sp>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688422" y="1684628"/>
            <a:ext cx="8313078" cy="3400745"/>
          </a:xfrm>
        </p:spPr>
        <p:txBody>
          <a:bodyPr lIns="0" tIns="0" rIns="0" bIns="0">
            <a:normAutofit/>
          </a:bodyPr>
          <a:lstStyle>
            <a:lvl1pPr marL="0" indent="0">
              <a:buNone/>
              <a:defRPr sz="4400" b="0" i="0">
                <a:latin typeface="Arial" panose="020B0604020202020204" pitchFamily="34" charset="0"/>
              </a:defRPr>
            </a:lvl1pPr>
          </a:lstStyle>
          <a:p>
            <a:pPr lvl="0"/>
            <a:r>
              <a:rPr lang="en-US"/>
              <a:t>Place body text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678238" y="5271339"/>
            <a:ext cx="2417762" cy="328612"/>
          </a:xfrm>
        </p:spPr>
        <p:txBody>
          <a:bodyPr lIns="0" tIns="0" rIns="0" bIns="0">
            <a:noAutofit/>
          </a:bodyPr>
          <a:lstStyle>
            <a:lvl1pPr marL="0" indent="0">
              <a:buNone/>
              <a:defRPr sz="2000" b="0" i="0">
                <a:latin typeface="Arial" panose="020B0604020202020204" pitchFamily="34" charset="0"/>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457200" y="1706399"/>
            <a:ext cx="2727325" cy="2777835"/>
          </a:xfrm>
        </p:spPr>
        <p:txBody>
          <a:bodyPr/>
          <a:lstStyle>
            <a:lvl1pPr>
              <a:defRPr b="0" i="0">
                <a:latin typeface="Arial" panose="020B0604020202020204" pitchFamily="34" charset="0"/>
              </a:defRPr>
            </a:lvl1pPr>
          </a:lstStyle>
          <a:p>
            <a:endParaRPr lang="en-US"/>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hasCustomPrompt="1"/>
          </p:nvPr>
        </p:nvSpPr>
        <p:spPr>
          <a:xfrm>
            <a:off x="457200" y="495300"/>
            <a:ext cx="5067300" cy="286584"/>
          </a:xfrm>
        </p:spPr>
        <p:txBody>
          <a:bodyPr lIns="0" tIns="0" rIns="0" bIns="0" anchor="t">
            <a:noAutofit/>
          </a:bodyPr>
          <a:lstStyle>
            <a:lvl1pPr marL="0" indent="0">
              <a:buNone/>
              <a:defRPr sz="1600" b="0" i="0">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title style</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EC21EE53-FD0A-0F47-8654-7BF20FE114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686100153"/>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 Chart">
    <p:bg>
      <p:bgPr>
        <a:solidFill>
          <a:schemeClr val="bg1"/>
        </a:solidFill>
        <a:effectLst/>
      </p:bgPr>
    </p:bg>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394398"/>
            <a:ext cx="6096000" cy="4587302"/>
          </a:xfrm>
        </p:spPr>
        <p:txBody>
          <a:bodyPr/>
          <a:lstStyle>
            <a:lvl1pPr>
              <a:defRPr b="0" i="0">
                <a:latin typeface="Arial" panose="020B0604020202020204" pitchFamily="34" charset="0"/>
              </a:defRPr>
            </a:lvl1pPr>
          </a:lstStyle>
          <a:p>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455856" y="1394398"/>
            <a:ext cx="4724400" cy="2286000"/>
          </a:xfrm>
        </p:spPr>
        <p:txBody>
          <a:bodyPr lIns="0" tIns="0" rIns="0" bIns="0">
            <a:normAutofit/>
          </a:bodyPr>
          <a:lstStyle>
            <a:lvl1pPr marL="0" indent="0">
              <a:buNone/>
              <a:defRPr sz="3200" b="0" i="0">
                <a:latin typeface="Arial" panose="020B0604020202020204" pitchFamily="34" charset="0"/>
              </a:defRPr>
            </a:lvl1pPr>
          </a:lstStyle>
          <a:p>
            <a:pPr lvl="0"/>
            <a:r>
              <a:rPr lang="en-US"/>
              <a:t>Add body text here–Lorem ipsum dolor sit </a:t>
            </a:r>
            <a:r>
              <a:rPr lang="en-US" err="1"/>
              <a:t>amer</a:t>
            </a:r>
            <a:r>
              <a:rPr lang="en-US"/>
              <a:t>, </a:t>
            </a:r>
            <a:r>
              <a:rPr lang="en-US" err="1"/>
              <a:t>consectetur</a:t>
            </a:r>
            <a:r>
              <a:rPr lang="en-US"/>
              <a:t> </a:t>
            </a:r>
            <a:r>
              <a:rPr lang="en-US" err="1"/>
              <a:t>adipiscing</a:t>
            </a:r>
            <a:r>
              <a:rPr lang="en-US"/>
              <a:t> </a:t>
            </a:r>
            <a:r>
              <a:rPr lang="en-US" err="1"/>
              <a:t>elit</a:t>
            </a:r>
            <a:endParaRPr lang="en-US"/>
          </a:p>
        </p:txBody>
      </p:sp>
      <p:sp>
        <p:nvSpPr>
          <p:cNvPr id="8" name="Slide Number Placeholder 5">
            <a:extLst>
              <a:ext uri="{FF2B5EF4-FFF2-40B4-BE49-F238E27FC236}">
                <a16:creationId xmlns:a16="http://schemas.microsoft.com/office/drawing/2014/main" id="{131F678E-01C2-0844-A615-57273611132E}"/>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209D5C85-2F80-C540-9D9B-756A6382896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2" name="Title 1">
            <a:extLst>
              <a:ext uri="{FF2B5EF4-FFF2-40B4-BE49-F238E27FC236}">
                <a16:creationId xmlns:a16="http://schemas.microsoft.com/office/drawing/2014/main" id="{773BC383-47E7-A84B-992E-3585FFC81FC4}"/>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72357617-CBF4-E34B-BB92-0B92BCEC0819}"/>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3091903790"/>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457200" y="1278422"/>
            <a:ext cx="5476875" cy="208915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457200" y="3723172"/>
            <a:ext cx="5476875" cy="1930400"/>
          </a:xfrm>
        </p:spPr>
        <p:txBody>
          <a:bodyPr lIns="0" tIns="0" rIns="0" bIns="0">
            <a:noAutofit/>
          </a:bodyPr>
          <a:lstStyle>
            <a:lvl1pPr marL="0" indent="0">
              <a:buNone/>
              <a:defRPr sz="2000" b="0" i="0">
                <a:solidFill>
                  <a:schemeClr val="tx2"/>
                </a:solidFill>
                <a:latin typeface="Arial" panose="020B0604020202020204" pitchFamily="34" charset="0"/>
              </a:defRPr>
            </a:lvl1pPr>
          </a:lstStyle>
          <a:p>
            <a:pPr lvl="0"/>
            <a:r>
              <a:rPr lang="en-US"/>
              <a:t>Add list here</a:t>
            </a:r>
          </a:p>
          <a:p>
            <a:pPr lvl="0"/>
            <a:r>
              <a:rPr lang="en-US"/>
              <a:t>Add list here</a:t>
            </a:r>
          </a:p>
          <a:p>
            <a:pPr lvl="0"/>
            <a:r>
              <a:rPr lang="en-US"/>
              <a:t>Add list here</a:t>
            </a:r>
          </a:p>
          <a:p>
            <a:pPr lvl="0"/>
            <a:r>
              <a:rPr lang="en-US"/>
              <a:t>Add list here</a:t>
            </a:r>
          </a:p>
          <a:p>
            <a:pPr lvl="0"/>
            <a:r>
              <a:rPr lang="en-US"/>
              <a:t>Add list here</a:t>
            </a:r>
          </a:p>
        </p:txBody>
      </p:sp>
      <p:sp>
        <p:nvSpPr>
          <p:cNvPr id="8" name="Slide Number Placeholder 5">
            <a:extLst>
              <a:ext uri="{FF2B5EF4-FFF2-40B4-BE49-F238E27FC236}">
                <a16:creationId xmlns:a16="http://schemas.microsoft.com/office/drawing/2014/main" id="{3987BA9D-3546-824C-980D-55C38AB2078A}"/>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79397BFD-343C-1447-A7F3-F868357D90E7}"/>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4" name="Text Placeholder 57">
            <a:extLst>
              <a:ext uri="{FF2B5EF4-FFF2-40B4-BE49-F238E27FC236}">
                <a16:creationId xmlns:a16="http://schemas.microsoft.com/office/drawing/2014/main" id="{C8ABF30D-326E-6944-AC42-4AF1AC292F3F}"/>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2" name="Picture 11">
            <a:extLst>
              <a:ext uri="{FF2B5EF4-FFF2-40B4-BE49-F238E27FC236}">
                <a16:creationId xmlns:a16="http://schemas.microsoft.com/office/drawing/2014/main" id="{6853F7AE-1853-F843-B2CF-A0DA580405C1}"/>
              </a:ext>
            </a:extLst>
          </p:cNvPr>
          <p:cNvPicPr>
            <a:picLocks noChangeAspect="1"/>
          </p:cNvPicPr>
          <p:nvPr userDrawn="1"/>
        </p:nvPicPr>
        <p:blipFill>
          <a:blip r:embed="rId2"/>
          <a:stretch>
            <a:fillRect/>
          </a:stretch>
        </p:blipFill>
        <p:spPr>
          <a:xfrm>
            <a:off x="467706" y="6291176"/>
            <a:ext cx="730343" cy="238766"/>
          </a:xfrm>
          <a:prstGeom prst="rect">
            <a:avLst/>
          </a:prstGeom>
        </p:spPr>
      </p:pic>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15:guide id="1" orient="horz" pos="72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261333"/>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13" name="Slide Number Placeholder 5">
            <a:extLst>
              <a:ext uri="{FF2B5EF4-FFF2-40B4-BE49-F238E27FC236}">
                <a16:creationId xmlns:a16="http://schemas.microsoft.com/office/drawing/2014/main" id="{087E7CA0-4E86-784D-8822-EBB5222DAC9B}"/>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2479BB6-324F-FF47-AE54-B12A77CCC937}"/>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6" name="Text Placeholder 57">
            <a:extLst>
              <a:ext uri="{FF2B5EF4-FFF2-40B4-BE49-F238E27FC236}">
                <a16:creationId xmlns:a16="http://schemas.microsoft.com/office/drawing/2014/main" id="{77DE22D8-349C-DC41-A974-F45AAF9116DE}"/>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2" name="Picture 11">
            <a:extLst>
              <a:ext uri="{FF2B5EF4-FFF2-40B4-BE49-F238E27FC236}">
                <a16:creationId xmlns:a16="http://schemas.microsoft.com/office/drawing/2014/main" id="{60BCD2E8-EF44-C048-A144-5F8AD66FBF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9" name="Text Placeholder 4">
            <a:extLst>
              <a:ext uri="{FF2B5EF4-FFF2-40B4-BE49-F238E27FC236}">
                <a16:creationId xmlns:a16="http://schemas.microsoft.com/office/drawing/2014/main" id="{AAFF1216-E8B1-5C47-BB09-863AB0E177D7}"/>
              </a:ext>
            </a:extLst>
          </p:cNvPr>
          <p:cNvSpPr>
            <a:spLocks noGrp="1"/>
          </p:cNvSpPr>
          <p:nvPr>
            <p:ph type="body" sz="quarter" idx="27"/>
          </p:nvPr>
        </p:nvSpPr>
        <p:spPr>
          <a:xfrm>
            <a:off x="6096000" y="1381125"/>
            <a:ext cx="5476875" cy="4719638"/>
          </a:xfrm>
        </p:spPr>
        <p:txBody>
          <a:bodyPr>
            <a:normAutofit/>
          </a:bodyPr>
          <a:lstStyle>
            <a:lvl1pPr marL="0" indent="0">
              <a:buNone/>
              <a:defRPr sz="1800"/>
            </a:lvl1pPr>
          </a:lstStyle>
          <a:p>
            <a:pPr lvl="0"/>
            <a:r>
              <a:rPr lang="en-US"/>
              <a:t>Click to edit Master text styles</a:t>
            </a:r>
            <a:endParaRPr lang="x-none"/>
          </a:p>
        </p:txBody>
      </p: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453614" y="1339932"/>
            <a:ext cx="4991100" cy="2089150"/>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264" userDrawn="1">
          <p15:clr>
            <a:srgbClr val="FBAE40"/>
          </p15:clr>
        </p15:guide>
        <p15:guide id="3"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11277600" cy="2032000"/>
          </a:xfrm>
        </p:spPr>
        <p:txBody>
          <a:bodyPr lIns="0" tIns="0" rIns="0" bIns="0" anchor="b">
            <a:noAutofit/>
          </a:bodyPr>
          <a:lstStyle>
            <a:lvl1pPr marL="0" indent="0">
              <a:lnSpc>
                <a:spcPts val="8200"/>
              </a:lnSpc>
              <a:buNone/>
              <a:defRPr sz="7400" b="0" i="0">
                <a:solidFill>
                  <a:schemeClr val="bg1"/>
                </a:solidFill>
                <a:latin typeface="Arial" panose="020B0604020202020204" pitchFamily="34" charset="0"/>
              </a:defRPr>
            </a:lvl1pPr>
          </a:lstStyle>
          <a:p>
            <a:pPr lvl="0"/>
            <a:r>
              <a:rPr lang="en-US"/>
              <a:t>Thank you</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bg1"/>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pic>
        <p:nvPicPr>
          <p:cNvPr id="13" name="Picture 12">
            <a:extLst>
              <a:ext uri="{FF2B5EF4-FFF2-40B4-BE49-F238E27FC236}">
                <a16:creationId xmlns:a16="http://schemas.microsoft.com/office/drawing/2014/main" id="{C5C7C7DE-2E5C-624F-BEB9-CDE2240B47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199" y="340596"/>
            <a:ext cx="1381539" cy="439580"/>
          </a:xfrm>
          <a:prstGeom prst="rect">
            <a:avLst/>
          </a:prstGeom>
        </p:spPr>
      </p:pic>
    </p:spTree>
    <p:extLst>
      <p:ext uri="{BB962C8B-B14F-4D97-AF65-F5344CB8AC3E}">
        <p14:creationId xmlns:p14="http://schemas.microsoft.com/office/powerpoint/2010/main" val="44338249"/>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5763986" y="0"/>
            <a:ext cx="642801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453614" y="1339932"/>
            <a:ext cx="4991100" cy="208915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109832" y="1337219"/>
            <a:ext cx="5061752" cy="1241507"/>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Quote–Lorem ipsum dolor sit </a:t>
            </a:r>
            <a:r>
              <a:rPr lang="en-US" err="1"/>
              <a:t>amet</a:t>
            </a:r>
            <a:endParaRPr lang="en-US"/>
          </a:p>
        </p:txBody>
      </p:sp>
      <p:sp>
        <p:nvSpPr>
          <p:cNvPr id="5" name="Text Placeholder 4">
            <a:extLst>
              <a:ext uri="{FF2B5EF4-FFF2-40B4-BE49-F238E27FC236}">
                <a16:creationId xmlns:a16="http://schemas.microsoft.com/office/drawing/2014/main" id="{1DD651C6-1E75-2541-A17C-C23BB84F50ED}"/>
              </a:ext>
            </a:extLst>
          </p:cNvPr>
          <p:cNvSpPr>
            <a:spLocks noGrp="1"/>
          </p:cNvSpPr>
          <p:nvPr>
            <p:ph type="body" sz="quarter" idx="24" hasCustomPrompt="1"/>
          </p:nvPr>
        </p:nvSpPr>
        <p:spPr>
          <a:xfrm>
            <a:off x="6096000" y="3292877"/>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0" name="Text Placeholder 4">
            <a:extLst>
              <a:ext uri="{FF2B5EF4-FFF2-40B4-BE49-F238E27FC236}">
                <a16:creationId xmlns:a16="http://schemas.microsoft.com/office/drawing/2014/main" id="{EF70D999-88B1-6E43-A886-21853FE9212D}"/>
              </a:ext>
            </a:extLst>
          </p:cNvPr>
          <p:cNvSpPr>
            <a:spLocks noGrp="1"/>
          </p:cNvSpPr>
          <p:nvPr>
            <p:ph type="body" sz="quarter" idx="25" hasCustomPrompt="1"/>
          </p:nvPr>
        </p:nvSpPr>
        <p:spPr>
          <a:xfrm>
            <a:off x="6109832" y="5014450"/>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1" name="Text Placeholder 4">
            <a:extLst>
              <a:ext uri="{FF2B5EF4-FFF2-40B4-BE49-F238E27FC236}">
                <a16:creationId xmlns:a16="http://schemas.microsoft.com/office/drawing/2014/main" id="{3DC8C95E-1FEF-FA42-8BE0-F0DEDE2178D7}"/>
              </a:ext>
            </a:extLst>
          </p:cNvPr>
          <p:cNvSpPr>
            <a:spLocks noGrp="1"/>
          </p:cNvSpPr>
          <p:nvPr>
            <p:ph type="body" sz="quarter" idx="26" hasCustomPrompt="1"/>
          </p:nvPr>
        </p:nvSpPr>
        <p:spPr>
          <a:xfrm>
            <a:off x="9340401" y="3299950"/>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2" name="Text Placeholder 4">
            <a:extLst>
              <a:ext uri="{FF2B5EF4-FFF2-40B4-BE49-F238E27FC236}">
                <a16:creationId xmlns:a16="http://schemas.microsoft.com/office/drawing/2014/main" id="{396BB525-A7EB-3046-AE47-0324227D377A}"/>
              </a:ext>
            </a:extLst>
          </p:cNvPr>
          <p:cNvSpPr>
            <a:spLocks noGrp="1"/>
          </p:cNvSpPr>
          <p:nvPr>
            <p:ph type="body" sz="quarter" idx="27" hasCustomPrompt="1"/>
          </p:nvPr>
        </p:nvSpPr>
        <p:spPr>
          <a:xfrm>
            <a:off x="9334500" y="5027068"/>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096000" y="2804650"/>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34500" y="2805528"/>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109832" y="4557250"/>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34499" y="4557249"/>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16" name="Slide Number Placeholder 5">
            <a:extLst>
              <a:ext uri="{FF2B5EF4-FFF2-40B4-BE49-F238E27FC236}">
                <a16:creationId xmlns:a16="http://schemas.microsoft.com/office/drawing/2014/main" id="{6C93B09E-5CEF-C443-B125-37C81C6E0E10}"/>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95820FC5-2667-F546-989D-58A6A9B45043}"/>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20" name="Text Placeholder 57">
            <a:extLst>
              <a:ext uri="{FF2B5EF4-FFF2-40B4-BE49-F238E27FC236}">
                <a16:creationId xmlns:a16="http://schemas.microsoft.com/office/drawing/2014/main" id="{2C3180D2-775A-8B49-96B1-64AD9BC07601}"/>
              </a:ext>
            </a:extLst>
          </p:cNvPr>
          <p:cNvSpPr>
            <a:spLocks noGrp="1"/>
          </p:cNvSpPr>
          <p:nvPr>
            <p:ph type="body" sz="quarter" idx="32"/>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7" name="Picture 16">
            <a:extLst>
              <a:ext uri="{FF2B5EF4-FFF2-40B4-BE49-F238E27FC236}">
                <a16:creationId xmlns:a16="http://schemas.microsoft.com/office/drawing/2014/main" id="{3FEA1A1E-CB96-364A-BE99-189F93AB7E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1656" userDrawn="1">
          <p15:clr>
            <a:srgbClr val="FBAE40"/>
          </p15:clr>
        </p15:guide>
        <p15:guide id="3" orient="horz" pos="1968" userDrawn="1">
          <p15:clr>
            <a:srgbClr val="FBAE40"/>
          </p15:clr>
        </p15:guide>
        <p15:guide id="4" orient="horz" pos="2760" userDrawn="1">
          <p15:clr>
            <a:srgbClr val="FBAE40"/>
          </p15:clr>
        </p15:guide>
        <p15:guide id="5" orient="horz" pos="3048" userDrawn="1">
          <p15:clr>
            <a:srgbClr val="FBAE40"/>
          </p15:clr>
        </p15:guide>
        <p15:guide id="6" pos="5880" userDrawn="1">
          <p15:clr>
            <a:srgbClr val="FBAE40"/>
          </p15:clr>
        </p15:guide>
        <p15:guide id="7" pos="326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3765E54-7826-7441-A73C-1E479075C177}"/>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9" name="Text Placeholder 57">
            <a:extLst>
              <a:ext uri="{FF2B5EF4-FFF2-40B4-BE49-F238E27FC236}">
                <a16:creationId xmlns:a16="http://schemas.microsoft.com/office/drawing/2014/main" id="{6491ABC4-31DC-E949-A3BB-A9D1812AB352}"/>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5" name="Picture 4">
            <a:extLst>
              <a:ext uri="{FF2B5EF4-FFF2-40B4-BE49-F238E27FC236}">
                <a16:creationId xmlns:a16="http://schemas.microsoft.com/office/drawing/2014/main" id="{07B342AA-422E-0B4F-8B72-2329F71B12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457200" y="1243012"/>
            <a:ext cx="7124700" cy="4838700"/>
          </a:xfrm>
        </p:spPr>
        <p:txBody>
          <a:bodyPr l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a:solidFill>
                  <a:schemeClr val="accent1"/>
                </a:solidFill>
              </a:defRPr>
            </a:lvl1pPr>
          </a:lstStyle>
          <a:p>
            <a:pPr>
              <a:lnSpc>
                <a:spcPct val="100000"/>
              </a:lnSpc>
            </a:pPr>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a:p>
            <a:pPr>
              <a:lnSpc>
                <a:spcPct val="100000"/>
              </a:lnSpc>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endParaRPr lang="x-none"/>
          </a:p>
        </p:txBody>
      </p:sp>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15:guide id="1" pos="674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472615" y="3513996"/>
            <a:ext cx="4183205" cy="225357"/>
          </a:xfrm>
        </p:spPr>
        <p:txBody>
          <a:bodyPr lIns="0" tIns="0" rIns="0" bIns="0">
            <a:noAutofit/>
          </a:bodyPr>
          <a:lstStyle>
            <a:lvl1pPr marL="0" indent="0">
              <a:buNone/>
              <a:defRPr sz="14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9" name="Text Placeholder 4">
            <a:extLst>
              <a:ext uri="{FF2B5EF4-FFF2-40B4-BE49-F238E27FC236}">
                <a16:creationId xmlns:a16="http://schemas.microsoft.com/office/drawing/2014/main" id="{4C9C4BF0-A308-5241-8C03-8D24FB5A60F7}"/>
              </a:ext>
            </a:extLst>
          </p:cNvPr>
          <p:cNvSpPr>
            <a:spLocks noGrp="1"/>
          </p:cNvSpPr>
          <p:nvPr>
            <p:ph type="body" sz="quarter" idx="23" hasCustomPrompt="1"/>
          </p:nvPr>
        </p:nvSpPr>
        <p:spPr>
          <a:xfrm>
            <a:off x="457201" y="1243012"/>
            <a:ext cx="4991100" cy="208915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457200" y="3795712"/>
            <a:ext cx="4991100" cy="228600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0" name="Slide Number Placeholder 5">
            <a:extLst>
              <a:ext uri="{FF2B5EF4-FFF2-40B4-BE49-F238E27FC236}">
                <a16:creationId xmlns:a16="http://schemas.microsoft.com/office/drawing/2014/main" id="{1C7972DD-05D7-6C40-92AA-CFEEFB31CC43}"/>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31B7708F-C7D8-5A43-B566-B32579A78AE4}"/>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5" name="Text Placeholder 57">
            <a:extLst>
              <a:ext uri="{FF2B5EF4-FFF2-40B4-BE49-F238E27FC236}">
                <a16:creationId xmlns:a16="http://schemas.microsoft.com/office/drawing/2014/main" id="{A3F08D7C-0504-2441-91E2-4B6CA4C83D3E}"/>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8AE65B30-72EB-2947-B6DC-63E8C9E7CA4D}"/>
              </a:ext>
            </a:extLst>
          </p:cNvPr>
          <p:cNvPicPr>
            <a:picLocks noChangeAspect="1"/>
          </p:cNvPicPr>
          <p:nvPr userDrawn="1"/>
        </p:nvPicPr>
        <p:blipFill>
          <a:blip r:embed="rId2"/>
          <a:stretch>
            <a:fillRect/>
          </a:stretch>
        </p:blipFill>
        <p:spPr>
          <a:xfrm>
            <a:off x="467706" y="6291176"/>
            <a:ext cx="730343" cy="238766"/>
          </a:xfrm>
          <a:prstGeom prst="rect">
            <a:avLst/>
          </a:prstGeom>
        </p:spPr>
      </p:pic>
      <p:sp>
        <p:nvSpPr>
          <p:cNvPr id="13" name="Rectangle 12">
            <a:extLst>
              <a:ext uri="{FF2B5EF4-FFF2-40B4-BE49-F238E27FC236}">
                <a16:creationId xmlns:a16="http://schemas.microsoft.com/office/drawing/2014/main" id="{C10663F8-A1AE-2C4B-9A48-4DC0DDE9DDC1}"/>
              </a:ext>
            </a:extLst>
          </p:cNvPr>
          <p:cNvSpPr/>
          <p:nvPr userDrawn="1"/>
        </p:nvSpPr>
        <p:spPr>
          <a:xfrm>
            <a:off x="5763986" y="0"/>
            <a:ext cx="6428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Text Placeholder 4">
            <a:extLst>
              <a:ext uri="{FF2B5EF4-FFF2-40B4-BE49-F238E27FC236}">
                <a16:creationId xmlns:a16="http://schemas.microsoft.com/office/drawing/2014/main" id="{476DD77D-E9AB-6645-B39A-2A12C74D59F8}"/>
              </a:ext>
            </a:extLst>
          </p:cNvPr>
          <p:cNvSpPr>
            <a:spLocks noGrp="1"/>
          </p:cNvSpPr>
          <p:nvPr>
            <p:ph type="body" sz="quarter" idx="25" hasCustomPrompt="1"/>
          </p:nvPr>
        </p:nvSpPr>
        <p:spPr>
          <a:xfrm>
            <a:off x="6096000" y="1243012"/>
            <a:ext cx="5476875" cy="4838700"/>
          </a:xfrm>
        </p:spPr>
        <p:txBody>
          <a:bodyPr lIns="0" tIns="0" rIns="0" bIns="0">
            <a:noAutofit/>
          </a:bodyPr>
          <a:lstStyle>
            <a:lvl1pPr marL="0" indent="0">
              <a:buNone/>
              <a:defRPr sz="2000" b="0" i="0">
                <a:solidFill>
                  <a:schemeClr val="tx2"/>
                </a:solidFill>
                <a:latin typeface="Arial" panose="020B0604020202020204" pitchFamily="34" charset="0"/>
              </a:defRPr>
            </a:lvl1pPr>
          </a:lstStyle>
          <a:p>
            <a:pPr lvl="0"/>
            <a:r>
              <a:rPr lang="en-US"/>
              <a:t>Add body text here-–Lorem ipsum dolor sit </a:t>
            </a:r>
            <a:r>
              <a:rPr lang="en-US" err="1"/>
              <a:t>amer</a:t>
            </a:r>
            <a:r>
              <a:rPr lang="en-US"/>
              <a:t>, </a:t>
            </a:r>
            <a:r>
              <a:rPr lang="en-US" err="1"/>
              <a:t>consectetur</a:t>
            </a:r>
            <a:r>
              <a:rPr lang="en-US"/>
              <a:t> </a:t>
            </a:r>
            <a:r>
              <a:rPr lang="en-US" err="1"/>
              <a:t>adipiscing</a:t>
            </a:r>
            <a:r>
              <a:rPr lang="en-US"/>
              <a:t> </a:t>
            </a:r>
            <a:r>
              <a:rPr lang="en-US" err="1"/>
              <a:t>elit</a:t>
            </a:r>
            <a:endParaRPr lang="en-US"/>
          </a:p>
        </p:txBody>
      </p:sp>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200" y="1653829"/>
            <a:ext cx="9939464" cy="4427883"/>
          </a:xfrm>
          <a:prstGeom prst="rect">
            <a:avLst/>
          </a:prstGeom>
        </p:spPr>
        <p:txBody>
          <a:bodyPr lIns="0" tIns="0" rIns="0" bIns="0">
            <a:noAutofit/>
          </a:bodyPr>
          <a:lstStyle>
            <a:lvl1pPr marL="0" indent="0">
              <a:lnSpc>
                <a:spcPct val="100000"/>
              </a:lnSpc>
              <a:buNone/>
              <a:defRPr sz="32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1" y="1263415"/>
            <a:ext cx="9939464"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8" name="Slide Number Placeholder 5">
            <a:extLst>
              <a:ext uri="{FF2B5EF4-FFF2-40B4-BE49-F238E27FC236}">
                <a16:creationId xmlns:a16="http://schemas.microsoft.com/office/drawing/2014/main" id="{8C872842-A4B7-654C-9ED0-66CC8E931F8E}"/>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2" name="Picture 11">
            <a:extLst>
              <a:ext uri="{FF2B5EF4-FFF2-40B4-BE49-F238E27FC236}">
                <a16:creationId xmlns:a16="http://schemas.microsoft.com/office/drawing/2014/main" id="{1E6E3072-EACE-874F-93C0-288CB694E1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3" name="Title 1">
            <a:extLst>
              <a:ext uri="{FF2B5EF4-FFF2-40B4-BE49-F238E27FC236}">
                <a16:creationId xmlns:a16="http://schemas.microsoft.com/office/drawing/2014/main" id="{C37BD6BF-B161-3E41-916A-1C9C99A6C882}"/>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4" name="Text Placeholder 57">
            <a:extLst>
              <a:ext uri="{FF2B5EF4-FFF2-40B4-BE49-F238E27FC236}">
                <a16:creationId xmlns:a16="http://schemas.microsoft.com/office/drawing/2014/main" id="{96E2762C-933D-424C-9128-D1E6A39B94AF}"/>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8338566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 Column w/ Blank Conten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200" y="1661664"/>
            <a:ext cx="4991101" cy="4427883"/>
          </a:xfrm>
          <a:prstGeom prst="rect">
            <a:avLst/>
          </a:prstGeom>
        </p:spPr>
        <p:txBody>
          <a:bodyPr lIns="0" tIns="0" rIns="0" bIns="0">
            <a:noAutofit/>
          </a:bodyPr>
          <a:lstStyle>
            <a:lvl1pPr marL="0" indent="0">
              <a:lnSpc>
                <a:spcPct val="100000"/>
              </a:lnSpc>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1" y="1271250"/>
            <a:ext cx="499110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1" name="Content Placeholder 10">
            <a:extLst>
              <a:ext uri="{FF2B5EF4-FFF2-40B4-BE49-F238E27FC236}">
                <a16:creationId xmlns:a16="http://schemas.microsoft.com/office/drawing/2014/main" id="{5DCABD59-D66C-C843-B0BC-598E3C16F0E2}"/>
              </a:ext>
            </a:extLst>
          </p:cNvPr>
          <p:cNvSpPr>
            <a:spLocks noGrp="1"/>
          </p:cNvSpPr>
          <p:nvPr>
            <p:ph sz="quarter" idx="27"/>
          </p:nvPr>
        </p:nvSpPr>
        <p:spPr>
          <a:xfrm>
            <a:off x="6096000" y="1271250"/>
            <a:ext cx="6096000" cy="4710450"/>
          </a:xfrm>
        </p:spPr>
        <p:txBody>
          <a:bodyPr>
            <a:noAutofit/>
          </a:bodyPr>
          <a:lstStyle>
            <a:lvl1pPr>
              <a:defRPr b="0" i="0">
                <a:latin typeface="Arial" panose="020B0604020202020204" pitchFamily="34" charset="0"/>
              </a:defRPr>
            </a:lvl1pPr>
            <a:lvl2pPr>
              <a:defRPr b="0" i="0">
                <a:latin typeface="Arial" panose="020B0604020202020204" pitchFamily="34" charset="0"/>
              </a:defRPr>
            </a:lvl2pPr>
            <a:lvl3pPr>
              <a:defRPr b="0" i="0">
                <a:latin typeface="Arial" panose="020B0604020202020204" pitchFamily="34" charset="0"/>
              </a:defRPr>
            </a:lvl3pPr>
            <a:lvl4pPr>
              <a:defRPr b="0" i="0">
                <a:latin typeface="Arial" panose="020B0604020202020204" pitchFamily="34" charset="0"/>
              </a:defRPr>
            </a:lvl4pPr>
            <a:lvl5pPr>
              <a:defRPr b="0" i="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828E53C7-0E4B-674F-8CA8-99C7C3156A5C}"/>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4" name="Picture 13">
            <a:extLst>
              <a:ext uri="{FF2B5EF4-FFF2-40B4-BE49-F238E27FC236}">
                <a16:creationId xmlns:a16="http://schemas.microsoft.com/office/drawing/2014/main" id="{158A9C06-2C15-CC49-8F7A-A7ADB91A0E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5" name="Title 1">
            <a:extLst>
              <a:ext uri="{FF2B5EF4-FFF2-40B4-BE49-F238E27FC236}">
                <a16:creationId xmlns:a16="http://schemas.microsoft.com/office/drawing/2014/main" id="{D569F741-207F-7148-8FA4-6709C95BDE1C}"/>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6" name="Text Placeholder 57">
            <a:extLst>
              <a:ext uri="{FF2B5EF4-FFF2-40B4-BE49-F238E27FC236}">
                <a16:creationId xmlns:a16="http://schemas.microsoft.com/office/drawing/2014/main" id="{C00E95AE-CD0A-9946-BF2D-BEF91D080B11}"/>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60867744"/>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200" y="1661664"/>
            <a:ext cx="5287950"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1" y="1271250"/>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8" name="Text Placeholder 2">
            <a:extLst>
              <a:ext uri="{FF2B5EF4-FFF2-40B4-BE49-F238E27FC236}">
                <a16:creationId xmlns:a16="http://schemas.microsoft.com/office/drawing/2014/main" id="{02B96085-FF86-A044-A894-144CB13F7421}"/>
              </a:ext>
            </a:extLst>
          </p:cNvPr>
          <p:cNvSpPr>
            <a:spLocks noGrp="1"/>
          </p:cNvSpPr>
          <p:nvPr>
            <p:ph type="body" sz="quarter" idx="27" hasCustomPrompt="1"/>
          </p:nvPr>
        </p:nvSpPr>
        <p:spPr>
          <a:xfrm>
            <a:off x="6347625" y="1653829"/>
            <a:ext cx="5287950" cy="4427883"/>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9" name="Text Placeholder 11">
            <a:extLst>
              <a:ext uri="{FF2B5EF4-FFF2-40B4-BE49-F238E27FC236}">
                <a16:creationId xmlns:a16="http://schemas.microsoft.com/office/drawing/2014/main" id="{DA89E937-1421-E842-A0E8-02E5F0C583CE}"/>
              </a:ext>
            </a:extLst>
          </p:cNvPr>
          <p:cNvSpPr>
            <a:spLocks noGrp="1"/>
          </p:cNvSpPr>
          <p:nvPr>
            <p:ph type="body" sz="quarter" idx="28" hasCustomPrompt="1"/>
          </p:nvPr>
        </p:nvSpPr>
        <p:spPr>
          <a:xfrm>
            <a:off x="6347626" y="1263415"/>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3" name="Slide Number Placeholder 5">
            <a:extLst>
              <a:ext uri="{FF2B5EF4-FFF2-40B4-BE49-F238E27FC236}">
                <a16:creationId xmlns:a16="http://schemas.microsoft.com/office/drawing/2014/main" id="{E874955F-CCD0-A54B-8794-213C0BB352EC}"/>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4" name="Picture 13">
            <a:extLst>
              <a:ext uri="{FF2B5EF4-FFF2-40B4-BE49-F238E27FC236}">
                <a16:creationId xmlns:a16="http://schemas.microsoft.com/office/drawing/2014/main" id="{420D5B3F-9365-F042-82FD-CEA9BB234D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5" name="Title 1">
            <a:extLst>
              <a:ext uri="{FF2B5EF4-FFF2-40B4-BE49-F238E27FC236}">
                <a16:creationId xmlns:a16="http://schemas.microsoft.com/office/drawing/2014/main" id="{81ED8924-126C-C346-9AA6-C10FA3DE0F58}"/>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6" name="Text Placeholder 57">
            <a:extLst>
              <a:ext uri="{FF2B5EF4-FFF2-40B4-BE49-F238E27FC236}">
                <a16:creationId xmlns:a16="http://schemas.microsoft.com/office/drawing/2014/main" id="{CBCDB3E1-E9B4-5945-A463-B28A2494B5AE}"/>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3180348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199" y="1662049"/>
            <a:ext cx="3327621" cy="4221271"/>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0" y="1271635"/>
            <a:ext cx="332762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0" name="Text Placeholder 2">
            <a:extLst>
              <a:ext uri="{FF2B5EF4-FFF2-40B4-BE49-F238E27FC236}">
                <a16:creationId xmlns:a16="http://schemas.microsoft.com/office/drawing/2014/main" id="{1D9F453F-6146-C74A-BA9B-2FB1D4965F01}"/>
              </a:ext>
            </a:extLst>
          </p:cNvPr>
          <p:cNvSpPr>
            <a:spLocks noGrp="1"/>
          </p:cNvSpPr>
          <p:nvPr>
            <p:ph type="body" sz="quarter" idx="27" hasCustomPrompt="1"/>
          </p:nvPr>
        </p:nvSpPr>
        <p:spPr>
          <a:xfrm>
            <a:off x="4450079" y="1641646"/>
            <a:ext cx="3327621" cy="4221271"/>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450080" y="1251232"/>
            <a:ext cx="332762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2" name="Text Placeholder 2">
            <a:extLst>
              <a:ext uri="{FF2B5EF4-FFF2-40B4-BE49-F238E27FC236}">
                <a16:creationId xmlns:a16="http://schemas.microsoft.com/office/drawing/2014/main" id="{BDE591E7-112C-8742-A1BA-5E591C303942}"/>
              </a:ext>
            </a:extLst>
          </p:cNvPr>
          <p:cNvSpPr>
            <a:spLocks noGrp="1"/>
          </p:cNvSpPr>
          <p:nvPr>
            <p:ph type="body" sz="quarter" idx="29" hasCustomPrompt="1"/>
          </p:nvPr>
        </p:nvSpPr>
        <p:spPr>
          <a:xfrm>
            <a:off x="8442958" y="1641646"/>
            <a:ext cx="3327621" cy="4221271"/>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442959" y="1251232"/>
            <a:ext cx="332762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7" name="Slide Number Placeholder 5">
            <a:extLst>
              <a:ext uri="{FF2B5EF4-FFF2-40B4-BE49-F238E27FC236}">
                <a16:creationId xmlns:a16="http://schemas.microsoft.com/office/drawing/2014/main" id="{773ADA80-0B0D-294B-AA2F-29DEB9E44268}"/>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8" name="Picture 17">
            <a:extLst>
              <a:ext uri="{FF2B5EF4-FFF2-40B4-BE49-F238E27FC236}">
                <a16:creationId xmlns:a16="http://schemas.microsoft.com/office/drawing/2014/main" id="{2B60B419-68C8-9D4E-8DB9-D35DAA39C3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9" name="Title 1">
            <a:extLst>
              <a:ext uri="{FF2B5EF4-FFF2-40B4-BE49-F238E27FC236}">
                <a16:creationId xmlns:a16="http://schemas.microsoft.com/office/drawing/2014/main" id="{94182EF6-F019-4F41-BFAD-C9F17CE680E1}"/>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20" name="Text Placeholder 57">
            <a:extLst>
              <a:ext uri="{FF2B5EF4-FFF2-40B4-BE49-F238E27FC236}">
                <a16:creationId xmlns:a16="http://schemas.microsoft.com/office/drawing/2014/main" id="{17266EA6-8713-5746-B716-DC6DE06A4EB6}"/>
              </a:ext>
            </a:extLst>
          </p:cNvPr>
          <p:cNvSpPr>
            <a:spLocks noGrp="1"/>
          </p:cNvSpPr>
          <p:nvPr>
            <p:ph type="body" sz="quarter" idx="31"/>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2277196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 Section Lis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55CC161F-7960-D04A-99D8-B7D7D7552BEE}"/>
              </a:ext>
            </a:extLst>
          </p:cNvPr>
          <p:cNvSpPr>
            <a:spLocks noGrp="1"/>
          </p:cNvSpPr>
          <p:nvPr>
            <p:ph sz="half" idx="1" hasCustomPrompt="1"/>
          </p:nvPr>
        </p:nvSpPr>
        <p:spPr>
          <a:xfrm>
            <a:off x="457200"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r>
              <a:rPr lang="en-US"/>
              <a:t>Add text here</a:t>
            </a:r>
          </a:p>
        </p:txBody>
      </p:sp>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457200" y="1682639"/>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3" name="Content Placeholder 2">
            <a:extLst>
              <a:ext uri="{FF2B5EF4-FFF2-40B4-BE49-F238E27FC236}">
                <a16:creationId xmlns:a16="http://schemas.microsoft.com/office/drawing/2014/main" id="{1E27F35E-8DCB-644B-8BF6-BC25E3A83682}"/>
              </a:ext>
            </a:extLst>
          </p:cNvPr>
          <p:cNvSpPr>
            <a:spLocks noGrp="1"/>
          </p:cNvSpPr>
          <p:nvPr>
            <p:ph sz="half" idx="14" hasCustomPrompt="1"/>
          </p:nvPr>
        </p:nvSpPr>
        <p:spPr>
          <a:xfrm>
            <a:off x="403417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4034174" y="1682639"/>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5" name="Content Placeholder 2">
            <a:extLst>
              <a:ext uri="{FF2B5EF4-FFF2-40B4-BE49-F238E27FC236}">
                <a16:creationId xmlns:a16="http://schemas.microsoft.com/office/drawing/2014/main" id="{DCFC4ECF-E201-3D4C-B3F8-A9BB1DF2EBE0}"/>
              </a:ext>
            </a:extLst>
          </p:cNvPr>
          <p:cNvSpPr>
            <a:spLocks noGrp="1"/>
          </p:cNvSpPr>
          <p:nvPr>
            <p:ph sz="half" idx="16" hasCustomPrompt="1"/>
          </p:nvPr>
        </p:nvSpPr>
        <p:spPr>
          <a:xfrm>
            <a:off x="871206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8712064" y="1682639"/>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7" name="Content Placeholder 2">
            <a:extLst>
              <a:ext uri="{FF2B5EF4-FFF2-40B4-BE49-F238E27FC236}">
                <a16:creationId xmlns:a16="http://schemas.microsoft.com/office/drawing/2014/main" id="{C0EC67FF-B049-914F-B99F-B4ABDDF1FC19}"/>
              </a:ext>
            </a:extLst>
          </p:cNvPr>
          <p:cNvSpPr>
            <a:spLocks noGrp="1"/>
          </p:cNvSpPr>
          <p:nvPr>
            <p:ph sz="half" idx="18" hasCustomPrompt="1"/>
          </p:nvPr>
        </p:nvSpPr>
        <p:spPr>
          <a:xfrm>
            <a:off x="460239"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lvl="0"/>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18" name="Text Placeholder 13">
            <a:extLst>
              <a:ext uri="{FF2B5EF4-FFF2-40B4-BE49-F238E27FC236}">
                <a16:creationId xmlns:a16="http://schemas.microsoft.com/office/drawing/2014/main" id="{02738305-AB89-1E4A-8C75-74D52ACB8957}"/>
              </a:ext>
            </a:extLst>
          </p:cNvPr>
          <p:cNvSpPr>
            <a:spLocks noGrp="1"/>
          </p:cNvSpPr>
          <p:nvPr>
            <p:ph type="body" sz="quarter" idx="19" hasCustomPrompt="1"/>
          </p:nvPr>
        </p:nvSpPr>
        <p:spPr>
          <a:xfrm>
            <a:off x="460239" y="3665867"/>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9" name="Content Placeholder 2">
            <a:extLst>
              <a:ext uri="{FF2B5EF4-FFF2-40B4-BE49-F238E27FC236}">
                <a16:creationId xmlns:a16="http://schemas.microsoft.com/office/drawing/2014/main" id="{50DF45DC-84B7-5347-8E83-CE81DADF64F8}"/>
              </a:ext>
            </a:extLst>
          </p:cNvPr>
          <p:cNvSpPr>
            <a:spLocks noGrp="1"/>
          </p:cNvSpPr>
          <p:nvPr>
            <p:ph sz="half" idx="20" hasCustomPrompt="1"/>
          </p:nvPr>
        </p:nvSpPr>
        <p:spPr>
          <a:xfrm>
            <a:off x="403417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lvl="0"/>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20" name="Text Placeholder 13">
            <a:extLst>
              <a:ext uri="{FF2B5EF4-FFF2-40B4-BE49-F238E27FC236}">
                <a16:creationId xmlns:a16="http://schemas.microsoft.com/office/drawing/2014/main" id="{956E6FF5-3A41-8C4C-B831-C6C42552BF6D}"/>
              </a:ext>
            </a:extLst>
          </p:cNvPr>
          <p:cNvSpPr>
            <a:spLocks noGrp="1"/>
          </p:cNvSpPr>
          <p:nvPr>
            <p:ph type="body" sz="quarter" idx="21" hasCustomPrompt="1"/>
          </p:nvPr>
        </p:nvSpPr>
        <p:spPr>
          <a:xfrm>
            <a:off x="4034174" y="3665867"/>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1" name="Content Placeholder 2">
            <a:extLst>
              <a:ext uri="{FF2B5EF4-FFF2-40B4-BE49-F238E27FC236}">
                <a16:creationId xmlns:a16="http://schemas.microsoft.com/office/drawing/2014/main" id="{2CA5274F-82C2-1043-8D4E-7AB2B5D30D54}"/>
              </a:ext>
            </a:extLst>
          </p:cNvPr>
          <p:cNvSpPr>
            <a:spLocks noGrp="1"/>
          </p:cNvSpPr>
          <p:nvPr>
            <p:ph sz="half" idx="22" hasCustomPrompt="1"/>
          </p:nvPr>
        </p:nvSpPr>
        <p:spPr>
          <a:xfrm>
            <a:off x="871206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lvl="0"/>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22" name="Text Placeholder 13">
            <a:extLst>
              <a:ext uri="{FF2B5EF4-FFF2-40B4-BE49-F238E27FC236}">
                <a16:creationId xmlns:a16="http://schemas.microsoft.com/office/drawing/2014/main" id="{FF0E0456-C76C-E440-84CD-7262A2B3F304}"/>
              </a:ext>
            </a:extLst>
          </p:cNvPr>
          <p:cNvSpPr>
            <a:spLocks noGrp="1"/>
          </p:cNvSpPr>
          <p:nvPr>
            <p:ph type="body" sz="quarter" idx="23" hasCustomPrompt="1"/>
          </p:nvPr>
        </p:nvSpPr>
        <p:spPr>
          <a:xfrm>
            <a:off x="8712064" y="3665867"/>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4" name="Slide Number Placeholder 5">
            <a:extLst>
              <a:ext uri="{FF2B5EF4-FFF2-40B4-BE49-F238E27FC236}">
                <a16:creationId xmlns:a16="http://schemas.microsoft.com/office/drawing/2014/main" id="{985D4662-CE1D-7149-A635-0DF1072195F5}"/>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28" name="Picture 27">
            <a:extLst>
              <a:ext uri="{FF2B5EF4-FFF2-40B4-BE49-F238E27FC236}">
                <a16:creationId xmlns:a16="http://schemas.microsoft.com/office/drawing/2014/main" id="{A53C1404-043B-F844-BBB5-2F8897A7F79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29" name="Title 1">
            <a:extLst>
              <a:ext uri="{FF2B5EF4-FFF2-40B4-BE49-F238E27FC236}">
                <a16:creationId xmlns:a16="http://schemas.microsoft.com/office/drawing/2014/main" id="{ACC8ACFF-8320-3C4B-BAE4-C20FF416DEE6}"/>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30" name="Text Placeholder 57">
            <a:extLst>
              <a:ext uri="{FF2B5EF4-FFF2-40B4-BE49-F238E27FC236}">
                <a16:creationId xmlns:a16="http://schemas.microsoft.com/office/drawing/2014/main" id="{1B1F00D9-5322-7C46-AAF8-B499F317FCA2}"/>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604615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w/ Header">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3C6D06-BD72-5640-9BBB-F059149331A3}"/>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1BC6B535-31F3-514C-AC5E-8332265937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2" name="Title 1">
            <a:extLst>
              <a:ext uri="{FF2B5EF4-FFF2-40B4-BE49-F238E27FC236}">
                <a16:creationId xmlns:a16="http://schemas.microsoft.com/office/drawing/2014/main" id="{2A4934A9-BDF3-3248-BFDB-0571A9CE3EFF}"/>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D0DAD640-4525-9441-A314-A35212648395}"/>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5973436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w/ Footer">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355532D-E3A8-6940-A851-2B488F09A410}"/>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7" name="Picture 6">
            <a:extLst>
              <a:ext uri="{FF2B5EF4-FFF2-40B4-BE49-F238E27FC236}">
                <a16:creationId xmlns:a16="http://schemas.microsoft.com/office/drawing/2014/main" id="{C9915CD4-5169-0A4F-A8BE-E3D87B3898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374315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6653D2-E03D-9443-AAB6-4405A6F511E0}"/>
              </a:ext>
            </a:extLst>
          </p:cNvPr>
          <p:cNvPicPr>
            <a:picLocks noChangeAspect="1"/>
          </p:cNvPicPr>
          <p:nvPr userDrawn="1"/>
        </p:nvPicPr>
        <p:blipFill>
          <a:blip r:embed="rId2"/>
          <a:stretch>
            <a:fillRect/>
          </a:stretch>
        </p:blipFill>
        <p:spPr>
          <a:xfrm>
            <a:off x="6096000" y="-1"/>
            <a:ext cx="12542729" cy="6861089"/>
          </a:xfrm>
          <a:prstGeom prst="rect">
            <a:avLst/>
          </a:prstGeom>
        </p:spPr>
      </p:pic>
      <p:pic>
        <p:nvPicPr>
          <p:cNvPr id="8" name="Picture 7">
            <a:extLst>
              <a:ext uri="{FF2B5EF4-FFF2-40B4-BE49-F238E27FC236}">
                <a16:creationId xmlns:a16="http://schemas.microsoft.com/office/drawing/2014/main" id="{2A98ECEF-1C03-9345-9A2A-7C30D07CC70C}"/>
              </a:ext>
            </a:extLst>
          </p:cNvPr>
          <p:cNvPicPr>
            <a:picLocks noChangeAspect="1"/>
          </p:cNvPicPr>
          <p:nvPr userDrawn="1"/>
        </p:nvPicPr>
        <p:blipFill>
          <a:blip r:embed="rId3"/>
          <a:stretch>
            <a:fillRect/>
          </a:stretch>
        </p:blipFill>
        <p:spPr>
          <a:xfrm>
            <a:off x="446442" y="349519"/>
            <a:ext cx="1381538" cy="451657"/>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5405718" cy="2032000"/>
          </a:xfrm>
        </p:spPr>
        <p:txBody>
          <a:bodyPr lIns="0" tIns="0" rIns="0" bIns="0" anchor="b">
            <a:noAutofit/>
          </a:bodyPr>
          <a:lstStyle>
            <a:lvl1pPr marL="0" indent="0">
              <a:lnSpc>
                <a:spcPts val="8200"/>
              </a:lnSpc>
              <a:buNone/>
              <a:defRPr sz="7400" b="0" i="0">
                <a:solidFill>
                  <a:schemeClr val="tx2"/>
                </a:solidFill>
                <a:latin typeface="Arial" panose="020B0604020202020204" pitchFamily="34" charset="0"/>
              </a:defRPr>
            </a:lvl1pPr>
          </a:lstStyle>
          <a:p>
            <a:pPr lvl="0"/>
            <a:r>
              <a:rPr lang="en-US"/>
              <a:t>Thank you</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tx2"/>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2460049209"/>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 Footer Dark">
    <p:bg>
      <p:bgPr>
        <a:solidFill>
          <a:schemeClr val="tx2"/>
        </a:solid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D8C10E7-47F7-7E4B-8CBA-8D455EC718FC}"/>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6" name="Picture 5">
            <a:extLst>
              <a:ext uri="{FF2B5EF4-FFF2-40B4-BE49-F238E27FC236}">
                <a16:creationId xmlns:a16="http://schemas.microsoft.com/office/drawing/2014/main" id="{53CFDA3F-28FC-344A-912B-B96607902E4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14232773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Blank W Header and Footer">
    <p:bg>
      <p:bgPr>
        <a:solidFill>
          <a:schemeClr val="bg1"/>
        </a:solidFill>
        <a:effectLst/>
      </p:bgPr>
    </p:bg>
    <p:spTree>
      <p:nvGrpSpPr>
        <p:cNvPr id="1" name=""/>
        <p:cNvGrpSpPr/>
        <p:nvPr/>
      </p:nvGrpSpPr>
      <p:grpSpPr>
        <a:xfrm>
          <a:off x="0" y="0"/>
          <a:ext cx="0" cy="0"/>
          <a:chOff x="0" y="0"/>
          <a:chExt cx="0" cy="0"/>
        </a:xfrm>
      </p:grpSpPr>
      <p:sp>
        <p:nvSpPr>
          <p:cNvPr id="8" name="Text Placeholder 24">
            <a:extLst>
              <a:ext uri="{FF2B5EF4-FFF2-40B4-BE49-F238E27FC236}">
                <a16:creationId xmlns:a16="http://schemas.microsoft.com/office/drawing/2014/main" id="{E793E787-42D8-CD4A-88D2-EFC75AE2AA9C}"/>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9" name="Text Placeholder 24">
            <a:extLst>
              <a:ext uri="{FF2B5EF4-FFF2-40B4-BE49-F238E27FC236}">
                <a16:creationId xmlns:a16="http://schemas.microsoft.com/office/drawing/2014/main" id="{F97262B8-2966-0D46-B792-83ECE80FC83E}"/>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97BA2E2D-9037-9244-8533-BBA8A4349209}"/>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24716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794486" y="362694"/>
            <a:ext cx="7267237" cy="1834029"/>
          </a:xfrm>
        </p:spPr>
        <p:txBody>
          <a:bodyPr lIns="0" tIns="0" rIns="0" bIns="0" anchor="t">
            <a:noAutofit/>
          </a:bodyPr>
          <a:lstStyle>
            <a:lvl1pPr marL="0" indent="0">
              <a:lnSpc>
                <a:spcPct val="100000"/>
              </a:lnSpc>
              <a:buNone/>
              <a:defRPr sz="6700" b="0" i="0">
                <a:ln w="12700">
                  <a:noFill/>
                </a:ln>
                <a:solidFill>
                  <a:schemeClr val="bg1"/>
                </a:solidFill>
                <a:latin typeface="Arial" panose="020B0604020202020204" pitchFamily="34" charset="0"/>
              </a:defRPr>
            </a:lvl1pPr>
          </a:lstStyle>
          <a:p>
            <a:pPr lvl="0"/>
            <a:r>
              <a:rPr lang="en-US"/>
              <a:t>Chapter</a:t>
            </a:r>
          </a:p>
          <a:p>
            <a:pPr lvl="0"/>
            <a:endParaRPr lang="en-US"/>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465483" y="362695"/>
            <a:ext cx="1200978" cy="1834029"/>
          </a:xfrm>
          <a:ln>
            <a:noFill/>
          </a:ln>
        </p:spPr>
        <p:txBody>
          <a:bodyPr lIns="0" tIns="0" rIns="0" bIns="0" anchor="t">
            <a:noAutofit/>
          </a:bodyPr>
          <a:lstStyle>
            <a:lvl1pPr marL="0" indent="0">
              <a:lnSpc>
                <a:spcPct val="100000"/>
              </a:lnSpc>
              <a:buNone/>
              <a:defRPr sz="6700" b="0" i="0">
                <a:ln w="12700">
                  <a:solidFill>
                    <a:schemeClr val="bg1"/>
                  </a:solidFill>
                </a:ln>
                <a:noFill/>
                <a:latin typeface="Arial" panose="020B0604020202020204" pitchFamily="34" charset="0"/>
              </a:defRPr>
            </a:lvl1pPr>
          </a:lstStyle>
          <a:p>
            <a:pPr lvl="0"/>
            <a:r>
              <a:rPr lang="en-US"/>
              <a:t>02</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666875" y="4876800"/>
            <a:ext cx="7183438" cy="1447800"/>
          </a:xfrm>
        </p:spPr>
        <p:txBody>
          <a:bodyPr lIns="0" tIns="0" rIns="0" bIns="0">
            <a:normAutofit/>
          </a:bodyPr>
          <a:lstStyle>
            <a:lvl1pPr marL="0" indent="0">
              <a:buNone/>
              <a:defRPr sz="1600">
                <a:solidFill>
                  <a:schemeClr val="bg1"/>
                </a:solidFill>
              </a:defRPr>
            </a:lvl1pPr>
          </a:lstStyle>
          <a:p>
            <a:pPr lvl="0"/>
            <a:r>
              <a:rPr lang="en-US"/>
              <a:t>Insert description here</a:t>
            </a:r>
          </a:p>
        </p:txBody>
      </p:sp>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Cloud">
    <p:bg>
      <p:bgPr>
        <a:solidFill>
          <a:schemeClr val="tx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794486" y="362694"/>
            <a:ext cx="7267237" cy="1834029"/>
          </a:xfrm>
        </p:spPr>
        <p:txBody>
          <a:bodyPr lIns="0" tIns="0" rIns="0" bIns="0" anchor="t">
            <a:noAutofit/>
          </a:bodyPr>
          <a:lstStyle>
            <a:lvl1pPr marL="0" indent="0">
              <a:lnSpc>
                <a:spcPct val="100000"/>
              </a:lnSpc>
              <a:buNone/>
              <a:defRPr sz="6700" b="0" i="0">
                <a:ln w="12700">
                  <a:noFill/>
                </a:ln>
                <a:solidFill>
                  <a:schemeClr val="accent6"/>
                </a:solidFill>
                <a:latin typeface="Arial" panose="020B0604020202020204" pitchFamily="34" charset="0"/>
              </a:defRPr>
            </a:lvl1pPr>
          </a:lstStyle>
          <a:p>
            <a:pPr lvl="0"/>
            <a:r>
              <a:rPr lang="en-US"/>
              <a:t>Chapter</a:t>
            </a:r>
          </a:p>
          <a:p>
            <a:pPr lvl="0"/>
            <a:endParaRPr lang="en-US"/>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465483" y="362695"/>
            <a:ext cx="1200978" cy="1834029"/>
          </a:xfrm>
          <a:ln>
            <a:noFill/>
          </a:ln>
        </p:spPr>
        <p:txBody>
          <a:bodyPr lIns="0" tIns="0" rIns="0" bIns="0" anchor="t">
            <a:noAutofit/>
          </a:bodyPr>
          <a:lstStyle>
            <a:lvl1pPr marL="0" indent="0">
              <a:lnSpc>
                <a:spcPct val="100000"/>
              </a:lnSpc>
              <a:buNone/>
              <a:defRPr sz="6700" b="0" i="0">
                <a:ln w="12700">
                  <a:solidFill>
                    <a:schemeClr val="accent6"/>
                  </a:solidFill>
                </a:ln>
                <a:noFill/>
                <a:latin typeface="Arial" panose="020B0604020202020204" pitchFamily="34" charset="0"/>
              </a:defRPr>
            </a:lvl1pPr>
          </a:lstStyle>
          <a:p>
            <a:pPr lvl="0"/>
            <a:r>
              <a:rPr lang="en-US"/>
              <a:t>03</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666875" y="4876800"/>
            <a:ext cx="7183438" cy="1447800"/>
          </a:xfrm>
        </p:spPr>
        <p:txBody>
          <a:bodyPr lIns="0" tIns="0" rIns="0" bIns="0">
            <a:normAutofit/>
          </a:bodyPr>
          <a:lstStyle>
            <a:lvl1pPr marL="0" indent="0">
              <a:buNone/>
              <a:defRPr sz="1600">
                <a:solidFill>
                  <a:schemeClr val="accent6"/>
                </a:solidFill>
              </a:defRPr>
            </a:lvl1pPr>
          </a:lstStyle>
          <a:p>
            <a:pPr lvl="0"/>
            <a:r>
              <a:rPr lang="en-US"/>
              <a:t>Insert description here</a:t>
            </a:r>
          </a:p>
        </p:txBody>
      </p:sp>
      <p:pic>
        <p:nvPicPr>
          <p:cNvPr id="9" name="Picture 8">
            <a:extLst>
              <a:ext uri="{FF2B5EF4-FFF2-40B4-BE49-F238E27FC236}">
                <a16:creationId xmlns:a16="http://schemas.microsoft.com/office/drawing/2014/main" id="{252C1239-C818-5547-A051-DE63AD6D67C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1481501694"/>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Image">
    <p:bg>
      <p:bgPr>
        <a:solidFill>
          <a:schemeClr val="tx1"/>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p:spPr>
        <p:txBody>
          <a:bodyPr anchor="ctr"/>
          <a:lstStyle>
            <a:lvl1pPr marL="0" indent="0" algn="ctr">
              <a:buNone/>
              <a:defRPr/>
            </a:lvl1pPr>
          </a:lstStyle>
          <a:p>
            <a:r>
              <a:rPr lang="en-US"/>
              <a:t>ADD PHOTO HERE</a:t>
            </a:r>
          </a:p>
        </p:txBody>
      </p:sp>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794486" y="362694"/>
            <a:ext cx="7267237" cy="1834029"/>
          </a:xfrm>
        </p:spPr>
        <p:txBody>
          <a:bodyPr lIns="0" tIns="0" rIns="0" bIns="0" anchor="t">
            <a:noAutofit/>
          </a:bodyPr>
          <a:lstStyle>
            <a:lvl1pPr marL="0" indent="0">
              <a:lnSpc>
                <a:spcPct val="100000"/>
              </a:lnSpc>
              <a:buNone/>
              <a:defRPr sz="6700" b="0" i="0">
                <a:ln w="12700">
                  <a:noFill/>
                </a:ln>
                <a:solidFill>
                  <a:schemeClr val="bg1"/>
                </a:solidFill>
                <a:latin typeface="Arial" panose="020B0604020202020204" pitchFamily="34" charset="0"/>
              </a:defRPr>
            </a:lvl1pPr>
          </a:lstStyle>
          <a:p>
            <a:pPr lvl="0"/>
            <a:r>
              <a:rPr lang="en-US"/>
              <a:t>Chapter</a:t>
            </a:r>
          </a:p>
          <a:p>
            <a:pPr lvl="0"/>
            <a:endParaRPr lang="en-US"/>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465483" y="362695"/>
            <a:ext cx="1200978" cy="1834029"/>
          </a:xfrm>
          <a:ln>
            <a:noFill/>
          </a:ln>
        </p:spPr>
        <p:txBody>
          <a:bodyPr lIns="0" tIns="0" rIns="0" bIns="0" anchor="t">
            <a:noAutofit/>
          </a:bodyPr>
          <a:lstStyle>
            <a:lvl1pPr marL="0" indent="0">
              <a:lnSpc>
                <a:spcPct val="100000"/>
              </a:lnSpc>
              <a:buNone/>
              <a:defRPr sz="6700" b="0" i="0">
                <a:ln w="12700">
                  <a:solidFill>
                    <a:schemeClr val="bg1"/>
                  </a:solidFill>
                </a:ln>
                <a:noFill/>
                <a:latin typeface="Arial" panose="020B0604020202020204" pitchFamily="34" charset="0"/>
              </a:defRPr>
            </a:lvl1pPr>
          </a:lstStyle>
          <a:p>
            <a:pPr lvl="0"/>
            <a:r>
              <a:rPr lang="en-US"/>
              <a:t>04</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666875" y="4876800"/>
            <a:ext cx="7183438" cy="1447800"/>
          </a:xfrm>
        </p:spPr>
        <p:txBody>
          <a:bodyPr lIns="0" tIns="0" rIns="0" bIns="0">
            <a:normAutofit/>
          </a:bodyPr>
          <a:lstStyle>
            <a:lvl1pPr marL="0" indent="0">
              <a:buNone/>
              <a:defRPr sz="1600">
                <a:solidFill>
                  <a:schemeClr val="bg1"/>
                </a:solidFill>
              </a:defRPr>
            </a:lvl1pPr>
          </a:lstStyle>
          <a:p>
            <a:pPr lvl="0"/>
            <a:r>
              <a:rPr lang="en-US"/>
              <a:t>Insert description here</a:t>
            </a:r>
          </a:p>
        </p:txBody>
      </p:sp>
    </p:spTree>
    <p:extLst>
      <p:ext uri="{BB962C8B-B14F-4D97-AF65-F5344CB8AC3E}">
        <p14:creationId xmlns:p14="http://schemas.microsoft.com/office/powerpoint/2010/main" val="2405560163"/>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457200" y="1143000"/>
            <a:ext cx="1042290" cy="2971902"/>
          </a:xfrm>
        </p:spPr>
        <p:txBody>
          <a:bodyPr lIns="0" tIns="0" rIns="0" bIns="0" anchor="t">
            <a:normAutofit/>
          </a:bodyPr>
          <a:lstStyle>
            <a:lvl1pPr marL="0" indent="0">
              <a:lnSpc>
                <a:spcPct val="100000"/>
              </a:lnSpc>
              <a:buNone/>
              <a:defRPr sz="4400" b="0" i="0">
                <a:ln w="12700">
                  <a:solidFill>
                    <a:schemeClr val="tx2"/>
                  </a:solidFill>
                </a:ln>
                <a:noFill/>
                <a:latin typeface="Arial" panose="020B0604020202020204" pitchFamily="34" charset="0"/>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CD04DC24-C315-324C-9D46-EBAE4F47F880}"/>
              </a:ext>
            </a:extLst>
          </p:cNvPr>
          <p:cNvSpPr>
            <a:spLocks noGrp="1"/>
          </p:cNvSpPr>
          <p:nvPr>
            <p:ph idx="13" hasCustomPrompt="1"/>
          </p:nvPr>
        </p:nvSpPr>
        <p:spPr>
          <a:xfrm>
            <a:off x="1499490" y="1134161"/>
            <a:ext cx="8912696" cy="4114902"/>
          </a:xfrm>
        </p:spPr>
        <p:txBody>
          <a:bodyPr lIns="0" tIns="0" rIns="0" bIns="0" anchor="t">
            <a:normAutofit/>
          </a:bodyPr>
          <a:lstStyle>
            <a:lvl1pPr marL="0" indent="0">
              <a:lnSpc>
                <a:spcPct val="100000"/>
              </a:lnSpc>
              <a:buNone/>
              <a:defRPr sz="4400" b="0" i="0">
                <a:ln w="12700">
                  <a:noFill/>
                </a:ln>
                <a:solidFill>
                  <a:schemeClr val="tx2"/>
                </a:solidFill>
                <a:latin typeface="Arial" panose="020B0604020202020204" pitchFamily="34" charset="0"/>
              </a:defRPr>
            </a:lvl1pPr>
          </a:lstStyle>
          <a:p>
            <a:pPr lvl="0"/>
            <a:r>
              <a:rPr lang="en-US"/>
              <a:t>Chapter</a:t>
            </a:r>
          </a:p>
          <a:p>
            <a:pPr lvl="0"/>
            <a:r>
              <a:rPr lang="en-US"/>
              <a:t>Chapter</a:t>
            </a:r>
          </a:p>
          <a:p>
            <a:pPr lvl="0"/>
            <a:r>
              <a:rPr lang="en-US"/>
              <a:t>Chapter</a:t>
            </a:r>
          </a:p>
          <a:p>
            <a:pPr lvl="0"/>
            <a:r>
              <a:rPr lang="en-US"/>
              <a:t>Chapter</a:t>
            </a:r>
          </a:p>
        </p:txBody>
      </p:sp>
      <p:sp>
        <p:nvSpPr>
          <p:cNvPr id="9" name="Title Placeholder 1">
            <a:extLst>
              <a:ext uri="{FF2B5EF4-FFF2-40B4-BE49-F238E27FC236}">
                <a16:creationId xmlns:a16="http://schemas.microsoft.com/office/drawing/2014/main" id="{57FF9043-BF86-3E41-9994-E552D5B34BB5}"/>
              </a:ext>
            </a:extLst>
          </p:cNvPr>
          <p:cNvSpPr>
            <a:spLocks noGrp="1"/>
          </p:cNvSpPr>
          <p:nvPr>
            <p:ph type="title" hasCustomPrompt="1"/>
          </p:nvPr>
        </p:nvSpPr>
        <p:spPr>
          <a:xfrm>
            <a:off x="457200" y="495300"/>
            <a:ext cx="4666998" cy="281078"/>
          </a:xfrm>
          <a:prstGeom prst="rect">
            <a:avLst/>
          </a:prstGeom>
        </p:spPr>
        <p:txBody>
          <a:bodyPr vert="horz" lIns="0" tIns="0" rIns="0" bIns="0" rtlCol="0" anchor="t">
            <a:noAutofit/>
          </a:bodyPr>
          <a:lstStyle/>
          <a:p>
            <a:r>
              <a:rPr lang="en-US"/>
              <a:t>Agenda</a:t>
            </a:r>
          </a:p>
        </p:txBody>
      </p:sp>
      <p:pic>
        <p:nvPicPr>
          <p:cNvPr id="14" name="Picture 13">
            <a:extLst>
              <a:ext uri="{FF2B5EF4-FFF2-40B4-BE49-F238E27FC236}">
                <a16:creationId xmlns:a16="http://schemas.microsoft.com/office/drawing/2014/main" id="{B31CD84C-55F6-984B-AB1C-44B97692B5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15:guide id="1" pos="3840"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457200" y="495300"/>
            <a:ext cx="4666998" cy="281078"/>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457200" y="1143001"/>
            <a:ext cx="11277600" cy="4838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8991601" y="6372375"/>
            <a:ext cx="2743200" cy="126789"/>
          </a:xfrm>
          <a:prstGeom prst="rect">
            <a:avLst/>
          </a:prstGeom>
        </p:spPr>
        <p:txBody>
          <a:bodyPr anchor="ctr">
            <a:noAutofit/>
          </a:bodyPr>
          <a:lstStyle>
            <a:lvl1pPr algn="r">
              <a:defRPr sz="1200" b="0" i="0">
                <a:solidFill>
                  <a:schemeClr val="bg1"/>
                </a:solidFill>
                <a:latin typeface="+mn-lt"/>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829" r:id="rId2"/>
    <p:sldLayoutId id="2147483792" r:id="rId3"/>
    <p:sldLayoutId id="2147483828" r:id="rId4"/>
    <p:sldLayoutId id="2147483830" r:id="rId5"/>
    <p:sldLayoutId id="2147483784" r:id="rId6"/>
    <p:sldLayoutId id="2147483841" r:id="rId7"/>
    <p:sldLayoutId id="2147483842" r:id="rId8"/>
    <p:sldLayoutId id="2147483766" r:id="rId9"/>
    <p:sldLayoutId id="2147483843" r:id="rId10"/>
    <p:sldLayoutId id="2147483808" r:id="rId11"/>
    <p:sldLayoutId id="2147483831" r:id="rId12"/>
    <p:sldLayoutId id="2147483810" r:id="rId13"/>
    <p:sldLayoutId id="2147483809" r:id="rId14"/>
    <p:sldLayoutId id="2147483834" r:id="rId15"/>
    <p:sldLayoutId id="2147483835" r:id="rId16"/>
    <p:sldLayoutId id="2147483811" r:id="rId17"/>
    <p:sldLayoutId id="2147483825" r:id="rId18"/>
    <p:sldLayoutId id="2147483845" r:id="rId19"/>
    <p:sldLayoutId id="2147483833" r:id="rId20"/>
    <p:sldLayoutId id="2147483813" r:id="rId21"/>
    <p:sldLayoutId id="2147483767" r:id="rId22"/>
    <p:sldLayoutId id="2147483821" r:id="rId23"/>
    <p:sldLayoutId id="2147483822" r:id="rId24"/>
    <p:sldLayoutId id="2147483824" r:id="rId25"/>
    <p:sldLayoutId id="2147483832" r:id="rId26"/>
    <p:sldLayoutId id="2147483823" r:id="rId27"/>
    <p:sldLayoutId id="2147483815" r:id="rId28"/>
    <p:sldLayoutId id="2147483816" r:id="rId29"/>
    <p:sldLayoutId id="2147483838" r:id="rId30"/>
    <p:sldLayoutId id="2147483839" r:id="rId31"/>
    <p:sldLayoutId id="2147483817" r:id="rId32"/>
    <p:sldLayoutId id="2147483819" r:id="rId33"/>
    <p:sldLayoutId id="2147483826" r:id="rId34"/>
    <p:sldLayoutId id="2147483827" r:id="rId35"/>
    <p:sldLayoutId id="2147483814" r:id="rId36"/>
    <p:sldLayoutId id="2147483795" r:id="rId37"/>
    <p:sldLayoutId id="2147483785" r:id="rId38"/>
    <p:sldLayoutId id="2147483799" r:id="rId39"/>
    <p:sldLayoutId id="2147483798" r:id="rId40"/>
    <p:sldLayoutId id="2147483791" r:id="rId41"/>
    <p:sldLayoutId id="2147483788" r:id="rId42"/>
    <p:sldLayoutId id="2147483804" r:id="rId43"/>
    <p:sldLayoutId id="2147483806" r:id="rId44"/>
    <p:sldLayoutId id="2147483802" r:id="rId45"/>
    <p:sldLayoutId id="2147483805" r:id="rId46"/>
    <p:sldLayoutId id="2147483777" r:id="rId47"/>
    <p:sldLayoutId id="2147483786" r:id="rId48"/>
    <p:sldLayoutId id="2147483782" r:id="rId49"/>
    <p:sldLayoutId id="2147483797" r:id="rId50"/>
    <p:sldLayoutId id="2147483846" r:id="rId51"/>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mn-lt"/>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2"/>
          </a:solidFill>
          <a:latin typeface="+mn-lt"/>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mn-lt"/>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88" userDrawn="1">
          <p15:clr>
            <a:srgbClr val="F26B43"/>
          </p15:clr>
        </p15:guide>
        <p15:guide id="3" orient="horz" pos="2160">
          <p15:clr>
            <a:srgbClr val="F26B43"/>
          </p15:clr>
        </p15:guide>
        <p15:guide id="5" orient="horz" pos="3768">
          <p15:clr>
            <a:srgbClr val="F26B43"/>
          </p15:clr>
        </p15:guide>
        <p15:guide id="6" orient="horz" pos="4080" userDrawn="1">
          <p15:clr>
            <a:srgbClr val="F26B43"/>
          </p15:clr>
        </p15:guide>
        <p15:guide id="7" orient="horz" pos="312" userDrawn="1">
          <p15:clr>
            <a:srgbClr val="F26B43"/>
          </p15:clr>
        </p15:guide>
        <p15:guide id="8" orient="horz" pos="2328">
          <p15:clr>
            <a:srgbClr val="F26B43"/>
          </p15:clr>
        </p15:guide>
        <p15:guide id="9" pos="7392" userDrawn="1">
          <p15:clr>
            <a:srgbClr val="F26B43"/>
          </p15:clr>
        </p15:guide>
        <p15:guide id="10" orient="horz" pos="4200" userDrawn="1">
          <p15:clr>
            <a:srgbClr val="F26B43"/>
          </p15:clr>
        </p15:guide>
        <p15:guide id="11" orient="horz" pos="2260" userDrawn="1">
          <p15:clr>
            <a:srgbClr val="F26B43"/>
          </p15:clr>
        </p15:guide>
        <p15:guide id="12" orient="horz" pos="388" userDrawn="1">
          <p15:clr>
            <a:srgbClr val="F26B43"/>
          </p15:clr>
        </p15:guide>
        <p15:guide id="13" pos="4608" userDrawn="1">
          <p15:clr>
            <a:srgbClr val="F26B43"/>
          </p15:clr>
        </p15:guide>
        <p15:guide id="14" orient="horz" pos="7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iso.org/standard/77582.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22C1C2-3C23-6245-9606-B7DB8FB1F586}"/>
              </a:ext>
            </a:extLst>
          </p:cNvPr>
          <p:cNvSpPr>
            <a:spLocks noGrp="1"/>
          </p:cNvSpPr>
          <p:nvPr>
            <p:ph type="body" sz="quarter" idx="14"/>
          </p:nvPr>
        </p:nvSpPr>
        <p:spPr>
          <a:xfrm>
            <a:off x="279990" y="4145648"/>
            <a:ext cx="11057861" cy="2032000"/>
          </a:xfrm>
        </p:spPr>
        <p:txBody>
          <a:bodyPr/>
          <a:lstStyle/>
          <a:p>
            <a:pPr>
              <a:lnSpc>
                <a:spcPct val="100000"/>
              </a:lnSpc>
              <a:spcBef>
                <a:spcPts val="0"/>
              </a:spcBef>
            </a:pPr>
            <a:r>
              <a:rPr lang="en-US" sz="4000" dirty="0"/>
              <a:t>KYNDRYL Shared Infra CH</a:t>
            </a:r>
          </a:p>
          <a:p>
            <a:pPr>
              <a:lnSpc>
                <a:spcPct val="100000"/>
              </a:lnSpc>
              <a:spcBef>
                <a:spcPts val="0"/>
              </a:spcBef>
            </a:pPr>
            <a:r>
              <a:rPr lang="en-US" sz="2800" dirty="0"/>
              <a:t>Azure Landing Zone </a:t>
            </a:r>
            <a:r>
              <a:rPr lang="de-DE" sz="2800" dirty="0"/>
              <a:t>–</a:t>
            </a:r>
            <a:r>
              <a:rPr lang="en-US" sz="2800"/>
              <a:t> IAM</a:t>
            </a:r>
            <a:endParaRPr lang="en-US" sz="2800" dirty="0"/>
          </a:p>
          <a:p>
            <a:pPr>
              <a:lnSpc>
                <a:spcPct val="100000"/>
              </a:lnSpc>
              <a:spcBef>
                <a:spcPts val="0"/>
              </a:spcBef>
            </a:pPr>
            <a:endParaRPr lang="en-US" sz="3600" dirty="0"/>
          </a:p>
          <a:p>
            <a:pPr>
              <a:lnSpc>
                <a:spcPct val="100000"/>
              </a:lnSpc>
              <a:spcBef>
                <a:spcPts val="0"/>
              </a:spcBef>
            </a:pPr>
            <a:r>
              <a:rPr lang="en-US" sz="2000" dirty="0"/>
              <a:t>Wojciech Pazdzierkiewicz</a:t>
            </a:r>
            <a:r>
              <a:rPr lang="de-DE" sz="2000" dirty="0"/>
              <a:t> – Infrastructure Architect </a:t>
            </a:r>
          </a:p>
          <a:p>
            <a:pPr>
              <a:lnSpc>
                <a:spcPct val="100000"/>
              </a:lnSpc>
              <a:spcBef>
                <a:spcPts val="0"/>
              </a:spcBef>
            </a:pPr>
            <a:r>
              <a:rPr lang="de-DE" sz="2000" dirty="0"/>
              <a:t>4.05.2022</a:t>
            </a:r>
          </a:p>
        </p:txBody>
      </p:sp>
      <p:sp>
        <p:nvSpPr>
          <p:cNvPr id="3" name="Slide Number Placeholder 2">
            <a:extLst>
              <a:ext uri="{FF2B5EF4-FFF2-40B4-BE49-F238E27FC236}">
                <a16:creationId xmlns:a16="http://schemas.microsoft.com/office/drawing/2014/main" id="{EC9F0FA1-1C50-744F-8264-A27B0EC3790E}"/>
              </a:ext>
            </a:extLst>
          </p:cNvPr>
          <p:cNvSpPr>
            <a:spLocks noGrp="1"/>
          </p:cNvSpPr>
          <p:nvPr>
            <p:ph type="sldNum" sz="quarter" idx="4294967295"/>
          </p:nvPr>
        </p:nvSpPr>
        <p:spPr>
          <a:xfrm>
            <a:off x="8991601" y="6372375"/>
            <a:ext cx="2743200" cy="126789"/>
          </a:xfrm>
        </p:spPr>
        <p:txBody>
          <a:bodyPr/>
          <a:lstStyle/>
          <a:p>
            <a:fld id="{BB55D76A-9B6E-CD41-ABBE-F6C938295BAD}" type="slidenum">
              <a:rPr lang="en-US" smtClean="0"/>
              <a:pPr/>
              <a:t>1</a:t>
            </a:fld>
            <a:endParaRPr lang="en-US" dirty="0"/>
          </a:p>
        </p:txBody>
      </p:sp>
    </p:spTree>
    <p:extLst>
      <p:ext uri="{BB962C8B-B14F-4D97-AF65-F5344CB8AC3E}">
        <p14:creationId xmlns:p14="http://schemas.microsoft.com/office/powerpoint/2010/main" val="64202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6F8FE-BA4C-F843-AC7D-C7395EF279F9}"/>
              </a:ext>
            </a:extLst>
          </p:cNvPr>
          <p:cNvSpPr>
            <a:spLocks noGrp="1"/>
          </p:cNvSpPr>
          <p:nvPr>
            <p:ph idx="16"/>
          </p:nvPr>
        </p:nvSpPr>
        <p:spPr>
          <a:xfrm>
            <a:off x="972553" y="193114"/>
            <a:ext cx="10736561" cy="582138"/>
          </a:xfrm>
        </p:spPr>
        <p:txBody>
          <a:bodyPr/>
          <a:lstStyle/>
          <a:p>
            <a:pPr>
              <a:spcBef>
                <a:spcPts val="0"/>
              </a:spcBef>
            </a:pPr>
            <a:r>
              <a:rPr lang="en-US" sz="3600" dirty="0">
                <a:ln>
                  <a:noFill/>
                </a:ln>
                <a:solidFill>
                  <a:srgbClr val="000000"/>
                </a:solidFill>
                <a:ea typeface="ＭＳ Ｐゴシック"/>
                <a:cs typeface="Arial" pitchFamily="34" charset="0"/>
              </a:rPr>
              <a:t>Proposal</a:t>
            </a:r>
            <a:endParaRPr lang="x-none" sz="3600" dirty="0">
              <a:solidFill>
                <a:schemeClr val="accent5"/>
              </a:solidFill>
            </a:endParaRPr>
          </a:p>
        </p:txBody>
      </p:sp>
      <p:sp>
        <p:nvSpPr>
          <p:cNvPr id="3" name="Content Placeholder 2">
            <a:extLst>
              <a:ext uri="{FF2B5EF4-FFF2-40B4-BE49-F238E27FC236}">
                <a16:creationId xmlns:a16="http://schemas.microsoft.com/office/drawing/2014/main" id="{9421F505-966D-2E49-A4B8-5D50243D042C}"/>
              </a:ext>
            </a:extLst>
          </p:cNvPr>
          <p:cNvSpPr>
            <a:spLocks noGrp="1"/>
          </p:cNvSpPr>
          <p:nvPr>
            <p:ph idx="17"/>
          </p:nvPr>
        </p:nvSpPr>
        <p:spPr>
          <a:xfrm>
            <a:off x="254461" y="193114"/>
            <a:ext cx="1200978" cy="1834029"/>
          </a:xfrm>
        </p:spPr>
        <p:txBody>
          <a:bodyPr/>
          <a:lstStyle/>
          <a:p>
            <a:r>
              <a:rPr lang="x-none" sz="3600" dirty="0"/>
              <a:t>0</a:t>
            </a:r>
            <a:r>
              <a:rPr lang="en-US" sz="3600" dirty="0"/>
              <a:t>4</a:t>
            </a:r>
            <a:endParaRPr lang="x-none" sz="3600" dirty="0">
              <a:solidFill>
                <a:schemeClr val="tx1"/>
              </a:solidFill>
            </a:endParaRPr>
          </a:p>
        </p:txBody>
      </p:sp>
      <p:sp>
        <p:nvSpPr>
          <p:cNvPr id="11" name="TextBox 10">
            <a:extLst>
              <a:ext uri="{FF2B5EF4-FFF2-40B4-BE49-F238E27FC236}">
                <a16:creationId xmlns:a16="http://schemas.microsoft.com/office/drawing/2014/main" id="{BEB1623F-778D-4148-A496-88C567862523}"/>
              </a:ext>
            </a:extLst>
          </p:cNvPr>
          <p:cNvSpPr txBox="1"/>
          <p:nvPr/>
        </p:nvSpPr>
        <p:spPr>
          <a:xfrm>
            <a:off x="254461" y="1717141"/>
            <a:ext cx="4336589" cy="954107"/>
          </a:xfrm>
          <a:prstGeom prst="rect">
            <a:avLst/>
          </a:prstGeom>
          <a:noFill/>
        </p:spPr>
        <p:txBody>
          <a:bodyPr wrap="square">
            <a:spAutoFit/>
          </a:bodyPr>
          <a:lstStyle/>
          <a:p>
            <a:r>
              <a:rPr lang="en-US" sz="2400" dirty="0">
                <a:solidFill>
                  <a:schemeClr val="tx2"/>
                </a:solidFill>
                <a:latin typeface="Arial" panose="020B0604020202020204" pitchFamily="34" charset="0"/>
                <a:cs typeface="Arial" panose="020B0604020202020204" pitchFamily="34" charset="0"/>
              </a:rPr>
              <a:t>Pros:</a:t>
            </a:r>
          </a:p>
          <a:p>
            <a:pPr marL="285750" indent="-285750">
              <a:buFont typeface="Arial" panose="020B0604020202020204" pitchFamily="34" charset="0"/>
              <a:buChar char="•"/>
            </a:pPr>
            <a:r>
              <a:rPr lang="en-US" sz="1600" i="0" dirty="0">
                <a:solidFill>
                  <a:schemeClr val="tx2"/>
                </a:solidFill>
                <a:effectLst/>
                <a:latin typeface="Arial" panose="020B0604020202020204" pitchFamily="34" charset="0"/>
                <a:cs typeface="Arial" panose="020B0604020202020204" pitchFamily="34" charset="0"/>
              </a:rPr>
              <a:t>Separation of duties</a:t>
            </a:r>
          </a:p>
          <a:p>
            <a:pPr marL="285750"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Simplify tracking and auditing of activities</a:t>
            </a:r>
          </a:p>
        </p:txBody>
      </p:sp>
      <p:sp>
        <p:nvSpPr>
          <p:cNvPr id="8" name="TextBox 7">
            <a:extLst>
              <a:ext uri="{FF2B5EF4-FFF2-40B4-BE49-F238E27FC236}">
                <a16:creationId xmlns:a16="http://schemas.microsoft.com/office/drawing/2014/main" id="{BF477FD5-9DCE-4452-A1BE-AB7A20563914}"/>
              </a:ext>
            </a:extLst>
          </p:cNvPr>
          <p:cNvSpPr txBox="1"/>
          <p:nvPr/>
        </p:nvSpPr>
        <p:spPr>
          <a:xfrm>
            <a:off x="5240700" y="1717141"/>
            <a:ext cx="5947254" cy="954107"/>
          </a:xfrm>
          <a:prstGeom prst="rect">
            <a:avLst/>
          </a:prstGeom>
          <a:noFill/>
        </p:spPr>
        <p:txBody>
          <a:bodyPr wrap="square">
            <a:spAutoFit/>
          </a:bodyPr>
          <a:lstStyle/>
          <a:p>
            <a:r>
              <a:rPr lang="en-US" sz="2400" dirty="0">
                <a:solidFill>
                  <a:schemeClr val="tx2"/>
                </a:solidFill>
                <a:latin typeface="Arial" panose="020B0604020202020204" pitchFamily="34" charset="0"/>
                <a:cs typeface="Arial" panose="020B0604020202020204" pitchFamily="34" charset="0"/>
              </a:rPr>
              <a:t>Cons:</a:t>
            </a:r>
          </a:p>
          <a:p>
            <a:pPr marL="285750" indent="-285750">
              <a:buFont typeface="Arial" panose="020B0604020202020204" pitchFamily="34" charset="0"/>
              <a:buChar char="•"/>
            </a:pPr>
            <a:r>
              <a:rPr lang="en-US" sz="1600" i="0" dirty="0">
                <a:solidFill>
                  <a:schemeClr val="tx2"/>
                </a:solidFill>
                <a:effectLst/>
                <a:latin typeface="Arial" panose="020B0604020202020204" pitchFamily="34" charset="0"/>
                <a:cs typeface="Arial" panose="020B0604020202020204" pitchFamily="34" charset="0"/>
              </a:rPr>
              <a:t>Additional personal account to manage</a:t>
            </a:r>
          </a:p>
          <a:p>
            <a:pPr marL="285750" indent="-285750">
              <a:buFont typeface="Arial" panose="020B0604020202020204" pitchFamily="34" charset="0"/>
              <a:buChar char="•"/>
            </a:pPr>
            <a:r>
              <a:rPr lang="en-US" sz="1600" dirty="0">
                <a:solidFill>
                  <a:schemeClr val="tx2"/>
                </a:solidFill>
                <a:latin typeface="Arial" panose="020B0604020202020204" pitchFamily="34" charset="0"/>
                <a:cs typeface="Arial" panose="020B0604020202020204" pitchFamily="34" charset="0"/>
              </a:rPr>
              <a:t>Strong relation to personal identity affecting life cycle of both</a:t>
            </a:r>
            <a:endParaRPr lang="en-US" sz="1600" i="0" dirty="0">
              <a:solidFill>
                <a:schemeClr val="tx2"/>
              </a:solidFill>
              <a:effectLst/>
              <a:latin typeface="Arial" panose="020B0604020202020204" pitchFamily="34" charset="0"/>
              <a:cs typeface="Arial" panose="020B0604020202020204" pitchFamily="34" charset="0"/>
            </a:endParaRPr>
          </a:p>
        </p:txBody>
      </p:sp>
      <p:sp>
        <p:nvSpPr>
          <p:cNvPr id="7" name="Text Placeholder 5">
            <a:extLst>
              <a:ext uri="{FF2B5EF4-FFF2-40B4-BE49-F238E27FC236}">
                <a16:creationId xmlns:a16="http://schemas.microsoft.com/office/drawing/2014/main" id="{AC3769B5-C253-4653-A45B-76A3B1200CC5}"/>
              </a:ext>
            </a:extLst>
          </p:cNvPr>
          <p:cNvSpPr txBox="1">
            <a:spLocks/>
          </p:cNvSpPr>
          <p:nvPr/>
        </p:nvSpPr>
        <p:spPr>
          <a:xfrm>
            <a:off x="377715" y="3791388"/>
            <a:ext cx="10024929" cy="1288558"/>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2"/>
                </a:solidFill>
                <a:latin typeface="+mn-lt"/>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mn-lt"/>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000"/>
              </a:spcAft>
              <a:buFont typeface="Arial" panose="020B0604020202020204" pitchFamily="34" charset="0"/>
              <a:buNone/>
            </a:pPr>
            <a:r>
              <a:rPr lang="en-AU" sz="2400" dirty="0">
                <a:latin typeface="Arial" panose="020B0604020202020204" pitchFamily="34" charset="0"/>
                <a:cs typeface="Arial" panose="020B0604020202020204" pitchFamily="34" charset="0"/>
              </a:rPr>
              <a:t>Dependencies:</a:t>
            </a:r>
          </a:p>
          <a:p>
            <a:pPr>
              <a:spcAft>
                <a:spcPts val="1000"/>
              </a:spcAft>
            </a:pPr>
            <a:r>
              <a:rPr lang="en-AU" dirty="0">
                <a:cs typeface="Segoe UI Semilight"/>
              </a:rPr>
              <a:t>OKTA readiness</a:t>
            </a:r>
          </a:p>
          <a:p>
            <a:pPr>
              <a:spcAft>
                <a:spcPts val="1000"/>
              </a:spcAft>
            </a:pPr>
            <a:r>
              <a:rPr lang="en-AU" dirty="0">
                <a:cs typeface="Segoe UI Semilight"/>
              </a:rPr>
              <a:t>ID model flexibility</a:t>
            </a:r>
            <a:endParaRPr lang="en-AU" dirty="0"/>
          </a:p>
        </p:txBody>
      </p:sp>
    </p:spTree>
    <p:extLst>
      <p:ext uri="{BB962C8B-B14F-4D97-AF65-F5344CB8AC3E}">
        <p14:creationId xmlns:p14="http://schemas.microsoft.com/office/powerpoint/2010/main" val="4188918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8EAE2D-792A-6349-9AA5-EE02DDE6AF50}"/>
              </a:ext>
            </a:extLst>
          </p:cNvPr>
          <p:cNvSpPr>
            <a:spLocks noGrp="1"/>
          </p:cNvSpPr>
          <p:nvPr>
            <p:ph type="body" sz="quarter" idx="23"/>
          </p:nvPr>
        </p:nvSpPr>
        <p:spPr>
          <a:xfrm>
            <a:off x="909264" y="3429000"/>
            <a:ext cx="6569217" cy="2437020"/>
          </a:xfrm>
        </p:spPr>
        <p:txBody>
          <a:bodyPr/>
          <a:lstStyle/>
          <a:p>
            <a:r>
              <a:rPr lang="en-US" sz="4800" dirty="0"/>
              <a:t>THANK YOU</a:t>
            </a:r>
            <a:endParaRPr lang="x-none" sz="4800" dirty="0"/>
          </a:p>
        </p:txBody>
      </p:sp>
    </p:spTree>
    <p:extLst>
      <p:ext uri="{BB962C8B-B14F-4D97-AF65-F5344CB8AC3E}">
        <p14:creationId xmlns:p14="http://schemas.microsoft.com/office/powerpoint/2010/main" val="43487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D70F4-C4D5-204B-B914-FFD45F504A3E}"/>
              </a:ext>
            </a:extLst>
          </p:cNvPr>
          <p:cNvSpPr>
            <a:spLocks noGrp="1"/>
          </p:cNvSpPr>
          <p:nvPr>
            <p:ph idx="1"/>
          </p:nvPr>
        </p:nvSpPr>
        <p:spPr>
          <a:xfrm>
            <a:off x="457199" y="1146171"/>
            <a:ext cx="11141765" cy="4396500"/>
          </a:xfrm>
        </p:spPr>
        <p:txBody>
          <a:bodyPr>
            <a:normAutofit/>
          </a:bodyPr>
          <a:lstStyle/>
          <a:p>
            <a:pPr>
              <a:spcBef>
                <a:spcPts val="600"/>
              </a:spcBef>
            </a:pPr>
            <a:r>
              <a:rPr lang="x-none" sz="2400" dirty="0"/>
              <a:t>01</a:t>
            </a:r>
            <a:r>
              <a:rPr lang="en-US" sz="2400" dirty="0"/>
              <a:t> </a:t>
            </a:r>
            <a:r>
              <a:rPr lang="en-US" sz="2400" dirty="0">
                <a:ln>
                  <a:noFill/>
                </a:ln>
                <a:solidFill>
                  <a:srgbClr val="000000"/>
                </a:solidFill>
                <a:ea typeface="ＭＳ Ｐゴシック"/>
                <a:cs typeface="Arial" pitchFamily="34" charset="0"/>
              </a:rPr>
              <a:t>Identity concept</a:t>
            </a:r>
            <a:endParaRPr lang="x-none" sz="2400" dirty="0"/>
          </a:p>
          <a:p>
            <a:pPr>
              <a:spcBef>
                <a:spcPts val="600"/>
              </a:spcBef>
            </a:pPr>
            <a:r>
              <a:rPr lang="x-none" sz="2400" dirty="0"/>
              <a:t>0</a:t>
            </a:r>
            <a:r>
              <a:rPr lang="en-US" sz="2400" dirty="0"/>
              <a:t>2 </a:t>
            </a:r>
            <a:r>
              <a:rPr lang="en-US" sz="2400" dirty="0">
                <a:ln>
                  <a:noFill/>
                </a:ln>
                <a:solidFill>
                  <a:srgbClr val="000000"/>
                </a:solidFill>
                <a:ea typeface="ＭＳ Ｐゴシック"/>
                <a:cs typeface="Arial" pitchFamily="34" charset="0"/>
              </a:rPr>
              <a:t>Current landscape</a:t>
            </a:r>
            <a:endParaRPr lang="x-none" sz="2400" dirty="0"/>
          </a:p>
          <a:p>
            <a:pPr>
              <a:spcBef>
                <a:spcPts val="600"/>
              </a:spcBef>
            </a:pPr>
            <a:r>
              <a:rPr lang="x-none" sz="2400" dirty="0"/>
              <a:t>0</a:t>
            </a:r>
            <a:r>
              <a:rPr lang="en-US" sz="2400" dirty="0"/>
              <a:t>3 </a:t>
            </a:r>
            <a:r>
              <a:rPr lang="en-US" sz="2400" dirty="0">
                <a:ln>
                  <a:noFill/>
                </a:ln>
                <a:solidFill>
                  <a:srgbClr val="000000"/>
                </a:solidFill>
                <a:ea typeface="ＭＳ Ｐゴシック"/>
                <a:cs typeface="Arial" pitchFamily="34" charset="0"/>
              </a:rPr>
              <a:t>Target landscape</a:t>
            </a:r>
            <a:endParaRPr lang="x-none" sz="2400" dirty="0"/>
          </a:p>
          <a:p>
            <a:pPr>
              <a:spcBef>
                <a:spcPts val="600"/>
              </a:spcBef>
            </a:pPr>
            <a:r>
              <a:rPr lang="x-none" sz="2400" dirty="0"/>
              <a:t>0</a:t>
            </a:r>
            <a:r>
              <a:rPr lang="en-US" sz="2400" dirty="0"/>
              <a:t>4 </a:t>
            </a:r>
            <a:r>
              <a:rPr lang="en-US" sz="2400" dirty="0">
                <a:ln>
                  <a:noFill/>
                </a:ln>
                <a:solidFill>
                  <a:srgbClr val="000000"/>
                </a:solidFill>
                <a:ea typeface="ＭＳ Ｐゴシック"/>
                <a:cs typeface="Arial" pitchFamily="34" charset="0"/>
              </a:rPr>
              <a:t>Proposal</a:t>
            </a:r>
            <a:endParaRPr lang="x-none" sz="2400" dirty="0"/>
          </a:p>
          <a:p>
            <a:pPr>
              <a:spcBef>
                <a:spcPts val="600"/>
              </a:spcBef>
            </a:pPr>
            <a:endParaRPr lang="x-none" sz="2400" dirty="0"/>
          </a:p>
        </p:txBody>
      </p:sp>
      <p:sp>
        <p:nvSpPr>
          <p:cNvPr id="4" name="Title 3">
            <a:extLst>
              <a:ext uri="{FF2B5EF4-FFF2-40B4-BE49-F238E27FC236}">
                <a16:creationId xmlns:a16="http://schemas.microsoft.com/office/drawing/2014/main" id="{7D78C17C-0797-254E-B1A9-5BE14E6120A6}"/>
              </a:ext>
            </a:extLst>
          </p:cNvPr>
          <p:cNvSpPr>
            <a:spLocks noGrp="1"/>
          </p:cNvSpPr>
          <p:nvPr>
            <p:ph type="title"/>
          </p:nvPr>
        </p:nvSpPr>
        <p:spPr/>
        <p:txBody>
          <a:bodyPr/>
          <a:lstStyle/>
          <a:p>
            <a:r>
              <a:rPr lang="x-none" dirty="0"/>
              <a:t>Agenda</a:t>
            </a:r>
          </a:p>
        </p:txBody>
      </p:sp>
      <p:sp>
        <p:nvSpPr>
          <p:cNvPr id="5" name="Slide Number Placeholder 4">
            <a:extLst>
              <a:ext uri="{FF2B5EF4-FFF2-40B4-BE49-F238E27FC236}">
                <a16:creationId xmlns:a16="http://schemas.microsoft.com/office/drawing/2014/main" id="{F0E919F5-4D79-2944-8A29-3B3D4AD9059E}"/>
              </a:ext>
            </a:extLst>
          </p:cNvPr>
          <p:cNvSpPr>
            <a:spLocks noGrp="1"/>
          </p:cNvSpPr>
          <p:nvPr>
            <p:ph type="sldNum" sz="quarter" idx="4294967295"/>
          </p:nvPr>
        </p:nvSpPr>
        <p:spPr>
          <a:xfrm>
            <a:off x="8991600" y="6342212"/>
            <a:ext cx="2743200" cy="126789"/>
          </a:xfrm>
        </p:spPr>
        <p:txBody>
          <a:bodyPr/>
          <a:lstStyle/>
          <a:p>
            <a:fld id="{BB55D76A-9B6E-CD41-ABBE-F6C938295BAD}" type="slidenum">
              <a:rPr lang="en-US" smtClean="0"/>
              <a:pPr/>
              <a:t>2</a:t>
            </a:fld>
            <a:endParaRPr lang="en-US"/>
          </a:p>
        </p:txBody>
      </p:sp>
    </p:spTree>
    <p:extLst>
      <p:ext uri="{BB962C8B-B14F-4D97-AF65-F5344CB8AC3E}">
        <p14:creationId xmlns:p14="http://schemas.microsoft.com/office/powerpoint/2010/main" val="90223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6F8FE-BA4C-F843-AC7D-C7395EF279F9}"/>
              </a:ext>
            </a:extLst>
          </p:cNvPr>
          <p:cNvSpPr>
            <a:spLocks noGrp="1"/>
          </p:cNvSpPr>
          <p:nvPr>
            <p:ph idx="16"/>
          </p:nvPr>
        </p:nvSpPr>
        <p:spPr>
          <a:xfrm>
            <a:off x="972553" y="193114"/>
            <a:ext cx="10736561" cy="582138"/>
          </a:xfrm>
        </p:spPr>
        <p:txBody>
          <a:bodyPr/>
          <a:lstStyle/>
          <a:p>
            <a:pPr>
              <a:spcBef>
                <a:spcPts val="0"/>
              </a:spcBef>
            </a:pPr>
            <a:r>
              <a:rPr lang="en-US" sz="3600" dirty="0">
                <a:ln>
                  <a:noFill/>
                </a:ln>
                <a:solidFill>
                  <a:srgbClr val="000000"/>
                </a:solidFill>
                <a:ea typeface="ＭＳ Ｐゴシック"/>
                <a:cs typeface="Arial" pitchFamily="34" charset="0"/>
              </a:rPr>
              <a:t>Identity concept</a:t>
            </a:r>
            <a:endParaRPr lang="x-none" sz="3600" dirty="0">
              <a:solidFill>
                <a:schemeClr val="accent5"/>
              </a:solidFill>
            </a:endParaRPr>
          </a:p>
        </p:txBody>
      </p:sp>
      <p:sp>
        <p:nvSpPr>
          <p:cNvPr id="3" name="Content Placeholder 2">
            <a:extLst>
              <a:ext uri="{FF2B5EF4-FFF2-40B4-BE49-F238E27FC236}">
                <a16:creationId xmlns:a16="http://schemas.microsoft.com/office/drawing/2014/main" id="{9421F505-966D-2E49-A4B8-5D50243D042C}"/>
              </a:ext>
            </a:extLst>
          </p:cNvPr>
          <p:cNvSpPr>
            <a:spLocks noGrp="1"/>
          </p:cNvSpPr>
          <p:nvPr>
            <p:ph idx="17"/>
          </p:nvPr>
        </p:nvSpPr>
        <p:spPr>
          <a:xfrm>
            <a:off x="254461" y="193114"/>
            <a:ext cx="1200978" cy="1834029"/>
          </a:xfrm>
        </p:spPr>
        <p:txBody>
          <a:bodyPr/>
          <a:lstStyle/>
          <a:p>
            <a:r>
              <a:rPr lang="x-none" sz="3600" dirty="0"/>
              <a:t>0</a:t>
            </a:r>
            <a:r>
              <a:rPr lang="en-US" sz="3600" dirty="0"/>
              <a:t>1</a:t>
            </a:r>
            <a:endParaRPr lang="x-none" sz="3600"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147D24BC-33D5-41FE-AD75-4EA528384787}"/>
              </a:ext>
            </a:extLst>
          </p:cNvPr>
          <p:cNvPicPr>
            <a:picLocks noChangeAspect="1"/>
          </p:cNvPicPr>
          <p:nvPr/>
        </p:nvPicPr>
        <p:blipFill>
          <a:blip r:embed="rId3"/>
          <a:stretch>
            <a:fillRect/>
          </a:stretch>
        </p:blipFill>
        <p:spPr>
          <a:xfrm>
            <a:off x="5309505" y="0"/>
            <a:ext cx="6882495" cy="3429000"/>
          </a:xfrm>
          <a:prstGeom prst="rect">
            <a:avLst/>
          </a:prstGeom>
        </p:spPr>
      </p:pic>
      <p:sp>
        <p:nvSpPr>
          <p:cNvPr id="12" name="TextBox 11">
            <a:extLst>
              <a:ext uri="{FF2B5EF4-FFF2-40B4-BE49-F238E27FC236}">
                <a16:creationId xmlns:a16="http://schemas.microsoft.com/office/drawing/2014/main" id="{82661313-05A2-4151-80B1-0DF0E43869E9}"/>
              </a:ext>
            </a:extLst>
          </p:cNvPr>
          <p:cNvSpPr txBox="1"/>
          <p:nvPr/>
        </p:nvSpPr>
        <p:spPr>
          <a:xfrm>
            <a:off x="368449" y="5612899"/>
            <a:ext cx="8850855" cy="584775"/>
          </a:xfrm>
          <a:prstGeom prst="rect">
            <a:avLst/>
          </a:prstGeom>
          <a:noFill/>
        </p:spPr>
        <p:txBody>
          <a:bodyPr wrap="square">
            <a:spAutoFit/>
          </a:bodyPr>
          <a:lstStyle/>
          <a:p>
            <a:r>
              <a:rPr lang="en-US" sz="1600" dirty="0">
                <a:hlinkClick r:id="rId4"/>
              </a:rPr>
              <a:t>ISO - ISO/IEC 24760-1:2019 - IT Security and Privacy — A framework for identity management — Part 1: Terminology and concepts</a:t>
            </a:r>
            <a:endParaRPr lang="en-US" sz="1600" dirty="0"/>
          </a:p>
        </p:txBody>
      </p:sp>
      <p:sp>
        <p:nvSpPr>
          <p:cNvPr id="14" name="TextBox 13">
            <a:extLst>
              <a:ext uri="{FF2B5EF4-FFF2-40B4-BE49-F238E27FC236}">
                <a16:creationId xmlns:a16="http://schemas.microsoft.com/office/drawing/2014/main" id="{137A887E-310E-4A8B-8C3F-D48ABF4F66CD}"/>
              </a:ext>
            </a:extLst>
          </p:cNvPr>
          <p:cNvSpPr txBox="1"/>
          <p:nvPr/>
        </p:nvSpPr>
        <p:spPr>
          <a:xfrm>
            <a:off x="246627" y="791170"/>
            <a:ext cx="5062878" cy="1846659"/>
          </a:xfrm>
          <a:prstGeom prst="rect">
            <a:avLst/>
          </a:prstGeom>
          <a:noFill/>
        </p:spPr>
        <p:txBody>
          <a:bodyPr wrap="square">
            <a:spAutoFit/>
          </a:bodyPr>
          <a:lstStyle/>
          <a:p>
            <a:r>
              <a:rPr lang="en-US" b="1" dirty="0">
                <a:solidFill>
                  <a:schemeClr val="tx2"/>
                </a:solidFill>
              </a:rPr>
              <a:t>Entity </a:t>
            </a:r>
            <a:r>
              <a:rPr lang="en-US" sz="1600" dirty="0">
                <a:solidFill>
                  <a:schemeClr val="tx2"/>
                </a:solidFill>
              </a:rPr>
              <a:t>item relevant for the purpose of operation of a domain that has recognizably distinct existence</a:t>
            </a:r>
          </a:p>
          <a:p>
            <a:endParaRPr lang="en-US" sz="1600" dirty="0">
              <a:solidFill>
                <a:schemeClr val="tx2"/>
              </a:solidFill>
            </a:endParaRPr>
          </a:p>
          <a:p>
            <a:pPr algn="l"/>
            <a:r>
              <a:rPr lang="en-US" sz="1600" b="0" i="0" dirty="0">
                <a:solidFill>
                  <a:srgbClr val="000000"/>
                </a:solidFill>
                <a:effectLst/>
                <a:latin typeface="Helvetica" panose="020B0604020202020204" pitchFamily="34" charset="0"/>
              </a:rPr>
              <a:t>Example:</a:t>
            </a:r>
            <a:r>
              <a:rPr lang="en-US" sz="1600" dirty="0">
                <a:solidFill>
                  <a:srgbClr val="000000"/>
                </a:solidFill>
                <a:latin typeface="Helvetica" panose="020B0604020202020204" pitchFamily="34" charset="0"/>
              </a:rPr>
              <a:t> </a:t>
            </a:r>
            <a:r>
              <a:rPr lang="en-US" sz="1600" b="0" i="0" dirty="0">
                <a:solidFill>
                  <a:srgbClr val="000000"/>
                </a:solidFill>
                <a:effectLst/>
                <a:latin typeface="Helvetica" panose="020B0604020202020204" pitchFamily="34" charset="0"/>
              </a:rPr>
              <a:t>A person, an organization, a device, a group of such items, a human subscriber to a telecom service, a SIM card, a passport, a network interface card, a software application, a service or a website.</a:t>
            </a:r>
          </a:p>
        </p:txBody>
      </p:sp>
      <p:sp>
        <p:nvSpPr>
          <p:cNvPr id="16" name="TextBox 15">
            <a:extLst>
              <a:ext uri="{FF2B5EF4-FFF2-40B4-BE49-F238E27FC236}">
                <a16:creationId xmlns:a16="http://schemas.microsoft.com/office/drawing/2014/main" id="{440EA786-210F-4E56-B575-8520A7AA4A69}"/>
              </a:ext>
            </a:extLst>
          </p:cNvPr>
          <p:cNvSpPr txBox="1"/>
          <p:nvPr/>
        </p:nvSpPr>
        <p:spPr>
          <a:xfrm>
            <a:off x="246627" y="2829171"/>
            <a:ext cx="4142493" cy="338554"/>
          </a:xfrm>
          <a:prstGeom prst="rect">
            <a:avLst/>
          </a:prstGeom>
          <a:noFill/>
        </p:spPr>
        <p:txBody>
          <a:bodyPr wrap="square">
            <a:spAutoFit/>
          </a:bodyPr>
          <a:lstStyle/>
          <a:p>
            <a:r>
              <a:rPr lang="en-US" sz="1600" b="1" dirty="0">
                <a:solidFill>
                  <a:schemeClr val="tx2"/>
                </a:solidFill>
              </a:rPr>
              <a:t>Identity </a:t>
            </a:r>
            <a:r>
              <a:rPr lang="en-US" sz="1600" dirty="0">
                <a:solidFill>
                  <a:schemeClr val="tx2"/>
                </a:solidFill>
              </a:rPr>
              <a:t>set of attributes related to an entity</a:t>
            </a:r>
          </a:p>
        </p:txBody>
      </p:sp>
      <p:sp>
        <p:nvSpPr>
          <p:cNvPr id="18" name="TextBox 17">
            <a:extLst>
              <a:ext uri="{FF2B5EF4-FFF2-40B4-BE49-F238E27FC236}">
                <a16:creationId xmlns:a16="http://schemas.microsoft.com/office/drawing/2014/main" id="{E7A045CE-DBB6-43B2-8DCE-5091B787D0DD}"/>
              </a:ext>
            </a:extLst>
          </p:cNvPr>
          <p:cNvSpPr txBox="1"/>
          <p:nvPr/>
        </p:nvSpPr>
        <p:spPr>
          <a:xfrm>
            <a:off x="246627" y="3391044"/>
            <a:ext cx="11231782" cy="830997"/>
          </a:xfrm>
          <a:prstGeom prst="rect">
            <a:avLst/>
          </a:prstGeom>
          <a:noFill/>
        </p:spPr>
        <p:txBody>
          <a:bodyPr wrap="square">
            <a:spAutoFit/>
          </a:bodyPr>
          <a:lstStyle/>
          <a:p>
            <a:r>
              <a:rPr lang="en-US" sz="1600" b="1" dirty="0">
                <a:solidFill>
                  <a:schemeClr val="tx2"/>
                </a:solidFill>
              </a:rPr>
              <a:t>Attribute </a:t>
            </a:r>
            <a:r>
              <a:rPr lang="en-US" sz="1600" dirty="0">
                <a:solidFill>
                  <a:schemeClr val="tx2"/>
                </a:solidFill>
              </a:rPr>
              <a:t>characteristic or property of an entity</a:t>
            </a:r>
          </a:p>
          <a:p>
            <a:r>
              <a:rPr lang="en-US" sz="1600" dirty="0">
                <a:solidFill>
                  <a:schemeClr val="tx2"/>
                </a:solidFill>
              </a:rPr>
              <a:t>Example: An entity type, address information, telephone number, a privilege, a MAC address, a domain name are possible attributes.</a:t>
            </a:r>
          </a:p>
        </p:txBody>
      </p:sp>
      <p:sp>
        <p:nvSpPr>
          <p:cNvPr id="22" name="TextBox 21">
            <a:extLst>
              <a:ext uri="{FF2B5EF4-FFF2-40B4-BE49-F238E27FC236}">
                <a16:creationId xmlns:a16="http://schemas.microsoft.com/office/drawing/2014/main" id="{07AC93AF-5F1C-4A0D-A5F8-C1B6F87A97C7}"/>
              </a:ext>
            </a:extLst>
          </p:cNvPr>
          <p:cNvSpPr txBox="1"/>
          <p:nvPr/>
        </p:nvSpPr>
        <p:spPr>
          <a:xfrm>
            <a:off x="246627" y="4444508"/>
            <a:ext cx="11834211" cy="584775"/>
          </a:xfrm>
          <a:prstGeom prst="rect">
            <a:avLst/>
          </a:prstGeom>
          <a:noFill/>
        </p:spPr>
        <p:txBody>
          <a:bodyPr wrap="square">
            <a:spAutoFit/>
          </a:bodyPr>
          <a:lstStyle/>
          <a:p>
            <a:r>
              <a:rPr lang="en-US" sz="1600" b="1" dirty="0">
                <a:solidFill>
                  <a:schemeClr val="tx2"/>
                </a:solidFill>
              </a:rPr>
              <a:t>Domain </a:t>
            </a:r>
            <a:r>
              <a:rPr lang="en-US" sz="1600" dirty="0">
                <a:solidFill>
                  <a:schemeClr val="tx2"/>
                </a:solidFill>
              </a:rPr>
              <a:t>environment where an entity can use a set of attributes for identification and other purposes</a:t>
            </a:r>
          </a:p>
          <a:p>
            <a:r>
              <a:rPr lang="en-US" sz="1600" dirty="0">
                <a:solidFill>
                  <a:schemeClr val="tx2"/>
                </a:solidFill>
              </a:rPr>
              <a:t>Example: An IT system deployed by an organization that allows users to login is the domain for the user’s login name.</a:t>
            </a:r>
          </a:p>
        </p:txBody>
      </p:sp>
    </p:spTree>
    <p:extLst>
      <p:ext uri="{BB962C8B-B14F-4D97-AF65-F5344CB8AC3E}">
        <p14:creationId xmlns:p14="http://schemas.microsoft.com/office/powerpoint/2010/main" val="184273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6F8FE-BA4C-F843-AC7D-C7395EF279F9}"/>
              </a:ext>
            </a:extLst>
          </p:cNvPr>
          <p:cNvSpPr>
            <a:spLocks noGrp="1"/>
          </p:cNvSpPr>
          <p:nvPr>
            <p:ph idx="16"/>
          </p:nvPr>
        </p:nvSpPr>
        <p:spPr>
          <a:xfrm>
            <a:off x="972553" y="193114"/>
            <a:ext cx="10736561" cy="582138"/>
          </a:xfrm>
        </p:spPr>
        <p:txBody>
          <a:bodyPr/>
          <a:lstStyle/>
          <a:p>
            <a:pPr>
              <a:spcBef>
                <a:spcPts val="0"/>
              </a:spcBef>
            </a:pPr>
            <a:r>
              <a:rPr lang="en-US" sz="3600" dirty="0">
                <a:ln>
                  <a:noFill/>
                </a:ln>
                <a:solidFill>
                  <a:srgbClr val="000000"/>
                </a:solidFill>
                <a:ea typeface="ＭＳ Ｐゴシック"/>
                <a:cs typeface="Arial" pitchFamily="34" charset="0"/>
              </a:rPr>
              <a:t>CMO</a:t>
            </a:r>
            <a:endParaRPr lang="x-none" sz="3600" dirty="0">
              <a:solidFill>
                <a:schemeClr val="accent5"/>
              </a:solidFill>
            </a:endParaRPr>
          </a:p>
        </p:txBody>
      </p:sp>
      <p:sp>
        <p:nvSpPr>
          <p:cNvPr id="3" name="Content Placeholder 2">
            <a:extLst>
              <a:ext uri="{FF2B5EF4-FFF2-40B4-BE49-F238E27FC236}">
                <a16:creationId xmlns:a16="http://schemas.microsoft.com/office/drawing/2014/main" id="{9421F505-966D-2E49-A4B8-5D50243D042C}"/>
              </a:ext>
            </a:extLst>
          </p:cNvPr>
          <p:cNvSpPr>
            <a:spLocks noGrp="1"/>
          </p:cNvSpPr>
          <p:nvPr>
            <p:ph idx="17"/>
          </p:nvPr>
        </p:nvSpPr>
        <p:spPr>
          <a:xfrm>
            <a:off x="254461" y="193114"/>
            <a:ext cx="1200978" cy="1834029"/>
          </a:xfrm>
        </p:spPr>
        <p:txBody>
          <a:bodyPr/>
          <a:lstStyle/>
          <a:p>
            <a:r>
              <a:rPr lang="x-none" sz="3600" dirty="0"/>
              <a:t>0</a:t>
            </a:r>
            <a:r>
              <a:rPr lang="en-US" sz="3600" dirty="0"/>
              <a:t>2</a:t>
            </a:r>
            <a:endParaRPr lang="x-none" sz="3600" dirty="0">
              <a:solidFill>
                <a:schemeClr val="tx1"/>
              </a:solidFill>
            </a:endParaRPr>
          </a:p>
        </p:txBody>
      </p:sp>
      <p:sp>
        <p:nvSpPr>
          <p:cNvPr id="10" name="Content Placeholder 2"/>
          <p:cNvSpPr txBox="1">
            <a:spLocks/>
          </p:cNvSpPr>
          <p:nvPr/>
        </p:nvSpPr>
        <p:spPr bwMode="auto">
          <a:xfrm>
            <a:off x="254461" y="814569"/>
            <a:ext cx="11794089" cy="507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S PGothic" panose="020B0600070205080204" pitchFamily="34" charset="-128"/>
                <a:cs typeface="ＭＳ Ｐゴシック" charset="0"/>
              </a:defRPr>
            </a:lvl1pPr>
            <a:lvl2pPr marL="509588" indent="-163513"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ea typeface="MS PGothic" panose="020B0600070205080204" pitchFamily="34" charset="-128"/>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S PGothic" panose="020B0600070205080204" pitchFamily="34" charset="-128"/>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panose="020B0600070205080204" pitchFamily="34" charset="-128"/>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anose="020B0600070205080204" pitchFamily="34" charset="-128"/>
              </a:defRPr>
            </a:lvl5pPr>
            <a:lvl6pPr marL="1997075" indent="-163513" algn="l" rtl="0" fontAlgn="base">
              <a:spcBef>
                <a:spcPct val="20000"/>
              </a:spcBef>
              <a:spcAft>
                <a:spcPct val="0"/>
              </a:spcAft>
              <a:buClr>
                <a:schemeClr val="bg1"/>
              </a:buClr>
              <a:buChar char="»"/>
              <a:defRPr sz="1600">
                <a:solidFill>
                  <a:schemeClr val="bg1"/>
                </a:solidFill>
                <a:latin typeface="+mn-lt"/>
                <a:ea typeface="+mn-ea"/>
              </a:defRPr>
            </a:lvl6pPr>
            <a:lvl7pPr marL="2454275" indent="-163513" algn="l" rtl="0" fontAlgn="base">
              <a:spcBef>
                <a:spcPct val="20000"/>
              </a:spcBef>
              <a:spcAft>
                <a:spcPct val="0"/>
              </a:spcAft>
              <a:buClr>
                <a:schemeClr val="bg1"/>
              </a:buClr>
              <a:buChar char="»"/>
              <a:defRPr sz="1600">
                <a:solidFill>
                  <a:schemeClr val="bg1"/>
                </a:solidFill>
                <a:latin typeface="+mn-lt"/>
                <a:ea typeface="+mn-ea"/>
              </a:defRPr>
            </a:lvl7pPr>
            <a:lvl8pPr marL="2911475" indent="-163513" algn="l" rtl="0" fontAlgn="base">
              <a:spcBef>
                <a:spcPct val="20000"/>
              </a:spcBef>
              <a:spcAft>
                <a:spcPct val="0"/>
              </a:spcAft>
              <a:buClr>
                <a:schemeClr val="bg1"/>
              </a:buClr>
              <a:buChar char="»"/>
              <a:defRPr sz="1600">
                <a:solidFill>
                  <a:schemeClr val="bg1"/>
                </a:solidFill>
                <a:latin typeface="+mn-lt"/>
                <a:ea typeface="+mn-ea"/>
              </a:defRPr>
            </a:lvl8pPr>
            <a:lvl9pPr marL="3368675" indent="-163513" algn="l" rtl="0" fontAlgn="base">
              <a:spcBef>
                <a:spcPct val="20000"/>
              </a:spcBef>
              <a:spcAft>
                <a:spcPct val="0"/>
              </a:spcAft>
              <a:buClr>
                <a:schemeClr val="bg1"/>
              </a:buClr>
              <a:buChar char="»"/>
              <a:defRPr sz="1600">
                <a:solidFill>
                  <a:schemeClr val="bg1"/>
                </a:solidFill>
                <a:latin typeface="+mn-lt"/>
                <a:ea typeface="+mn-ea"/>
              </a:defRPr>
            </a:lvl9pPr>
          </a:lstStyle>
          <a:p>
            <a:pPr marL="0" marR="0" lvl="0" indent="0" algn="l" defTabSz="914400" rtl="0" eaLnBrk="0" fontAlgn="base" latinLnBrk="0" hangingPunct="0">
              <a:lnSpc>
                <a:spcPct val="100000"/>
              </a:lnSpc>
              <a:spcBef>
                <a:spcPts val="300"/>
              </a:spcBef>
              <a:spcAft>
                <a:spcPct val="0"/>
              </a:spcAft>
              <a:buClr>
                <a:srgbClr val="000000"/>
              </a:buClr>
              <a:buSzTx/>
              <a:buFont typeface="Wingdings" panose="05000000000000000000" pitchFamily="2" charset="2"/>
              <a:buNone/>
              <a:tabLst/>
              <a:defRPr/>
            </a:pPr>
            <a:endParaRPr kumimoji="0" lang="en-US" sz="1600" b="1"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173038" marR="0" lvl="0" indent="-173038"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Char char="§"/>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p:txBody>
      </p:sp>
      <p:pic>
        <p:nvPicPr>
          <p:cNvPr id="5" name="Picture 4" descr="Diagram&#10;&#10;Description automatically generated">
            <a:extLst>
              <a:ext uri="{FF2B5EF4-FFF2-40B4-BE49-F238E27FC236}">
                <a16:creationId xmlns:a16="http://schemas.microsoft.com/office/drawing/2014/main" id="{929B4FAC-B8AC-4F54-B031-2879EC1B407C}"/>
              </a:ext>
            </a:extLst>
          </p:cNvPr>
          <p:cNvPicPr>
            <a:picLocks noChangeAspect="1"/>
          </p:cNvPicPr>
          <p:nvPr/>
        </p:nvPicPr>
        <p:blipFill>
          <a:blip r:embed="rId2"/>
          <a:stretch>
            <a:fillRect/>
          </a:stretch>
        </p:blipFill>
        <p:spPr>
          <a:xfrm>
            <a:off x="2253177" y="1"/>
            <a:ext cx="9938824" cy="6858000"/>
          </a:xfrm>
          <a:prstGeom prst="rect">
            <a:avLst/>
          </a:prstGeom>
        </p:spPr>
      </p:pic>
    </p:spTree>
    <p:extLst>
      <p:ext uri="{BB962C8B-B14F-4D97-AF65-F5344CB8AC3E}">
        <p14:creationId xmlns:p14="http://schemas.microsoft.com/office/powerpoint/2010/main" val="298423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6F8FE-BA4C-F843-AC7D-C7395EF279F9}"/>
              </a:ext>
            </a:extLst>
          </p:cNvPr>
          <p:cNvSpPr>
            <a:spLocks noGrp="1"/>
          </p:cNvSpPr>
          <p:nvPr>
            <p:ph idx="16"/>
          </p:nvPr>
        </p:nvSpPr>
        <p:spPr>
          <a:xfrm>
            <a:off x="972553" y="193114"/>
            <a:ext cx="10736561" cy="582138"/>
          </a:xfrm>
        </p:spPr>
        <p:txBody>
          <a:bodyPr/>
          <a:lstStyle/>
          <a:p>
            <a:pPr>
              <a:spcBef>
                <a:spcPts val="0"/>
              </a:spcBef>
            </a:pPr>
            <a:r>
              <a:rPr lang="en-US" sz="3600" dirty="0">
                <a:ln>
                  <a:noFill/>
                </a:ln>
                <a:solidFill>
                  <a:srgbClr val="000000"/>
                </a:solidFill>
                <a:ea typeface="ＭＳ Ｐゴシック"/>
                <a:cs typeface="Arial" pitchFamily="34" charset="0"/>
              </a:rPr>
              <a:t>FMO</a:t>
            </a:r>
            <a:endParaRPr lang="x-none" sz="3600" dirty="0">
              <a:solidFill>
                <a:schemeClr val="accent5"/>
              </a:solidFill>
            </a:endParaRPr>
          </a:p>
        </p:txBody>
      </p:sp>
      <p:sp>
        <p:nvSpPr>
          <p:cNvPr id="3" name="Content Placeholder 2">
            <a:extLst>
              <a:ext uri="{FF2B5EF4-FFF2-40B4-BE49-F238E27FC236}">
                <a16:creationId xmlns:a16="http://schemas.microsoft.com/office/drawing/2014/main" id="{9421F505-966D-2E49-A4B8-5D50243D042C}"/>
              </a:ext>
            </a:extLst>
          </p:cNvPr>
          <p:cNvSpPr>
            <a:spLocks noGrp="1"/>
          </p:cNvSpPr>
          <p:nvPr>
            <p:ph idx="17"/>
          </p:nvPr>
        </p:nvSpPr>
        <p:spPr>
          <a:xfrm>
            <a:off x="254461" y="193114"/>
            <a:ext cx="1200978" cy="1834029"/>
          </a:xfrm>
        </p:spPr>
        <p:txBody>
          <a:bodyPr/>
          <a:lstStyle/>
          <a:p>
            <a:r>
              <a:rPr lang="x-none" sz="3600" dirty="0"/>
              <a:t>0</a:t>
            </a:r>
            <a:r>
              <a:rPr lang="en-US" sz="3600" dirty="0"/>
              <a:t>3</a:t>
            </a:r>
            <a:endParaRPr lang="x-none" sz="3600" dirty="0">
              <a:solidFill>
                <a:schemeClr val="tx1"/>
              </a:solidFill>
            </a:endParaRPr>
          </a:p>
        </p:txBody>
      </p:sp>
      <p:sp>
        <p:nvSpPr>
          <p:cNvPr id="10" name="Content Placeholder 2"/>
          <p:cNvSpPr txBox="1">
            <a:spLocks/>
          </p:cNvSpPr>
          <p:nvPr/>
        </p:nvSpPr>
        <p:spPr bwMode="auto">
          <a:xfrm>
            <a:off x="254461" y="814569"/>
            <a:ext cx="11794089" cy="507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S PGothic" panose="020B0600070205080204" pitchFamily="34" charset="-128"/>
                <a:cs typeface="ＭＳ Ｐゴシック" charset="0"/>
              </a:defRPr>
            </a:lvl1pPr>
            <a:lvl2pPr marL="509588" indent="-163513"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ea typeface="MS PGothic" panose="020B0600070205080204" pitchFamily="34" charset="-128"/>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S PGothic" panose="020B0600070205080204" pitchFamily="34" charset="-128"/>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panose="020B0600070205080204" pitchFamily="34" charset="-128"/>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anose="020B0600070205080204" pitchFamily="34" charset="-128"/>
              </a:defRPr>
            </a:lvl5pPr>
            <a:lvl6pPr marL="1997075" indent="-163513" algn="l" rtl="0" fontAlgn="base">
              <a:spcBef>
                <a:spcPct val="20000"/>
              </a:spcBef>
              <a:spcAft>
                <a:spcPct val="0"/>
              </a:spcAft>
              <a:buClr>
                <a:schemeClr val="bg1"/>
              </a:buClr>
              <a:buChar char="»"/>
              <a:defRPr sz="1600">
                <a:solidFill>
                  <a:schemeClr val="bg1"/>
                </a:solidFill>
                <a:latin typeface="+mn-lt"/>
                <a:ea typeface="+mn-ea"/>
              </a:defRPr>
            </a:lvl6pPr>
            <a:lvl7pPr marL="2454275" indent="-163513" algn="l" rtl="0" fontAlgn="base">
              <a:spcBef>
                <a:spcPct val="20000"/>
              </a:spcBef>
              <a:spcAft>
                <a:spcPct val="0"/>
              </a:spcAft>
              <a:buClr>
                <a:schemeClr val="bg1"/>
              </a:buClr>
              <a:buChar char="»"/>
              <a:defRPr sz="1600">
                <a:solidFill>
                  <a:schemeClr val="bg1"/>
                </a:solidFill>
                <a:latin typeface="+mn-lt"/>
                <a:ea typeface="+mn-ea"/>
              </a:defRPr>
            </a:lvl7pPr>
            <a:lvl8pPr marL="2911475" indent="-163513" algn="l" rtl="0" fontAlgn="base">
              <a:spcBef>
                <a:spcPct val="20000"/>
              </a:spcBef>
              <a:spcAft>
                <a:spcPct val="0"/>
              </a:spcAft>
              <a:buClr>
                <a:schemeClr val="bg1"/>
              </a:buClr>
              <a:buChar char="»"/>
              <a:defRPr sz="1600">
                <a:solidFill>
                  <a:schemeClr val="bg1"/>
                </a:solidFill>
                <a:latin typeface="+mn-lt"/>
                <a:ea typeface="+mn-ea"/>
              </a:defRPr>
            </a:lvl8pPr>
            <a:lvl9pPr marL="3368675" indent="-163513" algn="l" rtl="0" fontAlgn="base">
              <a:spcBef>
                <a:spcPct val="20000"/>
              </a:spcBef>
              <a:spcAft>
                <a:spcPct val="0"/>
              </a:spcAft>
              <a:buClr>
                <a:schemeClr val="bg1"/>
              </a:buClr>
              <a:buChar char="»"/>
              <a:defRPr sz="1600">
                <a:solidFill>
                  <a:schemeClr val="bg1"/>
                </a:solidFill>
                <a:latin typeface="+mn-lt"/>
                <a:ea typeface="+mn-ea"/>
              </a:defRPr>
            </a:lvl9pPr>
          </a:lstStyle>
          <a:p>
            <a:pPr marL="0" marR="0" lvl="0" indent="0" algn="l" defTabSz="914400" rtl="0" eaLnBrk="0" fontAlgn="base" latinLnBrk="0" hangingPunct="0">
              <a:lnSpc>
                <a:spcPct val="100000"/>
              </a:lnSpc>
              <a:spcBef>
                <a:spcPts val="300"/>
              </a:spcBef>
              <a:spcAft>
                <a:spcPct val="0"/>
              </a:spcAft>
              <a:buClr>
                <a:srgbClr val="000000"/>
              </a:buClr>
              <a:buSzTx/>
              <a:buFont typeface="Wingdings" panose="05000000000000000000" pitchFamily="2" charset="2"/>
              <a:buNone/>
              <a:tabLst/>
              <a:defRPr/>
            </a:pPr>
            <a:endParaRPr kumimoji="0" lang="en-US" sz="1600" b="1"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173038" marR="0" lvl="0" indent="-173038"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Char char="§"/>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p:txBody>
      </p:sp>
      <p:pic>
        <p:nvPicPr>
          <p:cNvPr id="6" name="Picture 5" descr="Diagram&#10;&#10;Description automatically generated">
            <a:extLst>
              <a:ext uri="{FF2B5EF4-FFF2-40B4-BE49-F238E27FC236}">
                <a16:creationId xmlns:a16="http://schemas.microsoft.com/office/drawing/2014/main" id="{6BC7E7D1-023B-4977-B039-6715AC8CBC94}"/>
              </a:ext>
            </a:extLst>
          </p:cNvPr>
          <p:cNvPicPr>
            <a:picLocks noChangeAspect="1"/>
          </p:cNvPicPr>
          <p:nvPr/>
        </p:nvPicPr>
        <p:blipFill>
          <a:blip r:embed="rId3"/>
          <a:stretch>
            <a:fillRect/>
          </a:stretch>
        </p:blipFill>
        <p:spPr>
          <a:xfrm>
            <a:off x="1210312" y="1108038"/>
            <a:ext cx="10981688" cy="5749962"/>
          </a:xfrm>
          <a:prstGeom prst="rect">
            <a:avLst/>
          </a:prstGeom>
        </p:spPr>
      </p:pic>
    </p:spTree>
    <p:extLst>
      <p:ext uri="{BB962C8B-B14F-4D97-AF65-F5344CB8AC3E}">
        <p14:creationId xmlns:p14="http://schemas.microsoft.com/office/powerpoint/2010/main" val="577500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6C1BBFB-C0C6-764C-8F0C-1F6FFD4D168F}"/>
              </a:ext>
            </a:extLst>
          </p:cNvPr>
          <p:cNvSpPr>
            <a:spLocks noGrp="1"/>
          </p:cNvSpPr>
          <p:nvPr>
            <p:ph type="body" sz="quarter" idx="21"/>
          </p:nvPr>
        </p:nvSpPr>
        <p:spPr/>
        <p:txBody>
          <a:bodyPr/>
          <a:lstStyle/>
          <a:p>
            <a:r>
              <a:rPr lang="en-US" dirty="0"/>
              <a:t>IDs CMO / FMO</a:t>
            </a:r>
          </a:p>
        </p:txBody>
      </p:sp>
      <p:sp>
        <p:nvSpPr>
          <p:cNvPr id="2" name="Slide Number Placeholder 1">
            <a:extLst>
              <a:ext uri="{FF2B5EF4-FFF2-40B4-BE49-F238E27FC236}">
                <a16:creationId xmlns:a16="http://schemas.microsoft.com/office/drawing/2014/main" id="{884DD552-D303-5242-9BE8-C77499651C12}"/>
              </a:ext>
            </a:extLst>
          </p:cNvPr>
          <p:cNvSpPr>
            <a:spLocks noGrp="1"/>
          </p:cNvSpPr>
          <p:nvPr>
            <p:ph type="sldNum" sz="quarter" idx="12"/>
          </p:nvPr>
        </p:nvSpPr>
        <p:spPr/>
        <p:txBody>
          <a:bodyPr/>
          <a:lstStyle/>
          <a:p>
            <a:fld id="{BB55D76A-9B6E-CD41-ABBE-F6C938295BAD}" type="slidenum">
              <a:rPr lang="en-US" smtClean="0"/>
              <a:pPr/>
              <a:t>6</a:t>
            </a:fld>
            <a:endParaRPr lang="en-US" dirty="0"/>
          </a:p>
        </p:txBody>
      </p:sp>
      <p:sp>
        <p:nvSpPr>
          <p:cNvPr id="24" name="TextBox 23">
            <a:extLst>
              <a:ext uri="{FF2B5EF4-FFF2-40B4-BE49-F238E27FC236}">
                <a16:creationId xmlns:a16="http://schemas.microsoft.com/office/drawing/2014/main" id="{A16ECDF8-E3CE-834D-ACA6-6E2C7AF59882}"/>
              </a:ext>
            </a:extLst>
          </p:cNvPr>
          <p:cNvSpPr txBox="1"/>
          <p:nvPr/>
        </p:nvSpPr>
        <p:spPr>
          <a:xfrm>
            <a:off x="282102" y="1177496"/>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Kyndryl W3ID (ISV)</a:t>
            </a:r>
          </a:p>
        </p:txBody>
      </p:sp>
      <p:sp>
        <p:nvSpPr>
          <p:cNvPr id="25" name="TextBox 24">
            <a:extLst>
              <a:ext uri="{FF2B5EF4-FFF2-40B4-BE49-F238E27FC236}">
                <a16:creationId xmlns:a16="http://schemas.microsoft.com/office/drawing/2014/main" id="{B3F6C5AB-FFF6-A442-8AB4-5543FD3EBE9F}"/>
              </a:ext>
            </a:extLst>
          </p:cNvPr>
          <p:cNvSpPr txBox="1"/>
          <p:nvPr/>
        </p:nvSpPr>
        <p:spPr>
          <a:xfrm>
            <a:off x="282102" y="2081929"/>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Kyndryl Microsoft AAD ID</a:t>
            </a:r>
          </a:p>
        </p:txBody>
      </p:sp>
      <p:sp>
        <p:nvSpPr>
          <p:cNvPr id="26" name="TextBox 25">
            <a:extLst>
              <a:ext uri="{FF2B5EF4-FFF2-40B4-BE49-F238E27FC236}">
                <a16:creationId xmlns:a16="http://schemas.microsoft.com/office/drawing/2014/main" id="{5B221CB8-B5A5-F346-B1B7-C1CD3111D979}"/>
              </a:ext>
            </a:extLst>
          </p:cNvPr>
          <p:cNvSpPr txBox="1"/>
          <p:nvPr/>
        </p:nvSpPr>
        <p:spPr>
          <a:xfrm>
            <a:off x="282095" y="4014012"/>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HCL Notes ID</a:t>
            </a:r>
          </a:p>
        </p:txBody>
      </p:sp>
      <p:sp>
        <p:nvSpPr>
          <p:cNvPr id="27" name="TextBox 26">
            <a:extLst>
              <a:ext uri="{FF2B5EF4-FFF2-40B4-BE49-F238E27FC236}">
                <a16:creationId xmlns:a16="http://schemas.microsoft.com/office/drawing/2014/main" id="{19C9F334-DD70-3F40-B3DE-480BD2E24C60}"/>
              </a:ext>
            </a:extLst>
          </p:cNvPr>
          <p:cNvSpPr txBox="1"/>
          <p:nvPr/>
        </p:nvSpPr>
        <p:spPr>
          <a:xfrm>
            <a:off x="282096" y="3009396"/>
            <a:ext cx="2042809" cy="21544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Transition ID (Ocean)</a:t>
            </a:r>
          </a:p>
        </p:txBody>
      </p:sp>
      <p:sp>
        <p:nvSpPr>
          <p:cNvPr id="28" name="TextBox 27">
            <a:extLst>
              <a:ext uri="{FF2B5EF4-FFF2-40B4-BE49-F238E27FC236}">
                <a16:creationId xmlns:a16="http://schemas.microsoft.com/office/drawing/2014/main" id="{CFB76696-6A20-B340-AD81-66CEA819CDFF}"/>
              </a:ext>
            </a:extLst>
          </p:cNvPr>
          <p:cNvSpPr txBox="1"/>
          <p:nvPr/>
        </p:nvSpPr>
        <p:spPr>
          <a:xfrm>
            <a:off x="282095" y="5101606"/>
            <a:ext cx="2042809" cy="215444"/>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Kyndryl W3ID (Okta)</a:t>
            </a:r>
          </a:p>
        </p:txBody>
      </p:sp>
      <p:sp>
        <p:nvSpPr>
          <p:cNvPr id="29" name="TextBox 28">
            <a:extLst>
              <a:ext uri="{FF2B5EF4-FFF2-40B4-BE49-F238E27FC236}">
                <a16:creationId xmlns:a16="http://schemas.microsoft.com/office/drawing/2014/main" id="{C3F8050B-A384-A143-AA8C-B18CE0614A84}"/>
              </a:ext>
            </a:extLst>
          </p:cNvPr>
          <p:cNvSpPr txBox="1"/>
          <p:nvPr/>
        </p:nvSpPr>
        <p:spPr>
          <a:xfrm>
            <a:off x="282095" y="5744474"/>
            <a:ext cx="2042809" cy="215444"/>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Kyndryl ID (K-ID)</a:t>
            </a:r>
          </a:p>
        </p:txBody>
      </p:sp>
      <p:sp>
        <p:nvSpPr>
          <p:cNvPr id="30" name="TextBox 29">
            <a:extLst>
              <a:ext uri="{FF2B5EF4-FFF2-40B4-BE49-F238E27FC236}">
                <a16:creationId xmlns:a16="http://schemas.microsoft.com/office/drawing/2014/main" id="{A3CDE1CC-8B2E-BD4E-AFFB-59504BC5CD58}"/>
              </a:ext>
            </a:extLst>
          </p:cNvPr>
          <p:cNvSpPr txBox="1"/>
          <p:nvPr/>
        </p:nvSpPr>
        <p:spPr>
          <a:xfrm>
            <a:off x="3062796" y="588498"/>
            <a:ext cx="1431371" cy="215444"/>
          </a:xfrm>
          <a:prstGeom prst="rect">
            <a:avLst/>
          </a:prstGeom>
          <a:noFill/>
        </p:spPr>
        <p:txBody>
          <a:bodyPr wrap="square" lIns="0" tIns="0" rIns="0" bIns="0" rtlCol="0">
            <a:spAutoFit/>
          </a:bodyPr>
          <a:lstStyle/>
          <a:p>
            <a:pPr algn="l"/>
            <a:r>
              <a:rPr lang="en-US" sz="1400" b="1" dirty="0">
                <a:solidFill>
                  <a:schemeClr val="tx2"/>
                </a:solidFill>
                <a:latin typeface="Arial" panose="020B0604020202020204" pitchFamily="34" charset="0"/>
              </a:rPr>
              <a:t>Used For Today</a:t>
            </a:r>
          </a:p>
        </p:txBody>
      </p:sp>
      <p:sp>
        <p:nvSpPr>
          <p:cNvPr id="31" name="TextBox 30">
            <a:extLst>
              <a:ext uri="{FF2B5EF4-FFF2-40B4-BE49-F238E27FC236}">
                <a16:creationId xmlns:a16="http://schemas.microsoft.com/office/drawing/2014/main" id="{31A0CCEA-B5A9-7D4D-A0DA-0F200C259C8A}"/>
              </a:ext>
            </a:extLst>
          </p:cNvPr>
          <p:cNvSpPr txBox="1"/>
          <p:nvPr/>
        </p:nvSpPr>
        <p:spPr>
          <a:xfrm>
            <a:off x="837462" y="580490"/>
            <a:ext cx="1337877" cy="215444"/>
          </a:xfrm>
          <a:prstGeom prst="rect">
            <a:avLst/>
          </a:prstGeom>
          <a:noFill/>
        </p:spPr>
        <p:txBody>
          <a:bodyPr wrap="square" lIns="0" tIns="0" rIns="0" bIns="0" rtlCol="0">
            <a:spAutoFit/>
          </a:bodyPr>
          <a:lstStyle/>
          <a:p>
            <a:pPr algn="l"/>
            <a:r>
              <a:rPr lang="en-US" sz="1400" b="1" dirty="0">
                <a:solidFill>
                  <a:schemeClr val="tx2"/>
                </a:solidFill>
                <a:latin typeface="Arial" panose="020B0604020202020204" pitchFamily="34" charset="0"/>
              </a:rPr>
              <a:t>Identity</a:t>
            </a:r>
          </a:p>
        </p:txBody>
      </p:sp>
      <p:sp>
        <p:nvSpPr>
          <p:cNvPr id="32" name="TextBox 31">
            <a:extLst>
              <a:ext uri="{FF2B5EF4-FFF2-40B4-BE49-F238E27FC236}">
                <a16:creationId xmlns:a16="http://schemas.microsoft.com/office/drawing/2014/main" id="{9D8904DB-DD2B-0F44-BC9C-1557B29C66A2}"/>
              </a:ext>
            </a:extLst>
          </p:cNvPr>
          <p:cNvSpPr txBox="1"/>
          <p:nvPr/>
        </p:nvSpPr>
        <p:spPr>
          <a:xfrm>
            <a:off x="5692065" y="556749"/>
            <a:ext cx="3800022" cy="215444"/>
          </a:xfrm>
          <a:prstGeom prst="rect">
            <a:avLst/>
          </a:prstGeom>
          <a:noFill/>
        </p:spPr>
        <p:txBody>
          <a:bodyPr wrap="square" lIns="0" tIns="0" rIns="0" bIns="0" rtlCol="0">
            <a:spAutoFit/>
          </a:bodyPr>
          <a:lstStyle/>
          <a:p>
            <a:pPr algn="l"/>
            <a:r>
              <a:rPr lang="en-US" sz="1400" b="1" dirty="0">
                <a:solidFill>
                  <a:schemeClr val="tx2"/>
                </a:solidFill>
                <a:latin typeface="Arial" panose="020B0604020202020204" pitchFamily="34" charset="0"/>
              </a:rPr>
              <a:t>Timing on usage or no longer needed</a:t>
            </a:r>
          </a:p>
        </p:txBody>
      </p:sp>
      <p:cxnSp>
        <p:nvCxnSpPr>
          <p:cNvPr id="34" name="Straight Connector 33">
            <a:extLst>
              <a:ext uri="{FF2B5EF4-FFF2-40B4-BE49-F238E27FC236}">
                <a16:creationId xmlns:a16="http://schemas.microsoft.com/office/drawing/2014/main" id="{89B6E486-0947-3E46-B194-3CB29A61F269}"/>
              </a:ext>
            </a:extLst>
          </p:cNvPr>
          <p:cNvCxnSpPr/>
          <p:nvPr/>
        </p:nvCxnSpPr>
        <p:spPr>
          <a:xfrm>
            <a:off x="2521258" y="588498"/>
            <a:ext cx="0" cy="5838935"/>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2B2305-D275-964F-8B63-BBBA5D1E2325}"/>
              </a:ext>
            </a:extLst>
          </p:cNvPr>
          <p:cNvCxnSpPr/>
          <p:nvPr/>
        </p:nvCxnSpPr>
        <p:spPr>
          <a:xfrm>
            <a:off x="5514134" y="556749"/>
            <a:ext cx="0" cy="5838935"/>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2674738-408B-CA4F-BF92-0074D33CE67C}"/>
              </a:ext>
            </a:extLst>
          </p:cNvPr>
          <p:cNvSpPr txBox="1"/>
          <p:nvPr/>
        </p:nvSpPr>
        <p:spPr>
          <a:xfrm>
            <a:off x="2699912" y="974606"/>
            <a:ext cx="2636287" cy="646331"/>
          </a:xfrm>
          <a:prstGeom prst="rect">
            <a:avLst/>
          </a:prstGeom>
          <a:noFill/>
        </p:spPr>
        <p:txBody>
          <a:bodyPr wrap="square" lIns="0" tIns="0" rIns="0" bIns="0" rtlCol="0">
            <a:spAutoFit/>
          </a:bodyPr>
          <a:lstStyle/>
          <a:p>
            <a:pPr algn="l"/>
            <a:r>
              <a:rPr lang="en-US" sz="1400" dirty="0" err="1">
                <a:solidFill>
                  <a:schemeClr val="tx2"/>
                </a:solidFill>
                <a:latin typeface="Arial" panose="020B0604020202020204" pitchFamily="34" charset="0"/>
              </a:rPr>
              <a:t>Approx</a:t>
            </a:r>
            <a:r>
              <a:rPr lang="en-US" sz="1400" dirty="0">
                <a:solidFill>
                  <a:schemeClr val="tx2"/>
                </a:solidFill>
                <a:latin typeface="Arial" panose="020B0604020202020204" pitchFamily="34" charset="0"/>
              </a:rPr>
              <a:t> 400 SSO apps</a:t>
            </a:r>
            <a:r>
              <a:rPr lang="en-US" sz="1400" dirty="0">
                <a:solidFill>
                  <a:schemeClr val="tx2"/>
                </a:solidFill>
                <a:latin typeface="Arial" panose="020B0604020202020204" pitchFamily="34" charset="0"/>
                <a:sym typeface="Wingdings" pitchFamily="2" charset="2"/>
              </a:rPr>
              <a:t> (Box, Slack, </a:t>
            </a:r>
            <a:r>
              <a:rPr lang="en-US" sz="1400" dirty="0" err="1">
                <a:solidFill>
                  <a:schemeClr val="tx2"/>
                </a:solidFill>
                <a:latin typeface="Arial" panose="020B0604020202020204" pitchFamily="34" charset="0"/>
                <a:sym typeface="Wingdings" pitchFamily="2" charset="2"/>
              </a:rPr>
              <a:t>Webex</a:t>
            </a:r>
            <a:r>
              <a:rPr lang="en-US" sz="1400" dirty="0">
                <a:solidFill>
                  <a:schemeClr val="tx2"/>
                </a:solidFill>
                <a:latin typeface="Arial" panose="020B0604020202020204" pitchFamily="34" charset="0"/>
                <a:sym typeface="Wingdings" pitchFamily="2" charset="2"/>
              </a:rPr>
              <a:t>, Workday, ServiceNow, </a:t>
            </a:r>
            <a:r>
              <a:rPr lang="en-US" sz="1400" dirty="0" err="1">
                <a:solidFill>
                  <a:schemeClr val="tx2"/>
                </a:solidFill>
                <a:latin typeface="Arial" panose="020B0604020202020204" pitchFamily="34" charset="0"/>
                <a:sym typeface="Wingdings" pitchFamily="2" charset="2"/>
              </a:rPr>
              <a:t>etc</a:t>
            </a:r>
            <a:r>
              <a:rPr lang="en-US" sz="1400" dirty="0">
                <a:solidFill>
                  <a:schemeClr val="tx2"/>
                </a:solidFill>
                <a:latin typeface="Arial" panose="020B0604020202020204" pitchFamily="34" charset="0"/>
                <a:sym typeface="Wingdings" pitchFamily="2" charset="2"/>
              </a:rPr>
              <a:t>…)</a:t>
            </a:r>
            <a:endParaRPr lang="en-US" sz="1400" dirty="0">
              <a:solidFill>
                <a:schemeClr val="tx2"/>
              </a:solidFill>
              <a:latin typeface="Arial" panose="020B0604020202020204" pitchFamily="34" charset="0"/>
            </a:endParaRPr>
          </a:p>
        </p:txBody>
      </p:sp>
      <p:sp>
        <p:nvSpPr>
          <p:cNvPr id="37" name="TextBox 36">
            <a:extLst>
              <a:ext uri="{FF2B5EF4-FFF2-40B4-BE49-F238E27FC236}">
                <a16:creationId xmlns:a16="http://schemas.microsoft.com/office/drawing/2014/main" id="{4A7751F4-1B0E-A54C-AC3B-7DDA11F24F6B}"/>
              </a:ext>
            </a:extLst>
          </p:cNvPr>
          <p:cNvSpPr txBox="1"/>
          <p:nvPr/>
        </p:nvSpPr>
        <p:spPr>
          <a:xfrm>
            <a:off x="2699194" y="1955465"/>
            <a:ext cx="2636287"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All Microsoft Products (Office 365, Outlook, Teams, </a:t>
            </a:r>
            <a:r>
              <a:rPr lang="en-US" sz="1400" dirty="0" err="1">
                <a:solidFill>
                  <a:schemeClr val="tx2"/>
                </a:solidFill>
                <a:latin typeface="Arial" panose="020B0604020202020204" pitchFamily="34" charset="0"/>
              </a:rPr>
              <a:t>etc</a:t>
            </a:r>
            <a:r>
              <a:rPr lang="en-US" sz="1400" dirty="0">
                <a:solidFill>
                  <a:schemeClr val="tx2"/>
                </a:solidFill>
                <a:latin typeface="Arial" panose="020B0604020202020204" pitchFamily="34" charset="0"/>
              </a:rPr>
              <a:t>…)</a:t>
            </a:r>
          </a:p>
        </p:txBody>
      </p:sp>
      <p:sp>
        <p:nvSpPr>
          <p:cNvPr id="38" name="TextBox 37">
            <a:extLst>
              <a:ext uri="{FF2B5EF4-FFF2-40B4-BE49-F238E27FC236}">
                <a16:creationId xmlns:a16="http://schemas.microsoft.com/office/drawing/2014/main" id="{4B18AF04-E258-364A-B64D-F24B745B0519}"/>
              </a:ext>
            </a:extLst>
          </p:cNvPr>
          <p:cNvSpPr txBox="1"/>
          <p:nvPr/>
        </p:nvSpPr>
        <p:spPr>
          <a:xfrm>
            <a:off x="2699194" y="2694662"/>
            <a:ext cx="2636287" cy="86177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All IBM Soft-Segmented apps, Global Protect (VPN to IBM), w3Publisher, Kyndryl Learning, </a:t>
            </a:r>
            <a:r>
              <a:rPr lang="en-US" sz="1400" dirty="0" err="1">
                <a:solidFill>
                  <a:schemeClr val="tx2"/>
                </a:solidFill>
                <a:latin typeface="Arial" panose="020B0604020202020204" pitchFamily="34" charset="0"/>
              </a:rPr>
              <a:t>Buy@Kyndryl</a:t>
            </a:r>
            <a:r>
              <a:rPr lang="en-US" sz="1400" dirty="0">
                <a:solidFill>
                  <a:schemeClr val="tx2"/>
                </a:solidFill>
                <a:latin typeface="Arial" panose="020B0604020202020204" pitchFamily="34" charset="0"/>
              </a:rPr>
              <a:t>, </a:t>
            </a:r>
            <a:r>
              <a:rPr lang="en-US" sz="1400" dirty="0" err="1">
                <a:solidFill>
                  <a:schemeClr val="tx2"/>
                </a:solidFill>
                <a:latin typeface="Arial" panose="020B0604020202020204" pitchFamily="34" charset="0"/>
              </a:rPr>
              <a:t>etc</a:t>
            </a:r>
            <a:r>
              <a:rPr lang="en-US" sz="1400" dirty="0">
                <a:solidFill>
                  <a:schemeClr val="tx2"/>
                </a:solidFill>
                <a:latin typeface="Arial" panose="020B0604020202020204" pitchFamily="34" charset="0"/>
              </a:rPr>
              <a:t>…</a:t>
            </a:r>
          </a:p>
        </p:txBody>
      </p:sp>
      <p:sp>
        <p:nvSpPr>
          <p:cNvPr id="39" name="TextBox 38">
            <a:extLst>
              <a:ext uri="{FF2B5EF4-FFF2-40B4-BE49-F238E27FC236}">
                <a16:creationId xmlns:a16="http://schemas.microsoft.com/office/drawing/2014/main" id="{46B8BB7D-2CA8-3D4F-A7F6-5D9728D42297}"/>
              </a:ext>
            </a:extLst>
          </p:cNvPr>
          <p:cNvSpPr txBox="1"/>
          <p:nvPr/>
        </p:nvSpPr>
        <p:spPr>
          <a:xfrm>
            <a:off x="2699193" y="3784055"/>
            <a:ext cx="2636287" cy="646331"/>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All HCL Notes databases, </a:t>
            </a:r>
            <a:r>
              <a:rPr lang="en-US" sz="1400" dirty="0" err="1">
                <a:solidFill>
                  <a:schemeClr val="tx2"/>
                </a:solidFill>
                <a:latin typeface="Arial" panose="020B0604020202020204" pitchFamily="34" charset="0"/>
              </a:rPr>
              <a:t>teamrooms</a:t>
            </a:r>
            <a:r>
              <a:rPr lang="en-US" sz="1400" dirty="0">
                <a:solidFill>
                  <a:schemeClr val="tx2"/>
                </a:solidFill>
                <a:latin typeface="Arial" panose="020B0604020202020204" pitchFamily="34" charset="0"/>
              </a:rPr>
              <a:t>, Notes apps, IBM email archive </a:t>
            </a:r>
          </a:p>
        </p:txBody>
      </p:sp>
      <p:cxnSp>
        <p:nvCxnSpPr>
          <p:cNvPr id="43" name="Straight Connector 42">
            <a:extLst>
              <a:ext uri="{FF2B5EF4-FFF2-40B4-BE49-F238E27FC236}">
                <a16:creationId xmlns:a16="http://schemas.microsoft.com/office/drawing/2014/main" id="{32EB242F-8198-7843-888C-003A71749207}"/>
              </a:ext>
            </a:extLst>
          </p:cNvPr>
          <p:cNvCxnSpPr>
            <a:cxnSpLocks/>
          </p:cNvCxnSpPr>
          <p:nvPr/>
        </p:nvCxnSpPr>
        <p:spPr>
          <a:xfrm>
            <a:off x="282095" y="809098"/>
            <a:ext cx="2239163" cy="20921"/>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2CD2A-E69C-B74C-AB39-1B3A1DC08D48}"/>
              </a:ext>
            </a:extLst>
          </p:cNvPr>
          <p:cNvCxnSpPr>
            <a:cxnSpLocks/>
          </p:cNvCxnSpPr>
          <p:nvPr/>
        </p:nvCxnSpPr>
        <p:spPr>
          <a:xfrm>
            <a:off x="2521258" y="830019"/>
            <a:ext cx="2992876" cy="0"/>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909A9F4-3F55-3948-85F7-CD78DEEA5C40}"/>
              </a:ext>
            </a:extLst>
          </p:cNvPr>
          <p:cNvCxnSpPr>
            <a:cxnSpLocks/>
          </p:cNvCxnSpPr>
          <p:nvPr/>
        </p:nvCxnSpPr>
        <p:spPr>
          <a:xfrm>
            <a:off x="5514133" y="830019"/>
            <a:ext cx="6395772" cy="0"/>
          </a:xfrm>
          <a:prstGeom prst="line">
            <a:avLst/>
          </a:prstGeom>
          <a:ln w="38100">
            <a:solidFill>
              <a:srgbClr val="B0A299"/>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9017291-94BF-3C4C-A04C-5F044B977097}"/>
              </a:ext>
            </a:extLst>
          </p:cNvPr>
          <p:cNvSpPr txBox="1"/>
          <p:nvPr/>
        </p:nvSpPr>
        <p:spPr>
          <a:xfrm>
            <a:off x="2667930" y="4990036"/>
            <a:ext cx="2636287" cy="430887"/>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All applications (ISV, AAD and any new)</a:t>
            </a:r>
          </a:p>
        </p:txBody>
      </p:sp>
      <p:sp>
        <p:nvSpPr>
          <p:cNvPr id="53" name="TextBox 52">
            <a:extLst>
              <a:ext uri="{FF2B5EF4-FFF2-40B4-BE49-F238E27FC236}">
                <a16:creationId xmlns:a16="http://schemas.microsoft.com/office/drawing/2014/main" id="{3C315280-24A6-494B-8697-EEF574643879}"/>
              </a:ext>
            </a:extLst>
          </p:cNvPr>
          <p:cNvSpPr txBox="1"/>
          <p:nvPr/>
        </p:nvSpPr>
        <p:spPr>
          <a:xfrm>
            <a:off x="2662687" y="5644373"/>
            <a:ext cx="2636287" cy="646331"/>
          </a:xfrm>
          <a:prstGeom prst="rect">
            <a:avLst/>
          </a:prstGeom>
          <a:noFill/>
        </p:spPr>
        <p:txBody>
          <a:bodyPr wrap="square" lIns="0" tIns="0" rIns="0" bIns="0" rtlCol="0">
            <a:spAutoFit/>
          </a:bodyPr>
          <a:lstStyle/>
          <a:p>
            <a:r>
              <a:rPr lang="en-US" sz="1400" dirty="0">
                <a:solidFill>
                  <a:srgbClr val="0070C0"/>
                </a:solidFill>
                <a:latin typeface="Arial" panose="020B0604020202020204" pitchFamily="34" charset="0"/>
              </a:rPr>
              <a:t>External Identity Provider (IDP) for customers to authenticate to our external </a:t>
            </a:r>
            <a:r>
              <a:rPr lang="en-US" sz="1400" dirty="0" err="1">
                <a:solidFill>
                  <a:srgbClr val="0070C0"/>
                </a:solidFill>
                <a:latin typeface="Arial" panose="020B0604020202020204" pitchFamily="34" charset="0"/>
              </a:rPr>
              <a:t>markeplace</a:t>
            </a:r>
            <a:endParaRPr lang="en-US" sz="1400" dirty="0">
              <a:solidFill>
                <a:srgbClr val="0070C0"/>
              </a:solidFill>
              <a:latin typeface="Arial" panose="020B0604020202020204" pitchFamily="34" charset="0"/>
            </a:endParaRPr>
          </a:p>
        </p:txBody>
      </p:sp>
      <p:sp>
        <p:nvSpPr>
          <p:cNvPr id="54" name="TextBox 53">
            <a:extLst>
              <a:ext uri="{FF2B5EF4-FFF2-40B4-BE49-F238E27FC236}">
                <a16:creationId xmlns:a16="http://schemas.microsoft.com/office/drawing/2014/main" id="{843D8430-FCAF-AB40-8FF2-BF202E617602}"/>
              </a:ext>
            </a:extLst>
          </p:cNvPr>
          <p:cNvSpPr txBox="1"/>
          <p:nvPr/>
        </p:nvSpPr>
        <p:spPr>
          <a:xfrm>
            <a:off x="5860047" y="974606"/>
            <a:ext cx="6049850" cy="861774"/>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Somewhere in 3Q22 applications will begin migrating from W3ID (ISV) to W3ID (Okta) and will continue through 2Q23.  Application teams will have to make this migration.  Federation with W3ID (Okta) will occur in 3Q22 hopefully eliminating the need to use this ID again.</a:t>
            </a:r>
          </a:p>
        </p:txBody>
      </p:sp>
      <p:sp>
        <p:nvSpPr>
          <p:cNvPr id="55" name="TextBox 54">
            <a:extLst>
              <a:ext uri="{FF2B5EF4-FFF2-40B4-BE49-F238E27FC236}">
                <a16:creationId xmlns:a16="http://schemas.microsoft.com/office/drawing/2014/main" id="{2D872554-6BD6-1448-854F-907FF69940B0}"/>
              </a:ext>
            </a:extLst>
          </p:cNvPr>
          <p:cNvSpPr txBox="1"/>
          <p:nvPr/>
        </p:nvSpPr>
        <p:spPr>
          <a:xfrm>
            <a:off x="5859329" y="1947354"/>
            <a:ext cx="6049850"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Federation with W3ID (Okta) will occur in 3Q22 hopefully eliminating the need to use this ID again.</a:t>
            </a:r>
          </a:p>
        </p:txBody>
      </p:sp>
      <p:sp>
        <p:nvSpPr>
          <p:cNvPr id="56" name="TextBox 55">
            <a:extLst>
              <a:ext uri="{FF2B5EF4-FFF2-40B4-BE49-F238E27FC236}">
                <a16:creationId xmlns:a16="http://schemas.microsoft.com/office/drawing/2014/main" id="{F59E76E7-C98E-D040-B25B-ACF58440A7C0}"/>
              </a:ext>
            </a:extLst>
          </p:cNvPr>
          <p:cNvSpPr txBox="1"/>
          <p:nvPr/>
        </p:nvSpPr>
        <p:spPr>
          <a:xfrm>
            <a:off x="5859329" y="2905751"/>
            <a:ext cx="6049850"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This ID will remain until the last application/infrastructure service is migrated from IBM to Kyndryl.  Before end of TSA (Nov 1, 2023)</a:t>
            </a:r>
          </a:p>
        </p:txBody>
      </p:sp>
      <p:sp>
        <p:nvSpPr>
          <p:cNvPr id="57" name="TextBox 56">
            <a:extLst>
              <a:ext uri="{FF2B5EF4-FFF2-40B4-BE49-F238E27FC236}">
                <a16:creationId xmlns:a16="http://schemas.microsoft.com/office/drawing/2014/main" id="{67F59AC6-95C1-594B-A6A2-839962DF747F}"/>
              </a:ext>
            </a:extLst>
          </p:cNvPr>
          <p:cNvSpPr txBox="1"/>
          <p:nvPr/>
        </p:nvSpPr>
        <p:spPr>
          <a:xfrm>
            <a:off x="5859329" y="3910175"/>
            <a:ext cx="6049850" cy="430887"/>
          </a:xfrm>
          <a:prstGeom prst="rect">
            <a:avLst/>
          </a:prstGeom>
          <a:noFill/>
        </p:spPr>
        <p:txBody>
          <a:bodyPr wrap="square" lIns="0" tIns="0" rIns="0" bIns="0" rtlCol="0">
            <a:spAutoFit/>
          </a:bodyPr>
          <a:lstStyle/>
          <a:p>
            <a:pPr algn="l"/>
            <a:r>
              <a:rPr lang="en-US" sz="1400" dirty="0">
                <a:solidFill>
                  <a:schemeClr val="tx2"/>
                </a:solidFill>
                <a:latin typeface="Arial" panose="020B0604020202020204" pitchFamily="34" charset="0"/>
              </a:rPr>
              <a:t>These ID’s will no longer be supported once the HCL Notes/Domino project is sunset.  (Target start of 3Q22)</a:t>
            </a:r>
          </a:p>
        </p:txBody>
      </p:sp>
      <p:sp>
        <p:nvSpPr>
          <p:cNvPr id="58" name="TextBox 57">
            <a:extLst>
              <a:ext uri="{FF2B5EF4-FFF2-40B4-BE49-F238E27FC236}">
                <a16:creationId xmlns:a16="http://schemas.microsoft.com/office/drawing/2014/main" id="{4F751B1C-4BC3-8C4C-A6D8-C9D09C328FF3}"/>
              </a:ext>
            </a:extLst>
          </p:cNvPr>
          <p:cNvSpPr txBox="1"/>
          <p:nvPr/>
        </p:nvSpPr>
        <p:spPr>
          <a:xfrm>
            <a:off x="5859329" y="4986095"/>
            <a:ext cx="6049850" cy="430887"/>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Kyndryl’s will have to setup their initial new ID, password and MFA options sometime in 2Q22. </a:t>
            </a:r>
          </a:p>
        </p:txBody>
      </p:sp>
      <p:sp>
        <p:nvSpPr>
          <p:cNvPr id="60" name="TextBox 59">
            <a:extLst>
              <a:ext uri="{FF2B5EF4-FFF2-40B4-BE49-F238E27FC236}">
                <a16:creationId xmlns:a16="http://schemas.microsoft.com/office/drawing/2014/main" id="{EC2DD8D4-D44A-0E41-AA10-EB65B08AB04D}"/>
              </a:ext>
            </a:extLst>
          </p:cNvPr>
          <p:cNvSpPr txBox="1"/>
          <p:nvPr/>
        </p:nvSpPr>
        <p:spPr>
          <a:xfrm>
            <a:off x="5859329" y="5644373"/>
            <a:ext cx="6049850" cy="646331"/>
          </a:xfrm>
          <a:prstGeom prst="rect">
            <a:avLst/>
          </a:prstGeom>
          <a:noFill/>
        </p:spPr>
        <p:txBody>
          <a:bodyPr wrap="square" lIns="0" tIns="0" rIns="0" bIns="0" rtlCol="0">
            <a:spAutoFit/>
          </a:bodyPr>
          <a:lstStyle/>
          <a:p>
            <a:pPr algn="l"/>
            <a:r>
              <a:rPr lang="en-US" sz="1400" dirty="0">
                <a:solidFill>
                  <a:srgbClr val="0070C0"/>
                </a:solidFill>
                <a:latin typeface="Arial" panose="020B0604020202020204" pitchFamily="34" charset="0"/>
              </a:rPr>
              <a:t>This customer facing identity provider will be available in 3Q22.  Before it goes live, we will federate it with Kyndryl W3ID so Kyndryls will not need this ID.</a:t>
            </a:r>
          </a:p>
        </p:txBody>
      </p:sp>
    </p:spTree>
    <p:extLst>
      <p:ext uri="{BB962C8B-B14F-4D97-AF65-F5344CB8AC3E}">
        <p14:creationId xmlns:p14="http://schemas.microsoft.com/office/powerpoint/2010/main" val="125481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6F8FE-BA4C-F843-AC7D-C7395EF279F9}"/>
              </a:ext>
            </a:extLst>
          </p:cNvPr>
          <p:cNvSpPr>
            <a:spLocks noGrp="1"/>
          </p:cNvSpPr>
          <p:nvPr>
            <p:ph idx="16"/>
          </p:nvPr>
        </p:nvSpPr>
        <p:spPr>
          <a:xfrm>
            <a:off x="972553" y="193114"/>
            <a:ext cx="10736561" cy="582138"/>
          </a:xfrm>
        </p:spPr>
        <p:txBody>
          <a:bodyPr/>
          <a:lstStyle/>
          <a:p>
            <a:pPr>
              <a:spcBef>
                <a:spcPts val="0"/>
              </a:spcBef>
            </a:pPr>
            <a:r>
              <a:rPr lang="en-US" sz="3600" dirty="0">
                <a:ln>
                  <a:noFill/>
                </a:ln>
                <a:solidFill>
                  <a:srgbClr val="000000"/>
                </a:solidFill>
                <a:ea typeface="ＭＳ Ｐゴシック"/>
                <a:cs typeface="Arial" pitchFamily="34" charset="0"/>
              </a:rPr>
              <a:t>FMO</a:t>
            </a:r>
            <a:endParaRPr lang="x-none" sz="3600" dirty="0">
              <a:solidFill>
                <a:schemeClr val="accent5"/>
              </a:solidFill>
            </a:endParaRPr>
          </a:p>
        </p:txBody>
      </p:sp>
      <p:sp>
        <p:nvSpPr>
          <p:cNvPr id="3" name="Content Placeholder 2">
            <a:extLst>
              <a:ext uri="{FF2B5EF4-FFF2-40B4-BE49-F238E27FC236}">
                <a16:creationId xmlns:a16="http://schemas.microsoft.com/office/drawing/2014/main" id="{9421F505-966D-2E49-A4B8-5D50243D042C}"/>
              </a:ext>
            </a:extLst>
          </p:cNvPr>
          <p:cNvSpPr>
            <a:spLocks noGrp="1"/>
          </p:cNvSpPr>
          <p:nvPr>
            <p:ph idx="17"/>
          </p:nvPr>
        </p:nvSpPr>
        <p:spPr>
          <a:xfrm>
            <a:off x="254461" y="193114"/>
            <a:ext cx="1200978" cy="1834029"/>
          </a:xfrm>
        </p:spPr>
        <p:txBody>
          <a:bodyPr/>
          <a:lstStyle/>
          <a:p>
            <a:r>
              <a:rPr lang="x-none" sz="3600" dirty="0"/>
              <a:t>0</a:t>
            </a:r>
            <a:r>
              <a:rPr lang="en-US" sz="3600" dirty="0"/>
              <a:t>3</a:t>
            </a:r>
            <a:endParaRPr lang="x-none" sz="3600" dirty="0">
              <a:solidFill>
                <a:schemeClr val="tx1"/>
              </a:solidFill>
            </a:endParaRPr>
          </a:p>
        </p:txBody>
      </p:sp>
      <p:sp>
        <p:nvSpPr>
          <p:cNvPr id="10" name="Content Placeholder 2"/>
          <p:cNvSpPr txBox="1">
            <a:spLocks/>
          </p:cNvSpPr>
          <p:nvPr/>
        </p:nvSpPr>
        <p:spPr bwMode="auto">
          <a:xfrm>
            <a:off x="254461" y="814569"/>
            <a:ext cx="11794089" cy="507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3038" indent="-173038"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S PGothic" panose="020B0600070205080204" pitchFamily="34" charset="-128"/>
                <a:cs typeface="ＭＳ Ｐゴシック" charset="0"/>
              </a:defRPr>
            </a:lvl1pPr>
            <a:lvl2pPr marL="509588" indent="-163513"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ea typeface="MS PGothic" panose="020B0600070205080204" pitchFamily="34" charset="-128"/>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S PGothic" panose="020B0600070205080204" pitchFamily="34" charset="-128"/>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panose="020B0600070205080204" pitchFamily="34" charset="-128"/>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anose="020B0600070205080204" pitchFamily="34" charset="-128"/>
              </a:defRPr>
            </a:lvl5pPr>
            <a:lvl6pPr marL="1997075" indent="-163513" algn="l" rtl="0" fontAlgn="base">
              <a:spcBef>
                <a:spcPct val="20000"/>
              </a:spcBef>
              <a:spcAft>
                <a:spcPct val="0"/>
              </a:spcAft>
              <a:buClr>
                <a:schemeClr val="bg1"/>
              </a:buClr>
              <a:buChar char="»"/>
              <a:defRPr sz="1600">
                <a:solidFill>
                  <a:schemeClr val="bg1"/>
                </a:solidFill>
                <a:latin typeface="+mn-lt"/>
                <a:ea typeface="+mn-ea"/>
              </a:defRPr>
            </a:lvl6pPr>
            <a:lvl7pPr marL="2454275" indent="-163513" algn="l" rtl="0" fontAlgn="base">
              <a:spcBef>
                <a:spcPct val="20000"/>
              </a:spcBef>
              <a:spcAft>
                <a:spcPct val="0"/>
              </a:spcAft>
              <a:buClr>
                <a:schemeClr val="bg1"/>
              </a:buClr>
              <a:buChar char="»"/>
              <a:defRPr sz="1600">
                <a:solidFill>
                  <a:schemeClr val="bg1"/>
                </a:solidFill>
                <a:latin typeface="+mn-lt"/>
                <a:ea typeface="+mn-ea"/>
              </a:defRPr>
            </a:lvl7pPr>
            <a:lvl8pPr marL="2911475" indent="-163513" algn="l" rtl="0" fontAlgn="base">
              <a:spcBef>
                <a:spcPct val="20000"/>
              </a:spcBef>
              <a:spcAft>
                <a:spcPct val="0"/>
              </a:spcAft>
              <a:buClr>
                <a:schemeClr val="bg1"/>
              </a:buClr>
              <a:buChar char="»"/>
              <a:defRPr sz="1600">
                <a:solidFill>
                  <a:schemeClr val="bg1"/>
                </a:solidFill>
                <a:latin typeface="+mn-lt"/>
                <a:ea typeface="+mn-ea"/>
              </a:defRPr>
            </a:lvl8pPr>
            <a:lvl9pPr marL="3368675" indent="-163513" algn="l" rtl="0" fontAlgn="base">
              <a:spcBef>
                <a:spcPct val="20000"/>
              </a:spcBef>
              <a:spcAft>
                <a:spcPct val="0"/>
              </a:spcAft>
              <a:buClr>
                <a:schemeClr val="bg1"/>
              </a:buClr>
              <a:buChar char="»"/>
              <a:defRPr sz="1600">
                <a:solidFill>
                  <a:schemeClr val="bg1"/>
                </a:solidFill>
                <a:latin typeface="+mn-lt"/>
                <a:ea typeface="+mn-ea"/>
              </a:defRPr>
            </a:lvl9pPr>
          </a:lstStyle>
          <a:p>
            <a:pPr marL="0" marR="0" lvl="0" indent="0" algn="l" defTabSz="914400" rtl="0" eaLnBrk="0" fontAlgn="base" latinLnBrk="0" hangingPunct="0">
              <a:lnSpc>
                <a:spcPct val="100000"/>
              </a:lnSpc>
              <a:spcBef>
                <a:spcPts val="300"/>
              </a:spcBef>
              <a:spcAft>
                <a:spcPct val="0"/>
              </a:spcAft>
              <a:buClr>
                <a:srgbClr val="000000"/>
              </a:buClr>
              <a:buSzTx/>
              <a:buFont typeface="Wingdings" panose="05000000000000000000" pitchFamily="2" charset="2"/>
              <a:buNone/>
              <a:tabLst/>
              <a:defRPr/>
            </a:pPr>
            <a:endParaRPr kumimoji="0" lang="en-US" sz="1600" b="1"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0" marR="0" lvl="0" indent="0" algn="l" defTabSz="914400" rtl="0" eaLnBrk="0" fontAlgn="base" latinLnBrk="0" hangingPunct="0">
              <a:lnSpc>
                <a:spcPct val="100000"/>
              </a:lnSpc>
              <a:spcBef>
                <a:spcPct val="50000"/>
              </a:spcBef>
              <a:spcAft>
                <a:spcPct val="0"/>
              </a:spcAft>
              <a:buClr>
                <a:srgbClr val="000000"/>
              </a:buClr>
              <a:buSzTx/>
              <a:buNone/>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a:p>
            <a:pPr marL="173038" marR="0" lvl="0" indent="-173038" algn="l" defTabSz="914400" rtl="0" eaLnBrk="0" fontAlgn="base" latinLnBrk="0" hangingPunct="0">
              <a:lnSpc>
                <a:spcPct val="100000"/>
              </a:lnSpc>
              <a:spcBef>
                <a:spcPct val="50000"/>
              </a:spcBef>
              <a:spcAft>
                <a:spcPct val="0"/>
              </a:spcAft>
              <a:buClr>
                <a:srgbClr val="000000"/>
              </a:buClr>
              <a:buSzTx/>
              <a:buFont typeface="Wingdings" panose="05000000000000000000" pitchFamily="2" charset="2"/>
              <a:buChar char="§"/>
              <a:tabLst/>
              <a:defRPr/>
            </a:pPr>
            <a:endParaRPr kumimoji="0" lang="en-US" sz="1600" b="0" i="0" u="none" strike="noStrike" kern="0" cap="none" spc="0" normalizeH="0" baseline="0" noProof="0" dirty="0">
              <a:ln>
                <a:noFill/>
              </a:ln>
              <a:solidFill>
                <a:srgbClr val="000000"/>
              </a:solidFill>
              <a:effectLst/>
              <a:uLnTx/>
              <a:uFillTx/>
              <a:latin typeface="Arial"/>
              <a:ea typeface="MS PGothic" panose="020B0600070205080204" pitchFamily="34" charset="-128"/>
            </a:endParaRPr>
          </a:p>
        </p:txBody>
      </p:sp>
      <p:pic>
        <p:nvPicPr>
          <p:cNvPr id="5" name="Picture 4">
            <a:extLst>
              <a:ext uri="{FF2B5EF4-FFF2-40B4-BE49-F238E27FC236}">
                <a16:creationId xmlns:a16="http://schemas.microsoft.com/office/drawing/2014/main" id="{57AFAA51-62D8-4BC6-BF1D-7721D3885A89}"/>
              </a:ext>
            </a:extLst>
          </p:cNvPr>
          <p:cNvPicPr>
            <a:picLocks noChangeAspect="1"/>
          </p:cNvPicPr>
          <p:nvPr/>
        </p:nvPicPr>
        <p:blipFill>
          <a:blip r:embed="rId3"/>
          <a:stretch>
            <a:fillRect/>
          </a:stretch>
        </p:blipFill>
        <p:spPr>
          <a:xfrm>
            <a:off x="1286469" y="970780"/>
            <a:ext cx="10905530" cy="5891090"/>
          </a:xfrm>
          <a:prstGeom prst="rect">
            <a:avLst/>
          </a:prstGeom>
        </p:spPr>
      </p:pic>
    </p:spTree>
    <p:extLst>
      <p:ext uri="{BB962C8B-B14F-4D97-AF65-F5344CB8AC3E}">
        <p14:creationId xmlns:p14="http://schemas.microsoft.com/office/powerpoint/2010/main" val="49281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6F8FE-BA4C-F843-AC7D-C7395EF279F9}"/>
              </a:ext>
            </a:extLst>
          </p:cNvPr>
          <p:cNvSpPr>
            <a:spLocks noGrp="1"/>
          </p:cNvSpPr>
          <p:nvPr>
            <p:ph idx="16"/>
          </p:nvPr>
        </p:nvSpPr>
        <p:spPr>
          <a:xfrm>
            <a:off x="972553" y="193114"/>
            <a:ext cx="10736561" cy="582138"/>
          </a:xfrm>
        </p:spPr>
        <p:txBody>
          <a:bodyPr/>
          <a:lstStyle/>
          <a:p>
            <a:pPr>
              <a:spcBef>
                <a:spcPts val="0"/>
              </a:spcBef>
            </a:pPr>
            <a:r>
              <a:rPr lang="en-US" sz="3600" dirty="0">
                <a:ln>
                  <a:noFill/>
                </a:ln>
                <a:solidFill>
                  <a:srgbClr val="000000"/>
                </a:solidFill>
                <a:ea typeface="ＭＳ Ｐゴシック"/>
                <a:cs typeface="Arial" pitchFamily="34" charset="0"/>
              </a:rPr>
              <a:t>Proposal</a:t>
            </a:r>
            <a:endParaRPr lang="x-none" sz="3600" dirty="0">
              <a:solidFill>
                <a:schemeClr val="accent5"/>
              </a:solidFill>
            </a:endParaRPr>
          </a:p>
        </p:txBody>
      </p:sp>
      <p:sp>
        <p:nvSpPr>
          <p:cNvPr id="3" name="Content Placeholder 2">
            <a:extLst>
              <a:ext uri="{FF2B5EF4-FFF2-40B4-BE49-F238E27FC236}">
                <a16:creationId xmlns:a16="http://schemas.microsoft.com/office/drawing/2014/main" id="{9421F505-966D-2E49-A4B8-5D50243D042C}"/>
              </a:ext>
            </a:extLst>
          </p:cNvPr>
          <p:cNvSpPr>
            <a:spLocks noGrp="1"/>
          </p:cNvSpPr>
          <p:nvPr>
            <p:ph idx="17"/>
          </p:nvPr>
        </p:nvSpPr>
        <p:spPr>
          <a:xfrm>
            <a:off x="254461" y="193114"/>
            <a:ext cx="1200978" cy="1834029"/>
          </a:xfrm>
        </p:spPr>
        <p:txBody>
          <a:bodyPr/>
          <a:lstStyle/>
          <a:p>
            <a:r>
              <a:rPr lang="x-none" sz="3600" dirty="0"/>
              <a:t>0</a:t>
            </a:r>
            <a:r>
              <a:rPr lang="en-US" sz="3600" dirty="0"/>
              <a:t>4</a:t>
            </a:r>
            <a:endParaRPr lang="x-none" sz="3600" dirty="0">
              <a:solidFill>
                <a:schemeClr val="tx1"/>
              </a:solidFill>
            </a:endParaRPr>
          </a:p>
        </p:txBody>
      </p:sp>
      <p:sp>
        <p:nvSpPr>
          <p:cNvPr id="11" name="TextBox 10">
            <a:extLst>
              <a:ext uri="{FF2B5EF4-FFF2-40B4-BE49-F238E27FC236}">
                <a16:creationId xmlns:a16="http://schemas.microsoft.com/office/drawing/2014/main" id="{BEB1623F-778D-4148-A496-88C567862523}"/>
              </a:ext>
            </a:extLst>
          </p:cNvPr>
          <p:cNvSpPr txBox="1"/>
          <p:nvPr/>
        </p:nvSpPr>
        <p:spPr>
          <a:xfrm>
            <a:off x="254461" y="1594812"/>
            <a:ext cx="3507117" cy="3323987"/>
          </a:xfrm>
          <a:prstGeom prst="rect">
            <a:avLst/>
          </a:prstGeom>
          <a:noFill/>
        </p:spPr>
        <p:txBody>
          <a:bodyPr wrap="square">
            <a:spAutoFit/>
          </a:bodyPr>
          <a:lstStyle/>
          <a:p>
            <a:r>
              <a:rPr lang="en-US" b="1" dirty="0">
                <a:solidFill>
                  <a:schemeClr val="tx2"/>
                </a:solidFill>
              </a:rPr>
              <a:t>1 personal identity </a:t>
            </a:r>
            <a:r>
              <a:rPr lang="en-US" sz="1600" dirty="0">
                <a:solidFill>
                  <a:schemeClr val="tx2"/>
                </a:solidFill>
              </a:rPr>
              <a:t>managed by IDM service </a:t>
            </a:r>
          </a:p>
          <a:p>
            <a:endParaRPr lang="en-US" sz="1600" dirty="0">
              <a:solidFill>
                <a:schemeClr val="tx2"/>
              </a:solidFill>
            </a:endParaRPr>
          </a:p>
          <a:p>
            <a:r>
              <a:rPr lang="en-US" sz="1600" b="1" dirty="0">
                <a:solidFill>
                  <a:schemeClr val="tx2"/>
                </a:solidFill>
              </a:rPr>
              <a:t>N personal accounts</a:t>
            </a:r>
            <a:r>
              <a:rPr lang="en-US" sz="1600" dirty="0">
                <a:solidFill>
                  <a:schemeClr val="tx2"/>
                </a:solidFill>
              </a:rPr>
              <a:t> provisioned across Kyndryl security domains for various purposes:</a:t>
            </a:r>
          </a:p>
          <a:p>
            <a:pPr marL="285750" indent="-285750">
              <a:buFont typeface="Arial" panose="020B0604020202020204" pitchFamily="34" charset="0"/>
              <a:buChar char="•"/>
            </a:pPr>
            <a:r>
              <a:rPr lang="en-US" sz="1600" dirty="0">
                <a:solidFill>
                  <a:schemeClr val="tx2"/>
                </a:solidFill>
              </a:rPr>
              <a:t>Regular personal corporate account to consume organization applications / services</a:t>
            </a:r>
          </a:p>
          <a:p>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Privilege personal account(s) to manage customer(s) related resources</a:t>
            </a:r>
          </a:p>
        </p:txBody>
      </p:sp>
      <p:sp>
        <p:nvSpPr>
          <p:cNvPr id="9" name="TextBox 8">
            <a:extLst>
              <a:ext uri="{FF2B5EF4-FFF2-40B4-BE49-F238E27FC236}">
                <a16:creationId xmlns:a16="http://schemas.microsoft.com/office/drawing/2014/main" id="{FA234189-2942-4604-BD01-267B53957F01}"/>
              </a:ext>
            </a:extLst>
          </p:cNvPr>
          <p:cNvSpPr txBox="1"/>
          <p:nvPr/>
        </p:nvSpPr>
        <p:spPr>
          <a:xfrm>
            <a:off x="254461" y="1012674"/>
            <a:ext cx="5460539" cy="461665"/>
          </a:xfrm>
          <a:prstGeom prst="rect">
            <a:avLst/>
          </a:prstGeom>
          <a:noFill/>
        </p:spPr>
        <p:txBody>
          <a:bodyPr wrap="square">
            <a:spAutoFit/>
          </a:bodyPr>
          <a:lstStyle/>
          <a:p>
            <a:r>
              <a:rPr lang="en-US" sz="2400" dirty="0">
                <a:solidFill>
                  <a:schemeClr val="tx2"/>
                </a:solidFill>
                <a:latin typeface="Arial" panose="020B0604020202020204" pitchFamily="34" charset="0"/>
                <a:cs typeface="Arial" panose="020B0604020202020204" pitchFamily="34" charset="0"/>
              </a:rPr>
              <a:t>Isolation of activities on account level</a:t>
            </a:r>
          </a:p>
        </p:txBody>
      </p:sp>
      <p:sp>
        <p:nvSpPr>
          <p:cNvPr id="7" name="Text Placeholder 5">
            <a:extLst>
              <a:ext uri="{FF2B5EF4-FFF2-40B4-BE49-F238E27FC236}">
                <a16:creationId xmlns:a16="http://schemas.microsoft.com/office/drawing/2014/main" id="{148E6C41-27BD-42DB-B172-2AF917749E94}"/>
              </a:ext>
            </a:extLst>
          </p:cNvPr>
          <p:cNvSpPr txBox="1">
            <a:spLocks/>
          </p:cNvSpPr>
          <p:nvPr/>
        </p:nvSpPr>
        <p:spPr>
          <a:xfrm>
            <a:off x="7683391" y="1110128"/>
            <a:ext cx="3527309" cy="3311676"/>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2"/>
                </a:solidFill>
                <a:latin typeface="+mn-lt"/>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mn-lt"/>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000"/>
              </a:spcAft>
              <a:buFont typeface="Arial" panose="020B0604020202020204" pitchFamily="34" charset="0"/>
              <a:buNone/>
            </a:pPr>
            <a:r>
              <a:rPr lang="en-AU" sz="2400" dirty="0">
                <a:cs typeface="Segoe UI Semilight"/>
              </a:rPr>
              <a:t>Components:</a:t>
            </a:r>
          </a:p>
          <a:p>
            <a:pPr>
              <a:spcAft>
                <a:spcPts val="1000"/>
              </a:spcAft>
            </a:pPr>
            <a:r>
              <a:rPr lang="en-AU" dirty="0">
                <a:cs typeface="Segoe UI Semilight"/>
              </a:rPr>
              <a:t>AAD Identity Protection</a:t>
            </a:r>
          </a:p>
          <a:p>
            <a:pPr>
              <a:spcAft>
                <a:spcPts val="1000"/>
              </a:spcAft>
            </a:pPr>
            <a:r>
              <a:rPr lang="en-AU" dirty="0">
                <a:cs typeface="Segoe UI Semilight"/>
              </a:rPr>
              <a:t>Identity Governance</a:t>
            </a:r>
          </a:p>
          <a:p>
            <a:pPr lvl="1">
              <a:spcAft>
                <a:spcPts val="1000"/>
              </a:spcAft>
            </a:pPr>
            <a:r>
              <a:rPr lang="en-AU" dirty="0">
                <a:cs typeface="Segoe UI Semilight"/>
              </a:rPr>
              <a:t>access packages</a:t>
            </a:r>
          </a:p>
          <a:p>
            <a:pPr lvl="1">
              <a:spcAft>
                <a:spcPts val="1000"/>
              </a:spcAft>
            </a:pPr>
            <a:r>
              <a:rPr lang="en-AU" dirty="0">
                <a:cs typeface="Segoe UI Semilight"/>
              </a:rPr>
              <a:t>access reviews</a:t>
            </a:r>
          </a:p>
          <a:p>
            <a:pPr lvl="1">
              <a:spcAft>
                <a:spcPts val="1000"/>
              </a:spcAft>
            </a:pPr>
            <a:r>
              <a:rPr lang="en-AU" dirty="0">
                <a:cs typeface="Segoe UI Semilight"/>
              </a:rPr>
              <a:t>PIM</a:t>
            </a:r>
          </a:p>
          <a:p>
            <a:pPr lvl="1">
              <a:spcAft>
                <a:spcPts val="1000"/>
              </a:spcAft>
            </a:pPr>
            <a:r>
              <a:rPr lang="en-AU" dirty="0">
                <a:cs typeface="Segoe UI Semilight"/>
              </a:rPr>
              <a:t>audit logs</a:t>
            </a:r>
          </a:p>
          <a:p>
            <a:pPr>
              <a:spcAft>
                <a:spcPts val="1000"/>
              </a:spcAft>
            </a:pPr>
            <a:r>
              <a:rPr lang="en-AU" dirty="0">
                <a:cs typeface="Segoe UI Semilight"/>
              </a:rPr>
              <a:t>AAD Conditional Access</a:t>
            </a:r>
          </a:p>
        </p:txBody>
      </p:sp>
    </p:spTree>
    <p:extLst>
      <p:ext uri="{BB962C8B-B14F-4D97-AF65-F5344CB8AC3E}">
        <p14:creationId xmlns:p14="http://schemas.microsoft.com/office/powerpoint/2010/main" val="2925663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6F8FE-BA4C-F843-AC7D-C7395EF279F9}"/>
              </a:ext>
            </a:extLst>
          </p:cNvPr>
          <p:cNvSpPr>
            <a:spLocks noGrp="1"/>
          </p:cNvSpPr>
          <p:nvPr>
            <p:ph idx="16"/>
          </p:nvPr>
        </p:nvSpPr>
        <p:spPr>
          <a:xfrm>
            <a:off x="972553" y="193114"/>
            <a:ext cx="11219447" cy="582138"/>
          </a:xfrm>
        </p:spPr>
        <p:txBody>
          <a:bodyPr/>
          <a:lstStyle/>
          <a:p>
            <a:pPr>
              <a:spcBef>
                <a:spcPts val="0"/>
              </a:spcBef>
            </a:pPr>
            <a:r>
              <a:rPr lang="en-US" sz="3600" dirty="0">
                <a:ln>
                  <a:noFill/>
                </a:ln>
                <a:solidFill>
                  <a:srgbClr val="000000"/>
                </a:solidFill>
                <a:ea typeface="ＭＳ Ｐゴシック"/>
                <a:cs typeface="Arial" pitchFamily="34" charset="0"/>
              </a:rPr>
              <a:t>Proposal</a:t>
            </a:r>
            <a:endParaRPr lang="x-none" sz="3600" dirty="0">
              <a:solidFill>
                <a:schemeClr val="tx2"/>
              </a:solidFill>
            </a:endParaRPr>
          </a:p>
        </p:txBody>
      </p:sp>
      <p:sp>
        <p:nvSpPr>
          <p:cNvPr id="3" name="Content Placeholder 2">
            <a:extLst>
              <a:ext uri="{FF2B5EF4-FFF2-40B4-BE49-F238E27FC236}">
                <a16:creationId xmlns:a16="http://schemas.microsoft.com/office/drawing/2014/main" id="{9421F505-966D-2E49-A4B8-5D50243D042C}"/>
              </a:ext>
            </a:extLst>
          </p:cNvPr>
          <p:cNvSpPr>
            <a:spLocks noGrp="1"/>
          </p:cNvSpPr>
          <p:nvPr>
            <p:ph idx="17"/>
          </p:nvPr>
        </p:nvSpPr>
        <p:spPr>
          <a:xfrm>
            <a:off x="254461" y="193114"/>
            <a:ext cx="1200978" cy="1834029"/>
          </a:xfrm>
        </p:spPr>
        <p:txBody>
          <a:bodyPr/>
          <a:lstStyle/>
          <a:p>
            <a:r>
              <a:rPr lang="x-none" sz="3600" dirty="0"/>
              <a:t>0</a:t>
            </a:r>
            <a:r>
              <a:rPr lang="en-US" sz="3600" dirty="0"/>
              <a:t>4</a:t>
            </a:r>
            <a:endParaRPr lang="x-none" sz="3600" dirty="0">
              <a:solidFill>
                <a:schemeClr val="tx1"/>
              </a:solidFill>
            </a:endParaRPr>
          </a:p>
        </p:txBody>
      </p:sp>
      <p:pic>
        <p:nvPicPr>
          <p:cNvPr id="5" name="Picture 4">
            <a:extLst>
              <a:ext uri="{FF2B5EF4-FFF2-40B4-BE49-F238E27FC236}">
                <a16:creationId xmlns:a16="http://schemas.microsoft.com/office/drawing/2014/main" id="{431D17AC-8704-457F-BB63-B98D80A000F1}"/>
              </a:ext>
            </a:extLst>
          </p:cNvPr>
          <p:cNvPicPr>
            <a:picLocks noChangeAspect="1"/>
          </p:cNvPicPr>
          <p:nvPr/>
        </p:nvPicPr>
        <p:blipFill>
          <a:blip r:embed="rId2"/>
          <a:stretch>
            <a:fillRect/>
          </a:stretch>
        </p:blipFill>
        <p:spPr>
          <a:xfrm>
            <a:off x="2995741" y="0"/>
            <a:ext cx="9286875" cy="6829667"/>
          </a:xfrm>
          <a:prstGeom prst="rect">
            <a:avLst/>
          </a:prstGeom>
        </p:spPr>
      </p:pic>
    </p:spTree>
    <p:extLst>
      <p:ext uri="{BB962C8B-B14F-4D97-AF65-F5344CB8AC3E}">
        <p14:creationId xmlns:p14="http://schemas.microsoft.com/office/powerpoint/2010/main" val="814824281"/>
      </p:ext>
    </p:extLst>
  </p:cSld>
  <p:clrMapOvr>
    <a:masterClrMapping/>
  </p:clrMapOvr>
</p:sld>
</file>

<file path=ppt/theme/theme1.xml><?xml version="1.0" encoding="utf-8"?>
<a:theme xmlns:a="http://schemas.openxmlformats.org/drawingml/2006/main" name="NewCo Template">
  <a:themeElements>
    <a:clrScheme name="Kyndryl Colors">
      <a:dk1>
        <a:srgbClr val="F2F1EE"/>
      </a:dk1>
      <a:lt1>
        <a:srgbClr val="FFFFFF"/>
      </a:lt1>
      <a:dk2>
        <a:srgbClr val="042315"/>
      </a:dk2>
      <a:lt2>
        <a:srgbClr val="2A494C"/>
      </a:lt2>
      <a:accent1>
        <a:srgbClr val="FF462C"/>
      </a:accent1>
      <a:accent2>
        <a:srgbClr val="8D978B"/>
      </a:accent2>
      <a:accent3>
        <a:srgbClr val="4CDD83"/>
      </a:accent3>
      <a:accent4>
        <a:srgbClr val="F2F1EE"/>
      </a:accent4>
      <a:accent5>
        <a:srgbClr val="9E9287"/>
      </a:accent5>
      <a:accent6>
        <a:srgbClr val="BBBBBB"/>
      </a:accent6>
      <a:hlink>
        <a:srgbClr val="FF462C"/>
      </a:hlink>
      <a:folHlink>
        <a:srgbClr val="BABA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0f29810-3274-4374-a061-681b8facd7d2">
      <UserInfo>
        <DisplayName>LF-Americas-NewBiz-IBM NewCo Members</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49EA88BF56DA4AAEB528D3E8CCB286" ma:contentTypeVersion="12" ma:contentTypeDescription="Create a new document." ma:contentTypeScope="" ma:versionID="e7d7dd67eeceec945e19d56f63864052">
  <xsd:schema xmlns:xsd="http://www.w3.org/2001/XMLSchema" xmlns:xs="http://www.w3.org/2001/XMLSchema" xmlns:p="http://schemas.microsoft.com/office/2006/metadata/properties" xmlns:ns2="80d62f26-4090-431c-97f9-fd57774cbf5f" xmlns:ns3="50f29810-3274-4374-a061-681b8facd7d2" targetNamespace="http://schemas.microsoft.com/office/2006/metadata/properties" ma:root="true" ma:fieldsID="0b701a844ee60b7ba3523c7c397689e4" ns2:_="" ns3:_="">
    <xsd:import namespace="80d62f26-4090-431c-97f9-fd57774cbf5f"/>
    <xsd:import namespace="50f29810-3274-4374-a061-681b8facd7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62f26-4090-431c-97f9-fd57774cb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0f29810-3274-4374-a061-681b8facd7d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C8E937-4CF1-428D-AE9A-6FF7182CED01}">
  <ds:schemaRefs>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50f29810-3274-4374-a061-681b8facd7d2"/>
    <ds:schemaRef ds:uri="80d62f26-4090-431c-97f9-fd57774cbf5f"/>
    <ds:schemaRef ds:uri="http://purl.org/dc/dcmitype/"/>
  </ds:schemaRefs>
</ds:datastoreItem>
</file>

<file path=customXml/itemProps2.xml><?xml version="1.0" encoding="utf-8"?>
<ds:datastoreItem xmlns:ds="http://schemas.openxmlformats.org/officeDocument/2006/customXml" ds:itemID="{7C173387-9811-48DE-8AD9-3943B2E3CED3}">
  <ds:schemaRefs>
    <ds:schemaRef ds:uri="50f29810-3274-4374-a061-681b8facd7d2"/>
    <ds:schemaRef ds:uri="80d62f26-4090-431c-97f9-fd57774cbf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1F5DE1-AF70-41E9-A02F-B159F3CD5C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2293</TotalTime>
  <Words>635</Words>
  <Application>Microsoft Office PowerPoint</Application>
  <PresentationFormat>Widescreen</PresentationFormat>
  <Paragraphs>98</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Helvetica</vt:lpstr>
      <vt:lpstr>TWK Everett</vt:lpstr>
      <vt:lpstr>Wingdings</vt:lpstr>
      <vt:lpstr>NewCo Template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YUKO HAMASAKI</dc:creator>
  <cp:lastModifiedBy>Wojciech.Pazdzierkiewicz</cp:lastModifiedBy>
  <cp:revision>87</cp:revision>
  <dcterms:created xsi:type="dcterms:W3CDTF">2021-02-16T19:23:36Z</dcterms:created>
  <dcterms:modified xsi:type="dcterms:W3CDTF">2022-05-05T07:32:59Z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0x010100A949EA88BF56DA4AAEB528D3E8CCB286</vt:lpwstr>
  </property>
</Properties>
</file>