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2" r:id="rId4"/>
  </p:sldMasterIdLst>
  <p:notesMasterIdLst>
    <p:notesMasterId r:id="rId16"/>
  </p:notesMasterIdLst>
  <p:sldIdLst>
    <p:sldId id="262" r:id="rId5"/>
    <p:sldId id="2147376029" r:id="rId6"/>
    <p:sldId id="327" r:id="rId7"/>
    <p:sldId id="2147376036" r:id="rId8"/>
    <p:sldId id="2147376040" r:id="rId9"/>
    <p:sldId id="2147374353" r:id="rId10"/>
    <p:sldId id="2147376037" r:id="rId11"/>
    <p:sldId id="322" r:id="rId12"/>
    <p:sldId id="2147376038" r:id="rId13"/>
    <p:sldId id="2147376039" r:id="rId14"/>
    <p:sldId id="28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5568" userDrawn="1">
          <p15:clr>
            <a:srgbClr val="A4A3A4"/>
          </p15:clr>
        </p15:guide>
        <p15:guide id="2" orient="horz" pos="336" userDrawn="1">
          <p15:clr>
            <a:srgbClr val="A4A3A4"/>
          </p15:clr>
        </p15:guide>
        <p15:guide id="3" orient="horz" pos="720" userDrawn="1">
          <p15:clr>
            <a:srgbClr val="A4A3A4"/>
          </p15:clr>
        </p15:guide>
        <p15:guide id="4" orient="horz" pos="2616" userDrawn="1">
          <p15:clr>
            <a:srgbClr val="A4A3A4"/>
          </p15:clr>
        </p15:guide>
        <p15:guide id="5" pos="2664"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revete, Danielle" initials="PD" lastIdx="1" clrIdx="0">
    <p:extLst>
      <p:ext uri="{19B8F6BF-5375-455C-9EA6-DF929625EA0E}">
        <p15:presenceInfo xmlns:p15="http://schemas.microsoft.com/office/powerpoint/2012/main" userId="S::danielle.prevete@landorandfitch.com::ea741048-338b-4cc5-acdc-1e3087087a08" providerId="AD"/>
      </p:ext>
    </p:extLst>
  </p:cmAuthor>
  <p:cmAuthor id="2" name="Grace Jung" initials="GJ" lastIdx="3" clrIdx="1">
    <p:extLst>
      <p:ext uri="{19B8F6BF-5375-455C-9EA6-DF929625EA0E}">
        <p15:presenceInfo xmlns:p15="http://schemas.microsoft.com/office/powerpoint/2012/main" userId="S::grace.jung@landorandfitch.com::97d4d1cb-889a-4aa0-8ca0-500bfccc13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3E2DC"/>
    <a:srgbClr val="F8F7F5"/>
    <a:srgbClr val="F8F7F6"/>
    <a:srgbClr val="F8F8F6"/>
    <a:srgbClr val="F8F9F6"/>
    <a:srgbClr val="F8FAF6"/>
    <a:srgbClr val="F8F4F6"/>
    <a:srgbClr val="ECE8E6"/>
    <a:srgbClr val="D8D2CC"/>
    <a:srgbClr val="B0A2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C28775A-DD71-4C6F-AA33-7D85635BD9D9}" v="15" dt="2022-08-31T15:24:36.8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459" autoAdjust="0"/>
    <p:restoredTop sz="95570" autoAdjust="0"/>
  </p:normalViewPr>
  <p:slideViewPr>
    <p:cSldViewPr snapToGrid="0">
      <p:cViewPr varScale="1">
        <p:scale>
          <a:sx n="83" d="100"/>
          <a:sy n="83" d="100"/>
        </p:scale>
        <p:origin x="134" y="67"/>
      </p:cViewPr>
      <p:guideLst>
        <p:guide pos="5568"/>
        <p:guide orient="horz" pos="336"/>
        <p:guide orient="horz" pos="720"/>
        <p:guide orient="horz" pos="2616"/>
        <p:guide pos="266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Wojciech.Pazdzierkiewicz" userId="2aa65153-47ad-4309-a227-b18c48860cd9" providerId="ADAL" clId="{A6FAFEC9-254A-449F-9895-4E2F93B57F91}"/>
    <pc:docChg chg="custSel modSld">
      <pc:chgData name="Wojciech.Pazdzierkiewicz" userId="2aa65153-47ad-4309-a227-b18c48860cd9" providerId="ADAL" clId="{A6FAFEC9-254A-449F-9895-4E2F93B57F91}" dt="2022-06-28T07:32:33.469" v="137" actId="1038"/>
      <pc:docMkLst>
        <pc:docMk/>
      </pc:docMkLst>
      <pc:sldChg chg="addSp delSp modSp mod">
        <pc:chgData name="Wojciech.Pazdzierkiewicz" userId="2aa65153-47ad-4309-a227-b18c48860cd9" providerId="ADAL" clId="{A6FAFEC9-254A-449F-9895-4E2F93B57F91}" dt="2022-06-28T07:32:08.222" v="95" actId="1038"/>
        <pc:sldMkLst>
          <pc:docMk/>
          <pc:sldMk cId="3583672138" sldId="327"/>
        </pc:sldMkLst>
        <pc:spChg chg="del">
          <ac:chgData name="Wojciech.Pazdzierkiewicz" userId="2aa65153-47ad-4309-a227-b18c48860cd9" providerId="ADAL" clId="{A6FAFEC9-254A-449F-9895-4E2F93B57F91}" dt="2022-06-28T07:31:42.243" v="7" actId="478"/>
          <ac:spMkLst>
            <pc:docMk/>
            <pc:sldMk cId="3583672138" sldId="327"/>
            <ac:spMk id="2" creationId="{3CF6F8FE-BA4C-F843-AC7D-C7395EF279F9}"/>
          </ac:spMkLst>
        </pc:spChg>
        <pc:spChg chg="del mod">
          <ac:chgData name="Wojciech.Pazdzierkiewicz" userId="2aa65153-47ad-4309-a227-b18c48860cd9" providerId="ADAL" clId="{A6FAFEC9-254A-449F-9895-4E2F93B57F91}" dt="2022-06-28T07:31:10.438" v="2" actId="478"/>
          <ac:spMkLst>
            <pc:docMk/>
            <pc:sldMk cId="3583672138" sldId="327"/>
            <ac:spMk id="8" creationId="{9A6FFB6C-07D7-49A4-B7DD-B7444AEF5B2D}"/>
          </ac:spMkLst>
        </pc:spChg>
        <pc:spChg chg="add del mod">
          <ac:chgData name="Wojciech.Pazdzierkiewicz" userId="2aa65153-47ad-4309-a227-b18c48860cd9" providerId="ADAL" clId="{A6FAFEC9-254A-449F-9895-4E2F93B57F91}" dt="2022-06-28T07:31:47.306" v="9" actId="478"/>
          <ac:spMkLst>
            <pc:docMk/>
            <pc:sldMk cId="3583672138" sldId="327"/>
            <ac:spMk id="9" creationId="{71C4D263-BDBC-4732-9DCC-7B048989B43C}"/>
          </ac:spMkLst>
        </pc:spChg>
        <pc:picChg chg="add del mod">
          <ac:chgData name="Wojciech.Pazdzierkiewicz" userId="2aa65153-47ad-4309-a227-b18c48860cd9" providerId="ADAL" clId="{A6FAFEC9-254A-449F-9895-4E2F93B57F91}" dt="2022-06-28T07:31:44.873" v="8" actId="478"/>
          <ac:picMkLst>
            <pc:docMk/>
            <pc:sldMk cId="3583672138" sldId="327"/>
            <ac:picMk id="4" creationId="{122CA13D-7A23-4776-9374-67A466142793}"/>
          </ac:picMkLst>
        </pc:picChg>
        <pc:picChg chg="del">
          <ac:chgData name="Wojciech.Pazdzierkiewicz" userId="2aa65153-47ad-4309-a227-b18c48860cd9" providerId="ADAL" clId="{A6FAFEC9-254A-449F-9895-4E2F93B57F91}" dt="2022-06-28T07:31:04.550" v="0" actId="478"/>
          <ac:picMkLst>
            <pc:docMk/>
            <pc:sldMk cId="3583672138" sldId="327"/>
            <ac:picMk id="6" creationId="{61C5CBEA-9116-498C-BC24-040F5D98256E}"/>
          </ac:picMkLst>
        </pc:picChg>
        <pc:picChg chg="add mod">
          <ac:chgData name="Wojciech.Pazdzierkiewicz" userId="2aa65153-47ad-4309-a227-b18c48860cd9" providerId="ADAL" clId="{A6FAFEC9-254A-449F-9895-4E2F93B57F91}" dt="2022-06-28T07:32:08.222" v="95" actId="1038"/>
          <ac:picMkLst>
            <pc:docMk/>
            <pc:sldMk cId="3583672138" sldId="327"/>
            <ac:picMk id="11" creationId="{DF63E8C5-BAA1-48CF-9CAA-FFCAF3EC16E5}"/>
          </ac:picMkLst>
        </pc:picChg>
      </pc:sldChg>
      <pc:sldChg chg="addSp delSp modSp mod">
        <pc:chgData name="Wojciech.Pazdzierkiewicz" userId="2aa65153-47ad-4309-a227-b18c48860cd9" providerId="ADAL" clId="{A6FAFEC9-254A-449F-9895-4E2F93B57F91}" dt="2022-06-28T07:32:33.469" v="137" actId="1038"/>
        <pc:sldMkLst>
          <pc:docMk/>
          <pc:sldMk cId="1517538935" sldId="2147374353"/>
        </pc:sldMkLst>
        <pc:spChg chg="del">
          <ac:chgData name="Wojciech.Pazdzierkiewicz" userId="2aa65153-47ad-4309-a227-b18c48860cd9" providerId="ADAL" clId="{A6FAFEC9-254A-449F-9895-4E2F93B57F91}" dt="2022-06-28T07:32:18.622" v="98" actId="478"/>
          <ac:spMkLst>
            <pc:docMk/>
            <pc:sldMk cId="1517538935" sldId="2147374353"/>
            <ac:spMk id="2" creationId="{3CF6F8FE-BA4C-F843-AC7D-C7395EF279F9}"/>
          </ac:spMkLst>
        </pc:spChg>
        <pc:spChg chg="add del mod">
          <ac:chgData name="Wojciech.Pazdzierkiewicz" userId="2aa65153-47ad-4309-a227-b18c48860cd9" providerId="ADAL" clId="{A6FAFEC9-254A-449F-9895-4E2F93B57F91}" dt="2022-06-28T07:32:20.910" v="99" actId="478"/>
          <ac:spMkLst>
            <pc:docMk/>
            <pc:sldMk cId="1517538935" sldId="2147374353"/>
            <ac:spMk id="4" creationId="{5E6C1380-A709-4751-91A6-F36DC43AD890}"/>
          </ac:spMkLst>
        </pc:spChg>
        <pc:spChg chg="del">
          <ac:chgData name="Wojciech.Pazdzierkiewicz" userId="2aa65153-47ad-4309-a227-b18c48860cd9" providerId="ADAL" clId="{A6FAFEC9-254A-449F-9895-4E2F93B57F91}" dt="2022-06-28T07:32:15.281" v="96" actId="478"/>
          <ac:spMkLst>
            <pc:docMk/>
            <pc:sldMk cId="1517538935" sldId="2147374353"/>
            <ac:spMk id="8" creationId="{FB3E8B7F-8784-42C4-8739-F17EC2973F5D}"/>
          </ac:spMkLst>
        </pc:spChg>
        <pc:picChg chg="del">
          <ac:chgData name="Wojciech.Pazdzierkiewicz" userId="2aa65153-47ad-4309-a227-b18c48860cd9" providerId="ADAL" clId="{A6FAFEC9-254A-449F-9895-4E2F93B57F91}" dt="2022-06-28T07:32:15.976" v="97" actId="478"/>
          <ac:picMkLst>
            <pc:docMk/>
            <pc:sldMk cId="1517538935" sldId="2147374353"/>
            <ac:picMk id="5" creationId="{47222BF6-67D3-4D0D-9625-A6B70BB8CD85}"/>
          </ac:picMkLst>
        </pc:picChg>
        <pc:picChg chg="add mod">
          <ac:chgData name="Wojciech.Pazdzierkiewicz" userId="2aa65153-47ad-4309-a227-b18c48860cd9" providerId="ADAL" clId="{A6FAFEC9-254A-449F-9895-4E2F93B57F91}" dt="2022-06-28T07:32:33.469" v="137" actId="1038"/>
          <ac:picMkLst>
            <pc:docMk/>
            <pc:sldMk cId="1517538935" sldId="2147374353"/>
            <ac:picMk id="9" creationId="{11800E5B-98A1-4961-BE43-7D952886F289}"/>
          </ac:picMkLst>
        </pc:picChg>
      </pc:sldChg>
    </pc:docChg>
  </pc:docChgLst>
  <pc:docChgLst>
    <pc:chgData name="Wojciech.Pazdzierkiewicz" userId="2aa65153-47ad-4309-a227-b18c48860cd9" providerId="ADAL" clId="{FEB9A246-0903-4625-9FA1-439099217517}"/>
    <pc:docChg chg="undo custSel addSld delSld modSld sldOrd">
      <pc:chgData name="Wojciech.Pazdzierkiewicz" userId="2aa65153-47ad-4309-a227-b18c48860cd9" providerId="ADAL" clId="{FEB9A246-0903-4625-9FA1-439099217517}" dt="2022-05-04T07:35:57.157" v="2115" actId="20577"/>
      <pc:docMkLst>
        <pc:docMk/>
      </pc:docMkLst>
      <pc:sldChg chg="add del ord">
        <pc:chgData name="Wojciech.Pazdzierkiewicz" userId="2aa65153-47ad-4309-a227-b18c48860cd9" providerId="ADAL" clId="{FEB9A246-0903-4625-9FA1-439099217517}" dt="2022-04-29T15:10:45.529" v="995"/>
        <pc:sldMkLst>
          <pc:docMk/>
          <pc:sldMk cId="1052415321" sldId="258"/>
        </pc:sldMkLst>
      </pc:sldChg>
      <pc:sldChg chg="modSp del mod">
        <pc:chgData name="Wojciech.Pazdzierkiewicz" userId="2aa65153-47ad-4309-a227-b18c48860cd9" providerId="ADAL" clId="{FEB9A246-0903-4625-9FA1-439099217517}" dt="2022-04-29T16:56:40.184" v="1172" actId="47"/>
        <pc:sldMkLst>
          <pc:docMk/>
          <pc:sldMk cId="902238891" sldId="264"/>
        </pc:sldMkLst>
        <pc:spChg chg="mod">
          <ac:chgData name="Wojciech.Pazdzierkiewicz" userId="2aa65153-47ad-4309-a227-b18c48860cd9" providerId="ADAL" clId="{FEB9A246-0903-4625-9FA1-439099217517}" dt="2022-04-27T12:17:41.501" v="248" actId="20577"/>
          <ac:spMkLst>
            <pc:docMk/>
            <pc:sldMk cId="902238891" sldId="264"/>
            <ac:spMk id="2" creationId="{BE1D70F4-C4D5-204B-B914-FFD45F504A3E}"/>
          </ac:spMkLst>
        </pc:spChg>
        <pc:spChg chg="mod">
          <ac:chgData name="Wojciech.Pazdzierkiewicz" userId="2aa65153-47ad-4309-a227-b18c48860cd9" providerId="ADAL" clId="{FEB9A246-0903-4625-9FA1-439099217517}" dt="2022-04-29T16:56:27.639" v="1168" actId="20577"/>
          <ac:spMkLst>
            <pc:docMk/>
            <pc:sldMk cId="902238891" sldId="264"/>
            <ac:spMk id="4" creationId="{7D78C17C-0797-254E-B1A9-5BE14E6120A6}"/>
          </ac:spMkLst>
        </pc:spChg>
      </pc:sldChg>
      <pc:sldChg chg="addSp delSp modSp mod">
        <pc:chgData name="Wojciech.Pazdzierkiewicz" userId="2aa65153-47ad-4309-a227-b18c48860cd9" providerId="ADAL" clId="{FEB9A246-0903-4625-9FA1-439099217517}" dt="2022-05-04T07:35:57.157" v="2115" actId="20577"/>
        <pc:sldMkLst>
          <pc:docMk/>
          <pc:sldMk cId="2984237007" sldId="268"/>
        </pc:sldMkLst>
        <pc:spChg chg="mod">
          <ac:chgData name="Wojciech.Pazdzierkiewicz" userId="2aa65153-47ad-4309-a227-b18c48860cd9" providerId="ADAL" clId="{FEB9A246-0903-4625-9FA1-439099217517}" dt="2022-04-27T14:33:20.134" v="280"/>
          <ac:spMkLst>
            <pc:docMk/>
            <pc:sldMk cId="2984237007" sldId="268"/>
            <ac:spMk id="2" creationId="{3CF6F8FE-BA4C-F843-AC7D-C7395EF279F9}"/>
          </ac:spMkLst>
        </pc:spChg>
        <pc:spChg chg="add mod">
          <ac:chgData name="Wojciech.Pazdzierkiewicz" userId="2aa65153-47ad-4309-a227-b18c48860cd9" providerId="ADAL" clId="{FEB9A246-0903-4625-9FA1-439099217517}" dt="2022-04-29T11:40:05.719" v="706" actId="14100"/>
          <ac:spMkLst>
            <pc:docMk/>
            <pc:sldMk cId="2984237007" sldId="268"/>
            <ac:spMk id="5" creationId="{D386AE20-36BE-47A3-9730-A34D77B89B56}"/>
          </ac:spMkLst>
        </pc:spChg>
        <pc:spChg chg="add mod">
          <ac:chgData name="Wojciech.Pazdzierkiewicz" userId="2aa65153-47ad-4309-a227-b18c48860cd9" providerId="ADAL" clId="{FEB9A246-0903-4625-9FA1-439099217517}" dt="2022-05-02T10:46:29.581" v="2020" actId="14100"/>
          <ac:spMkLst>
            <pc:docMk/>
            <pc:sldMk cId="2984237007" sldId="268"/>
            <ac:spMk id="6" creationId="{80F077B4-B60B-48DC-A757-9FBB914FEBEB}"/>
          </ac:spMkLst>
        </pc:spChg>
        <pc:spChg chg="add del mod">
          <ac:chgData name="Wojciech.Pazdzierkiewicz" userId="2aa65153-47ad-4309-a227-b18c48860cd9" providerId="ADAL" clId="{FEB9A246-0903-4625-9FA1-439099217517}" dt="2022-04-27T15:23:04.371" v="465" actId="478"/>
          <ac:spMkLst>
            <pc:docMk/>
            <pc:sldMk cId="2984237007" sldId="268"/>
            <ac:spMk id="7" creationId="{5F5443F7-6749-4A70-BE5C-32BADF92B791}"/>
          </ac:spMkLst>
        </pc:spChg>
        <pc:spChg chg="add mod">
          <ac:chgData name="Wojciech.Pazdzierkiewicz" userId="2aa65153-47ad-4309-a227-b18c48860cd9" providerId="ADAL" clId="{FEB9A246-0903-4625-9FA1-439099217517}" dt="2022-05-04T07:35:57.157" v="2115" actId="20577"/>
          <ac:spMkLst>
            <pc:docMk/>
            <pc:sldMk cId="2984237007" sldId="268"/>
            <ac:spMk id="8" creationId="{00AE7BBF-38CB-4FBA-BE86-3FD6C83DEB0D}"/>
          </ac:spMkLst>
        </pc:spChg>
        <pc:spChg chg="add mod">
          <ac:chgData name="Wojciech.Pazdzierkiewicz" userId="2aa65153-47ad-4309-a227-b18c48860cd9" providerId="ADAL" clId="{FEB9A246-0903-4625-9FA1-439099217517}" dt="2022-05-02T10:46:41.496" v="2022" actId="1076"/>
          <ac:spMkLst>
            <pc:docMk/>
            <pc:sldMk cId="2984237007" sldId="268"/>
            <ac:spMk id="9" creationId="{4E4118E9-87C1-4B9F-8B65-BA4C228CCE16}"/>
          </ac:spMkLst>
        </pc:spChg>
        <pc:spChg chg="del mod">
          <ac:chgData name="Wojciech.Pazdzierkiewicz" userId="2aa65153-47ad-4309-a227-b18c48860cd9" providerId="ADAL" clId="{FEB9A246-0903-4625-9FA1-439099217517}" dt="2022-04-27T15:08:13.870" v="439" actId="478"/>
          <ac:spMkLst>
            <pc:docMk/>
            <pc:sldMk cId="2984237007" sldId="268"/>
            <ac:spMk id="10" creationId="{00000000-0000-0000-0000-000000000000}"/>
          </ac:spMkLst>
        </pc:spChg>
        <pc:spChg chg="add del mod">
          <ac:chgData name="Wojciech.Pazdzierkiewicz" userId="2aa65153-47ad-4309-a227-b18c48860cd9" providerId="ADAL" clId="{FEB9A246-0903-4625-9FA1-439099217517}" dt="2022-04-29T15:14:24.666" v="1030" actId="478"/>
          <ac:spMkLst>
            <pc:docMk/>
            <pc:sldMk cId="2984237007" sldId="268"/>
            <ac:spMk id="11" creationId="{5B3A2FC7-49F2-4E59-9EB0-FC2402BAB8B9}"/>
          </ac:spMkLst>
        </pc:spChg>
        <pc:spChg chg="add del mod">
          <ac:chgData name="Wojciech.Pazdzierkiewicz" userId="2aa65153-47ad-4309-a227-b18c48860cd9" providerId="ADAL" clId="{FEB9A246-0903-4625-9FA1-439099217517}" dt="2022-04-29T15:14:23.150" v="1029" actId="478"/>
          <ac:spMkLst>
            <pc:docMk/>
            <pc:sldMk cId="2984237007" sldId="268"/>
            <ac:spMk id="12" creationId="{24435086-11DD-4C0C-B7A8-AFFBA8EA092F}"/>
          </ac:spMkLst>
        </pc:spChg>
        <pc:graphicFrameChg chg="add del mod">
          <ac:chgData name="Wojciech.Pazdzierkiewicz" userId="2aa65153-47ad-4309-a227-b18c48860cd9" providerId="ADAL" clId="{FEB9A246-0903-4625-9FA1-439099217517}" dt="2022-04-27T15:31:59.095" v="471"/>
          <ac:graphicFrameMkLst>
            <pc:docMk/>
            <pc:sldMk cId="2984237007" sldId="268"/>
            <ac:graphicFrameMk id="4" creationId="{A64469A8-733C-4F7F-9BBB-BADDF7231030}"/>
          </ac:graphicFrameMkLst>
        </pc:graphicFrameChg>
        <pc:picChg chg="add del mod">
          <ac:chgData name="Wojciech.Pazdzierkiewicz" userId="2aa65153-47ad-4309-a227-b18c48860cd9" providerId="ADAL" clId="{FEB9A246-0903-4625-9FA1-439099217517}" dt="2022-04-29T15:09:05.738" v="973" actId="478"/>
          <ac:picMkLst>
            <pc:docMk/>
            <pc:sldMk cId="2984237007" sldId="268"/>
            <ac:picMk id="10" creationId="{05351A34-880F-4C4D-B831-0516347FFFCA}"/>
          </ac:picMkLst>
        </pc:picChg>
      </pc:sldChg>
      <pc:sldChg chg="addSp delSp modSp mod ord">
        <pc:chgData name="Wojciech.Pazdzierkiewicz" userId="2aa65153-47ad-4309-a227-b18c48860cd9" providerId="ADAL" clId="{FEB9A246-0903-4625-9FA1-439099217517}" dt="2022-05-01T15:28:25.673" v="1642" actId="1076"/>
        <pc:sldMkLst>
          <pc:docMk/>
          <pc:sldMk cId="2054947193" sldId="299"/>
        </pc:sldMkLst>
        <pc:spChg chg="add del mod">
          <ac:chgData name="Wojciech.Pazdzierkiewicz" userId="2aa65153-47ad-4309-a227-b18c48860cd9" providerId="ADAL" clId="{FEB9A246-0903-4625-9FA1-439099217517}" dt="2022-04-29T16:56:47.761" v="1180" actId="20577"/>
          <ac:spMkLst>
            <pc:docMk/>
            <pc:sldMk cId="2054947193" sldId="299"/>
            <ac:spMk id="2" creationId="{3CF6F8FE-BA4C-F843-AC7D-C7395EF279F9}"/>
          </ac:spMkLst>
        </pc:spChg>
        <pc:spChg chg="add del mod">
          <ac:chgData name="Wojciech.Pazdzierkiewicz" userId="2aa65153-47ad-4309-a227-b18c48860cd9" providerId="ADAL" clId="{FEB9A246-0903-4625-9FA1-439099217517}" dt="2022-04-29T10:47:31.142" v="530" actId="20577"/>
          <ac:spMkLst>
            <pc:docMk/>
            <pc:sldMk cId="2054947193" sldId="299"/>
            <ac:spMk id="3" creationId="{9421F505-966D-2E49-A4B8-5D50243D042C}"/>
          </ac:spMkLst>
        </pc:spChg>
        <pc:spChg chg="add mod">
          <ac:chgData name="Wojciech.Pazdzierkiewicz" userId="2aa65153-47ad-4309-a227-b18c48860cd9" providerId="ADAL" clId="{FEB9A246-0903-4625-9FA1-439099217517}" dt="2022-05-01T15:28:25.673" v="1642" actId="1076"/>
          <ac:spMkLst>
            <pc:docMk/>
            <pc:sldMk cId="2054947193" sldId="299"/>
            <ac:spMk id="7" creationId="{02EF8500-D78F-4590-B557-4F3F3F2FE095}"/>
          </ac:spMkLst>
        </pc:spChg>
        <pc:spChg chg="add del mod">
          <ac:chgData name="Wojciech.Pazdzierkiewicz" userId="2aa65153-47ad-4309-a227-b18c48860cd9" providerId="ADAL" clId="{FEB9A246-0903-4625-9FA1-439099217517}" dt="2022-04-29T07:42:55.449" v="507" actId="478"/>
          <ac:spMkLst>
            <pc:docMk/>
            <pc:sldMk cId="2054947193" sldId="299"/>
            <ac:spMk id="9" creationId="{1E96827C-90FA-4ADF-9F1E-C7CEAFDEB8BB}"/>
          </ac:spMkLst>
        </pc:spChg>
        <pc:spChg chg="add mod">
          <ac:chgData name="Wojciech.Pazdzierkiewicz" userId="2aa65153-47ad-4309-a227-b18c48860cd9" providerId="ADAL" clId="{FEB9A246-0903-4625-9FA1-439099217517}" dt="2022-04-29T16:59:15.164" v="1190" actId="14100"/>
          <ac:spMkLst>
            <pc:docMk/>
            <pc:sldMk cId="2054947193" sldId="299"/>
            <ac:spMk id="10" creationId="{22E1B0BD-BE54-4CD2-8AC5-D27B3157C95D}"/>
          </ac:spMkLst>
        </pc:spChg>
        <pc:spChg chg="add del mod">
          <ac:chgData name="Wojciech.Pazdzierkiewicz" userId="2aa65153-47ad-4309-a227-b18c48860cd9" providerId="ADAL" clId="{FEB9A246-0903-4625-9FA1-439099217517}" dt="2022-04-29T07:42:55.449" v="507" actId="478"/>
          <ac:spMkLst>
            <pc:docMk/>
            <pc:sldMk cId="2054947193" sldId="299"/>
            <ac:spMk id="11" creationId="{E616EC4A-AEE8-4338-80E9-76569705C1E6}"/>
          </ac:spMkLst>
        </pc:spChg>
        <pc:picChg chg="add del mod">
          <ac:chgData name="Wojciech.Pazdzierkiewicz" userId="2aa65153-47ad-4309-a227-b18c48860cd9" providerId="ADAL" clId="{FEB9A246-0903-4625-9FA1-439099217517}" dt="2022-04-29T11:12:27.131" v="617" actId="478"/>
          <ac:picMkLst>
            <pc:docMk/>
            <pc:sldMk cId="2054947193" sldId="299"/>
            <ac:picMk id="5" creationId="{116753F5-F0A3-4BFF-A630-ECD8B1C97D5F}"/>
          </ac:picMkLst>
        </pc:picChg>
        <pc:picChg chg="add del mod">
          <ac:chgData name="Wojciech.Pazdzierkiewicz" userId="2aa65153-47ad-4309-a227-b18c48860cd9" providerId="ADAL" clId="{FEB9A246-0903-4625-9FA1-439099217517}" dt="2022-04-29T10:48:28.052" v="535" actId="478"/>
          <ac:picMkLst>
            <pc:docMk/>
            <pc:sldMk cId="2054947193" sldId="299"/>
            <ac:picMk id="5" creationId="{4312CCFC-2203-46BB-8F07-58C77BEA4FEA}"/>
          </ac:picMkLst>
        </pc:picChg>
        <pc:picChg chg="add del">
          <ac:chgData name="Wojciech.Pazdzierkiewicz" userId="2aa65153-47ad-4309-a227-b18c48860cd9" providerId="ADAL" clId="{FEB9A246-0903-4625-9FA1-439099217517}" dt="2022-04-29T07:39:32.282" v="499" actId="478"/>
          <ac:picMkLst>
            <pc:docMk/>
            <pc:sldMk cId="2054947193" sldId="299"/>
            <ac:picMk id="5" creationId="{91398ACF-7F88-4681-BED3-882F7070645B}"/>
          </ac:picMkLst>
        </pc:picChg>
        <pc:picChg chg="add del mod">
          <ac:chgData name="Wojciech.Pazdzierkiewicz" userId="2aa65153-47ad-4309-a227-b18c48860cd9" providerId="ADAL" clId="{FEB9A246-0903-4625-9FA1-439099217517}" dt="2022-04-29T16:56:43.044" v="1173" actId="478"/>
          <ac:picMkLst>
            <pc:docMk/>
            <pc:sldMk cId="2054947193" sldId="299"/>
            <ac:picMk id="5" creationId="{A56EA10C-EC01-4383-90B2-D983996971EA}"/>
          </ac:picMkLst>
        </pc:picChg>
        <pc:picChg chg="add del mod">
          <ac:chgData name="Wojciech.Pazdzierkiewicz" userId="2aa65153-47ad-4309-a227-b18c48860cd9" providerId="ADAL" clId="{FEB9A246-0903-4625-9FA1-439099217517}" dt="2022-04-29T07:42:57.198" v="512" actId="931"/>
          <ac:picMkLst>
            <pc:docMk/>
            <pc:sldMk cId="2054947193" sldId="299"/>
            <ac:picMk id="7" creationId="{4BA9F0BA-3D85-4BF2-8E44-A2D724CEB80E}"/>
          </ac:picMkLst>
        </pc:picChg>
        <pc:picChg chg="add del mod">
          <ac:chgData name="Wojciech.Pazdzierkiewicz" userId="2aa65153-47ad-4309-a227-b18c48860cd9" providerId="ADAL" clId="{FEB9A246-0903-4625-9FA1-439099217517}" dt="2022-04-29T11:09:55.359" v="570" actId="478"/>
          <ac:picMkLst>
            <pc:docMk/>
            <pc:sldMk cId="2054947193" sldId="299"/>
            <ac:picMk id="7" creationId="{5DA3D070-A886-4E6F-8EED-82ADA602398E}"/>
          </ac:picMkLst>
        </pc:picChg>
        <pc:picChg chg="add del mod">
          <ac:chgData name="Wojciech.Pazdzierkiewicz" userId="2aa65153-47ad-4309-a227-b18c48860cd9" providerId="ADAL" clId="{FEB9A246-0903-4625-9FA1-439099217517}" dt="2022-04-29T14:59:23.624" v="740" actId="478"/>
          <ac:picMkLst>
            <pc:docMk/>
            <pc:sldMk cId="2054947193" sldId="299"/>
            <ac:picMk id="8" creationId="{6BC97686-3A61-4F92-8FA6-162CF3E89360}"/>
          </ac:picMkLst>
        </pc:picChg>
        <pc:picChg chg="add mod">
          <ac:chgData name="Wojciech.Pazdzierkiewicz" userId="2aa65153-47ad-4309-a227-b18c48860cd9" providerId="ADAL" clId="{FEB9A246-0903-4625-9FA1-439099217517}" dt="2022-05-01T15:28:25.673" v="1642" actId="1076"/>
          <ac:picMkLst>
            <pc:docMk/>
            <pc:sldMk cId="2054947193" sldId="299"/>
            <ac:picMk id="9" creationId="{7CD9F050-818E-45FD-9734-728D802F8302}"/>
          </ac:picMkLst>
        </pc:picChg>
        <pc:picChg chg="add del mod">
          <ac:chgData name="Wojciech.Pazdzierkiewicz" userId="2aa65153-47ad-4309-a227-b18c48860cd9" providerId="ADAL" clId="{FEB9A246-0903-4625-9FA1-439099217517}" dt="2022-04-29T08:00:49.921" v="517" actId="478"/>
          <ac:picMkLst>
            <pc:docMk/>
            <pc:sldMk cId="2054947193" sldId="299"/>
            <ac:picMk id="13" creationId="{6084ED33-1FA6-4973-9172-0E43B55C3986}"/>
          </ac:picMkLst>
        </pc:picChg>
      </pc:sldChg>
      <pc:sldChg chg="addSp modSp mod">
        <pc:chgData name="Wojciech.Pazdzierkiewicz" userId="2aa65153-47ad-4309-a227-b18c48860cd9" providerId="ADAL" clId="{FEB9A246-0903-4625-9FA1-439099217517}" dt="2022-04-28T09:53:35.692" v="496"/>
        <pc:sldMkLst>
          <pc:docMk/>
          <pc:sldMk cId="2438653755" sldId="306"/>
        </pc:sldMkLst>
        <pc:spChg chg="mod">
          <ac:chgData name="Wojciech.Pazdzierkiewicz" userId="2aa65153-47ad-4309-a227-b18c48860cd9" providerId="ADAL" clId="{FEB9A246-0903-4625-9FA1-439099217517}" dt="2022-04-27T14:33:49.134" v="282"/>
          <ac:spMkLst>
            <pc:docMk/>
            <pc:sldMk cId="2438653755" sldId="306"/>
            <ac:spMk id="2" creationId="{3CF6F8FE-BA4C-F843-AC7D-C7395EF279F9}"/>
          </ac:spMkLst>
        </pc:spChg>
        <pc:spChg chg="add mod">
          <ac:chgData name="Wojciech.Pazdzierkiewicz" userId="2aa65153-47ad-4309-a227-b18c48860cd9" providerId="ADAL" clId="{FEB9A246-0903-4625-9FA1-439099217517}" dt="2022-04-28T09:53:35.692" v="496"/>
          <ac:spMkLst>
            <pc:docMk/>
            <pc:sldMk cId="2438653755" sldId="306"/>
            <ac:spMk id="5" creationId="{24634311-8D22-4049-93ED-2A1600CA9DD6}"/>
          </ac:spMkLst>
        </pc:spChg>
      </pc:sldChg>
      <pc:sldChg chg="addSp delSp modSp mod ord">
        <pc:chgData name="Wojciech.Pazdzierkiewicz" userId="2aa65153-47ad-4309-a227-b18c48860cd9" providerId="ADAL" clId="{FEB9A246-0903-4625-9FA1-439099217517}" dt="2022-05-01T15:59:18.998" v="1725"/>
        <pc:sldMkLst>
          <pc:docMk/>
          <pc:sldMk cId="2492461529" sldId="310"/>
        </pc:sldMkLst>
        <pc:spChg chg="mod">
          <ac:chgData name="Wojciech.Pazdzierkiewicz" userId="2aa65153-47ad-4309-a227-b18c48860cd9" providerId="ADAL" clId="{FEB9A246-0903-4625-9FA1-439099217517}" dt="2022-04-27T14:34:01.434" v="283"/>
          <ac:spMkLst>
            <pc:docMk/>
            <pc:sldMk cId="2492461529" sldId="310"/>
            <ac:spMk id="2" creationId="{3CF6F8FE-BA4C-F843-AC7D-C7395EF279F9}"/>
          </ac:spMkLst>
        </pc:spChg>
        <pc:spChg chg="mod">
          <ac:chgData name="Wojciech.Pazdzierkiewicz" userId="2aa65153-47ad-4309-a227-b18c48860cd9" providerId="ADAL" clId="{FEB9A246-0903-4625-9FA1-439099217517}" dt="2022-05-01T15:59:12.912" v="1723" actId="20577"/>
          <ac:spMkLst>
            <pc:docMk/>
            <pc:sldMk cId="2492461529" sldId="310"/>
            <ac:spMk id="3" creationId="{9421F505-966D-2E49-A4B8-5D50243D042C}"/>
          </ac:spMkLst>
        </pc:spChg>
        <pc:spChg chg="del mod">
          <ac:chgData name="Wojciech.Pazdzierkiewicz" userId="2aa65153-47ad-4309-a227-b18c48860cd9" providerId="ADAL" clId="{FEB9A246-0903-4625-9FA1-439099217517}" dt="2022-05-01T15:56:47.389" v="1705" actId="478"/>
          <ac:spMkLst>
            <pc:docMk/>
            <pc:sldMk cId="2492461529" sldId="310"/>
            <ac:spMk id="5" creationId="{00000000-0000-0000-0000-000000000000}"/>
          </ac:spMkLst>
        </pc:spChg>
        <pc:spChg chg="add mod">
          <ac:chgData name="Wojciech.Pazdzierkiewicz" userId="2aa65153-47ad-4309-a227-b18c48860cd9" providerId="ADAL" clId="{FEB9A246-0903-4625-9FA1-439099217517}" dt="2022-05-01T15:42:14.367" v="1650"/>
          <ac:spMkLst>
            <pc:docMk/>
            <pc:sldMk cId="2492461529" sldId="310"/>
            <ac:spMk id="6" creationId="{0586D196-45CC-4CDD-BD68-647AF9A5C853}"/>
          </ac:spMkLst>
        </pc:spChg>
        <pc:picChg chg="add mod">
          <ac:chgData name="Wojciech.Pazdzierkiewicz" userId="2aa65153-47ad-4309-a227-b18c48860cd9" providerId="ADAL" clId="{FEB9A246-0903-4625-9FA1-439099217517}" dt="2022-05-01T15:56:41.790" v="1704" actId="14100"/>
          <ac:picMkLst>
            <pc:docMk/>
            <pc:sldMk cId="2492461529" sldId="310"/>
            <ac:picMk id="7" creationId="{15DB8C86-7D50-400C-A5FF-3AC1502C7F52}"/>
          </ac:picMkLst>
        </pc:picChg>
      </pc:sldChg>
      <pc:sldChg chg="addSp delSp modSp mod">
        <pc:chgData name="Wojciech.Pazdzierkiewicz" userId="2aa65153-47ad-4309-a227-b18c48860cd9" providerId="ADAL" clId="{FEB9A246-0903-4625-9FA1-439099217517}" dt="2022-05-02T11:20:12.057" v="2086" actId="1076"/>
        <pc:sldMkLst>
          <pc:docMk/>
          <pc:sldMk cId="4289818343" sldId="315"/>
        </pc:sldMkLst>
        <pc:spChg chg="mod">
          <ac:chgData name="Wojciech.Pazdzierkiewicz" userId="2aa65153-47ad-4309-a227-b18c48860cd9" providerId="ADAL" clId="{FEB9A246-0903-4625-9FA1-439099217517}" dt="2022-05-01T15:52:37.491" v="1672" actId="20577"/>
          <ac:spMkLst>
            <pc:docMk/>
            <pc:sldMk cId="4289818343" sldId="315"/>
            <ac:spMk id="2" creationId="{3CF6F8FE-BA4C-F843-AC7D-C7395EF279F9}"/>
          </ac:spMkLst>
        </pc:spChg>
        <pc:spChg chg="del mod">
          <ac:chgData name="Wojciech.Pazdzierkiewicz" userId="2aa65153-47ad-4309-a227-b18c48860cd9" providerId="ADAL" clId="{FEB9A246-0903-4625-9FA1-439099217517}" dt="2022-05-01T15:53:32.873" v="1681" actId="478"/>
          <ac:spMkLst>
            <pc:docMk/>
            <pc:sldMk cId="4289818343" sldId="315"/>
            <ac:spMk id="5" creationId="{00000000-0000-0000-0000-000000000000}"/>
          </ac:spMkLst>
        </pc:spChg>
        <pc:picChg chg="add mod">
          <ac:chgData name="Wojciech.Pazdzierkiewicz" userId="2aa65153-47ad-4309-a227-b18c48860cd9" providerId="ADAL" clId="{FEB9A246-0903-4625-9FA1-439099217517}" dt="2022-05-02T11:20:12.057" v="2086" actId="1076"/>
          <ac:picMkLst>
            <pc:docMk/>
            <pc:sldMk cId="4289818343" sldId="315"/>
            <ac:picMk id="6" creationId="{5FEBD8B5-5BC1-42A4-A355-F9AD2CB9E0E8}"/>
          </ac:picMkLst>
        </pc:picChg>
        <pc:picChg chg="add mod">
          <ac:chgData name="Wojciech.Pazdzierkiewicz" userId="2aa65153-47ad-4309-a227-b18c48860cd9" providerId="ADAL" clId="{FEB9A246-0903-4625-9FA1-439099217517}" dt="2022-05-02T11:20:09.957" v="2085" actId="1076"/>
          <ac:picMkLst>
            <pc:docMk/>
            <pc:sldMk cId="4289818343" sldId="315"/>
            <ac:picMk id="8" creationId="{C396449E-BC71-47A7-8DD2-5C87B461ACA8}"/>
          </ac:picMkLst>
        </pc:picChg>
      </pc:sldChg>
      <pc:sldChg chg="addSp modSp mod ord">
        <pc:chgData name="Wojciech.Pazdzierkiewicz" userId="2aa65153-47ad-4309-a227-b18c48860cd9" providerId="ADAL" clId="{FEB9A246-0903-4625-9FA1-439099217517}" dt="2022-05-02T11:20:46.698" v="2090" actId="14100"/>
        <pc:sldMkLst>
          <pc:docMk/>
          <pc:sldMk cId="4255406929" sldId="318"/>
        </pc:sldMkLst>
        <pc:spChg chg="mod">
          <ac:chgData name="Wojciech.Pazdzierkiewicz" userId="2aa65153-47ad-4309-a227-b18c48860cd9" providerId="ADAL" clId="{FEB9A246-0903-4625-9FA1-439099217517}" dt="2022-05-01T15:51:13.528" v="1663" actId="20577"/>
          <ac:spMkLst>
            <pc:docMk/>
            <pc:sldMk cId="4255406929" sldId="318"/>
            <ac:spMk id="2" creationId="{3CF6F8FE-BA4C-F843-AC7D-C7395EF279F9}"/>
          </ac:spMkLst>
        </pc:spChg>
        <pc:spChg chg="mod">
          <ac:chgData name="Wojciech.Pazdzierkiewicz" userId="2aa65153-47ad-4309-a227-b18c48860cd9" providerId="ADAL" clId="{FEB9A246-0903-4625-9FA1-439099217517}" dt="2022-05-01T16:01:27.750" v="1751" actId="20577"/>
          <ac:spMkLst>
            <pc:docMk/>
            <pc:sldMk cId="4255406929" sldId="318"/>
            <ac:spMk id="3" creationId="{9421F505-966D-2E49-A4B8-5D50243D042C}"/>
          </ac:spMkLst>
        </pc:spChg>
        <pc:picChg chg="add mod">
          <ac:chgData name="Wojciech.Pazdzierkiewicz" userId="2aa65153-47ad-4309-a227-b18c48860cd9" providerId="ADAL" clId="{FEB9A246-0903-4625-9FA1-439099217517}" dt="2022-05-02T11:20:36.172" v="2088" actId="1076"/>
          <ac:picMkLst>
            <pc:docMk/>
            <pc:sldMk cId="4255406929" sldId="318"/>
            <ac:picMk id="5" creationId="{641E9DA7-3F34-4733-9F45-F86535217D1C}"/>
          </ac:picMkLst>
        </pc:picChg>
        <pc:picChg chg="add mod">
          <ac:chgData name="Wojciech.Pazdzierkiewicz" userId="2aa65153-47ad-4309-a227-b18c48860cd9" providerId="ADAL" clId="{FEB9A246-0903-4625-9FA1-439099217517}" dt="2022-05-02T11:20:46.698" v="2090" actId="14100"/>
          <ac:picMkLst>
            <pc:docMk/>
            <pc:sldMk cId="4255406929" sldId="318"/>
            <ac:picMk id="8" creationId="{A81FDDA4-DA8F-446E-A12D-FD8D12943C8D}"/>
          </ac:picMkLst>
        </pc:picChg>
      </pc:sldChg>
      <pc:sldChg chg="addSp delSp modSp mod">
        <pc:chgData name="Wojciech.Pazdzierkiewicz" userId="2aa65153-47ad-4309-a227-b18c48860cd9" providerId="ADAL" clId="{FEB9A246-0903-4625-9FA1-439099217517}" dt="2022-05-02T11:20:02.569" v="2084" actId="1076"/>
        <pc:sldMkLst>
          <pc:docMk/>
          <pc:sldMk cId="3542533049" sldId="320"/>
        </pc:sldMkLst>
        <pc:spChg chg="mod">
          <ac:chgData name="Wojciech.Pazdzierkiewicz" userId="2aa65153-47ad-4309-a227-b18c48860cd9" providerId="ADAL" clId="{FEB9A246-0903-4625-9FA1-439099217517}" dt="2022-04-27T14:34:38.664" v="286"/>
          <ac:spMkLst>
            <pc:docMk/>
            <pc:sldMk cId="3542533049" sldId="320"/>
            <ac:spMk id="2" creationId="{3CF6F8FE-BA4C-F843-AC7D-C7395EF279F9}"/>
          </ac:spMkLst>
        </pc:spChg>
        <pc:spChg chg="mod">
          <ac:chgData name="Wojciech.Pazdzierkiewicz" userId="2aa65153-47ad-4309-a227-b18c48860cd9" providerId="ADAL" clId="{FEB9A246-0903-4625-9FA1-439099217517}" dt="2022-05-01T16:01:11.053" v="1749" actId="20577"/>
          <ac:spMkLst>
            <pc:docMk/>
            <pc:sldMk cId="3542533049" sldId="320"/>
            <ac:spMk id="3" creationId="{9421F505-966D-2E49-A4B8-5D50243D042C}"/>
          </ac:spMkLst>
        </pc:spChg>
        <pc:spChg chg="add del mod">
          <ac:chgData name="Wojciech.Pazdzierkiewicz" userId="2aa65153-47ad-4309-a227-b18c48860cd9" providerId="ADAL" clId="{FEB9A246-0903-4625-9FA1-439099217517}" dt="2022-04-28T09:53:29.249" v="495" actId="21"/>
          <ac:spMkLst>
            <pc:docMk/>
            <pc:sldMk cId="3542533049" sldId="320"/>
            <ac:spMk id="5" creationId="{8EBF5CB8-5F35-491B-AD74-2C8C1848D662}"/>
          </ac:spMkLst>
        </pc:spChg>
        <pc:spChg chg="add del mod">
          <ac:chgData name="Wojciech.Pazdzierkiewicz" userId="2aa65153-47ad-4309-a227-b18c48860cd9" providerId="ADAL" clId="{FEB9A246-0903-4625-9FA1-439099217517}" dt="2022-05-01T15:55:43.252" v="1691" actId="478"/>
          <ac:spMkLst>
            <pc:docMk/>
            <pc:sldMk cId="3542533049" sldId="320"/>
            <ac:spMk id="7" creationId="{7314374A-2EE8-4E2D-94D1-B5B4A4734748}"/>
          </ac:spMkLst>
        </pc:spChg>
        <pc:spChg chg="del mod">
          <ac:chgData name="Wojciech.Pazdzierkiewicz" userId="2aa65153-47ad-4309-a227-b18c48860cd9" providerId="ADAL" clId="{FEB9A246-0903-4625-9FA1-439099217517}" dt="2022-05-01T15:55:56.099" v="1699" actId="478"/>
          <ac:spMkLst>
            <pc:docMk/>
            <pc:sldMk cId="3542533049" sldId="320"/>
            <ac:spMk id="20" creationId="{6E45E368-68CC-42C2-95DE-4108425AD709}"/>
          </ac:spMkLst>
        </pc:spChg>
        <pc:spChg chg="del">
          <ac:chgData name="Wojciech.Pazdzierkiewicz" userId="2aa65153-47ad-4309-a227-b18c48860cd9" providerId="ADAL" clId="{FEB9A246-0903-4625-9FA1-439099217517}" dt="2022-05-01T15:55:54.585" v="1697" actId="478"/>
          <ac:spMkLst>
            <pc:docMk/>
            <pc:sldMk cId="3542533049" sldId="320"/>
            <ac:spMk id="21" creationId="{707E5F34-F88B-459F-A26C-42D6617C83FF}"/>
          </ac:spMkLst>
        </pc:spChg>
        <pc:spChg chg="del">
          <ac:chgData name="Wojciech.Pazdzierkiewicz" userId="2aa65153-47ad-4309-a227-b18c48860cd9" providerId="ADAL" clId="{FEB9A246-0903-4625-9FA1-439099217517}" dt="2022-05-01T15:55:53.591" v="1696" actId="478"/>
          <ac:spMkLst>
            <pc:docMk/>
            <pc:sldMk cId="3542533049" sldId="320"/>
            <ac:spMk id="22" creationId="{CB3CCC5A-6974-43E6-B015-6C51D76A2978}"/>
          </ac:spMkLst>
        </pc:spChg>
        <pc:spChg chg="del">
          <ac:chgData name="Wojciech.Pazdzierkiewicz" userId="2aa65153-47ad-4309-a227-b18c48860cd9" providerId="ADAL" clId="{FEB9A246-0903-4625-9FA1-439099217517}" dt="2022-05-01T15:55:51.521" v="1695" actId="478"/>
          <ac:spMkLst>
            <pc:docMk/>
            <pc:sldMk cId="3542533049" sldId="320"/>
            <ac:spMk id="23" creationId="{E868DF2D-5EEC-4A93-89F5-0353867E7252}"/>
          </ac:spMkLst>
        </pc:spChg>
        <pc:spChg chg="del">
          <ac:chgData name="Wojciech.Pazdzierkiewicz" userId="2aa65153-47ad-4309-a227-b18c48860cd9" providerId="ADAL" clId="{FEB9A246-0903-4625-9FA1-439099217517}" dt="2022-05-01T15:55:50.273" v="1694" actId="478"/>
          <ac:spMkLst>
            <pc:docMk/>
            <pc:sldMk cId="3542533049" sldId="320"/>
            <ac:spMk id="24" creationId="{4163BC61-729A-405C-8C88-EB5127B39355}"/>
          </ac:spMkLst>
        </pc:spChg>
        <pc:spChg chg="del">
          <ac:chgData name="Wojciech.Pazdzierkiewicz" userId="2aa65153-47ad-4309-a227-b18c48860cd9" providerId="ADAL" clId="{FEB9A246-0903-4625-9FA1-439099217517}" dt="2022-05-01T15:55:49.076" v="1693" actId="478"/>
          <ac:spMkLst>
            <pc:docMk/>
            <pc:sldMk cId="3542533049" sldId="320"/>
            <ac:spMk id="25" creationId="{9EE61880-6860-483D-A7C8-BBC6732FCE19}"/>
          </ac:spMkLst>
        </pc:spChg>
        <pc:spChg chg="del">
          <ac:chgData name="Wojciech.Pazdzierkiewicz" userId="2aa65153-47ad-4309-a227-b18c48860cd9" providerId="ADAL" clId="{FEB9A246-0903-4625-9FA1-439099217517}" dt="2022-05-01T15:55:47.729" v="1692" actId="478"/>
          <ac:spMkLst>
            <pc:docMk/>
            <pc:sldMk cId="3542533049" sldId="320"/>
            <ac:spMk id="26" creationId="{B0A9383F-6F8A-4698-A829-E696BFB8DD23}"/>
          </ac:spMkLst>
        </pc:spChg>
        <pc:picChg chg="add del mod">
          <ac:chgData name="Wojciech.Pazdzierkiewicz" userId="2aa65153-47ad-4309-a227-b18c48860cd9" providerId="ADAL" clId="{FEB9A246-0903-4625-9FA1-439099217517}" dt="2022-05-01T15:55:56.852" v="1700" actId="478"/>
          <ac:picMkLst>
            <pc:docMk/>
            <pc:sldMk cId="3542533049" sldId="320"/>
            <ac:picMk id="5" creationId="{F12D097E-F078-475D-9773-6A5EBF23B03D}"/>
          </ac:picMkLst>
        </pc:picChg>
        <pc:picChg chg="add mod">
          <ac:chgData name="Wojciech.Pazdzierkiewicz" userId="2aa65153-47ad-4309-a227-b18c48860cd9" providerId="ADAL" clId="{FEB9A246-0903-4625-9FA1-439099217517}" dt="2022-05-02T11:20:02.569" v="2084" actId="1076"/>
          <ac:picMkLst>
            <pc:docMk/>
            <pc:sldMk cId="3542533049" sldId="320"/>
            <ac:picMk id="8" creationId="{EAB10FF3-A047-49A5-8301-2E798AEF9F72}"/>
          </ac:picMkLst>
        </pc:picChg>
        <pc:picChg chg="add mod">
          <ac:chgData name="Wojciech.Pazdzierkiewicz" userId="2aa65153-47ad-4309-a227-b18c48860cd9" providerId="ADAL" clId="{FEB9A246-0903-4625-9FA1-439099217517}" dt="2022-05-01T16:03:59.031" v="1757" actId="14100"/>
          <ac:picMkLst>
            <pc:docMk/>
            <pc:sldMk cId="3542533049" sldId="320"/>
            <ac:picMk id="10" creationId="{97538E4C-030F-4EFE-87FE-C1049BFB494C}"/>
          </ac:picMkLst>
        </pc:picChg>
      </pc:sldChg>
      <pc:sldChg chg="addSp delSp modSp del mod">
        <pc:chgData name="Wojciech.Pazdzierkiewicz" userId="2aa65153-47ad-4309-a227-b18c48860cd9" providerId="ADAL" clId="{FEB9A246-0903-4625-9FA1-439099217517}" dt="2022-05-02T11:13:57.773" v="2061" actId="47"/>
        <pc:sldMkLst>
          <pc:docMk/>
          <pc:sldMk cId="814824281" sldId="321"/>
        </pc:sldMkLst>
        <pc:spChg chg="mod">
          <ac:chgData name="Wojciech.Pazdzierkiewicz" userId="2aa65153-47ad-4309-a227-b18c48860cd9" providerId="ADAL" clId="{FEB9A246-0903-4625-9FA1-439099217517}" dt="2022-04-27T14:34:49.501" v="287"/>
          <ac:spMkLst>
            <pc:docMk/>
            <pc:sldMk cId="814824281" sldId="321"/>
            <ac:spMk id="2" creationId="{3CF6F8FE-BA4C-F843-AC7D-C7395EF279F9}"/>
          </ac:spMkLst>
        </pc:spChg>
        <pc:picChg chg="add mod">
          <ac:chgData name="Wojciech.Pazdzierkiewicz" userId="2aa65153-47ad-4309-a227-b18c48860cd9" providerId="ADAL" clId="{FEB9A246-0903-4625-9FA1-439099217517}" dt="2022-05-02T07:25:32.921" v="1864" actId="14100"/>
          <ac:picMkLst>
            <pc:docMk/>
            <pc:sldMk cId="814824281" sldId="321"/>
            <ac:picMk id="5" creationId="{431D17AC-8704-457F-BB63-B98D80A000F1}"/>
          </ac:picMkLst>
        </pc:picChg>
        <pc:picChg chg="del">
          <ac:chgData name="Wojciech.Pazdzierkiewicz" userId="2aa65153-47ad-4309-a227-b18c48860cd9" providerId="ADAL" clId="{FEB9A246-0903-4625-9FA1-439099217517}" dt="2022-05-02T07:25:24.806" v="1861" actId="478"/>
          <ac:picMkLst>
            <pc:docMk/>
            <pc:sldMk cId="814824281" sldId="321"/>
            <ac:picMk id="6" creationId="{E9AEAB6A-0AAD-4177-A661-862E11AC4DDF}"/>
          </ac:picMkLst>
        </pc:picChg>
      </pc:sldChg>
      <pc:sldChg chg="addSp modSp mod">
        <pc:chgData name="Wojciech.Pazdzierkiewicz" userId="2aa65153-47ad-4309-a227-b18c48860cd9" providerId="ADAL" clId="{FEB9A246-0903-4625-9FA1-439099217517}" dt="2022-05-02T07:29:47.793" v="1925" actId="12"/>
        <pc:sldMkLst>
          <pc:docMk/>
          <pc:sldMk cId="224818837" sldId="322"/>
        </pc:sldMkLst>
        <pc:spChg chg="add mod">
          <ac:chgData name="Wojciech.Pazdzierkiewicz" userId="2aa65153-47ad-4309-a227-b18c48860cd9" providerId="ADAL" clId="{FEB9A246-0903-4625-9FA1-439099217517}" dt="2022-05-02T07:29:33.854" v="1924" actId="20577"/>
          <ac:spMkLst>
            <pc:docMk/>
            <pc:sldMk cId="224818837" sldId="322"/>
            <ac:spMk id="4" creationId="{DBCDDD70-5F49-453C-A831-189FB8776EBF}"/>
          </ac:spMkLst>
        </pc:spChg>
        <pc:spChg chg="mod">
          <ac:chgData name="Wojciech.Pazdzierkiewicz" userId="2aa65153-47ad-4309-a227-b18c48860cd9" providerId="ADAL" clId="{FEB9A246-0903-4625-9FA1-439099217517}" dt="2022-05-02T07:29:47.793" v="1925" actId="12"/>
          <ac:spMkLst>
            <pc:docMk/>
            <pc:sldMk cId="224818837" sldId="322"/>
            <ac:spMk id="5" creationId="{D4DA966B-489F-405B-80D4-3A4BF2915CD3}"/>
          </ac:spMkLst>
        </pc:spChg>
        <pc:spChg chg="mod">
          <ac:chgData name="Wojciech.Pazdzierkiewicz" userId="2aa65153-47ad-4309-a227-b18c48860cd9" providerId="ADAL" clId="{FEB9A246-0903-4625-9FA1-439099217517}" dt="2022-04-27T14:35:00.185" v="288"/>
          <ac:spMkLst>
            <pc:docMk/>
            <pc:sldMk cId="224818837" sldId="322"/>
            <ac:spMk id="8" creationId="{02654291-1AED-6A4C-94EA-045E4B153AA7}"/>
          </ac:spMkLst>
        </pc:spChg>
      </pc:sldChg>
      <pc:sldChg chg="addSp delSp modSp add mod">
        <pc:chgData name="Wojciech.Pazdzierkiewicz" userId="2aa65153-47ad-4309-a227-b18c48860cd9" providerId="ADAL" clId="{FEB9A246-0903-4625-9FA1-439099217517}" dt="2022-05-02T11:23:56.467" v="2099" actId="1076"/>
        <pc:sldMkLst>
          <pc:docMk/>
          <pc:sldMk cId="3596027017" sldId="323"/>
        </pc:sldMkLst>
        <pc:spChg chg="add mod">
          <ac:chgData name="Wojciech.Pazdzierkiewicz" userId="2aa65153-47ad-4309-a227-b18c48860cd9" providerId="ADAL" clId="{FEB9A246-0903-4625-9FA1-439099217517}" dt="2022-04-30T17:00:37.818" v="1214" actId="1076"/>
          <ac:spMkLst>
            <pc:docMk/>
            <pc:sldMk cId="3596027017" sldId="323"/>
            <ac:spMk id="5" creationId="{98234425-D8E4-48E7-A9E8-3E9A93935E61}"/>
          </ac:spMkLst>
        </pc:spChg>
        <pc:spChg chg="add del mod">
          <ac:chgData name="Wojciech.Pazdzierkiewicz" userId="2aa65153-47ad-4309-a227-b18c48860cd9" providerId="ADAL" clId="{FEB9A246-0903-4625-9FA1-439099217517}" dt="2022-05-02T10:52:08.877" v="2028" actId="478"/>
          <ac:spMkLst>
            <pc:docMk/>
            <pc:sldMk cId="3596027017" sldId="323"/>
            <ac:spMk id="9" creationId="{DAD425F9-595A-4861-85AC-743C2E875113}"/>
          </ac:spMkLst>
        </pc:spChg>
        <pc:grpChg chg="add del mod">
          <ac:chgData name="Wojciech.Pazdzierkiewicz" userId="2aa65153-47ad-4309-a227-b18c48860cd9" providerId="ADAL" clId="{FEB9A246-0903-4625-9FA1-439099217517}" dt="2022-04-30T17:02:48.126" v="1218" actId="478"/>
          <ac:grpSpMkLst>
            <pc:docMk/>
            <pc:sldMk cId="3596027017" sldId="323"/>
            <ac:grpSpMk id="6" creationId="{0F1090E1-CA25-41DC-8139-3C65FDCD9E2C}"/>
          </ac:grpSpMkLst>
        </pc:grpChg>
        <pc:picChg chg="add del mod">
          <ac:chgData name="Wojciech.Pazdzierkiewicz" userId="2aa65153-47ad-4309-a227-b18c48860cd9" providerId="ADAL" clId="{FEB9A246-0903-4625-9FA1-439099217517}" dt="2022-05-02T10:51:29.459" v="2025" actId="478"/>
          <ac:picMkLst>
            <pc:docMk/>
            <pc:sldMk cId="3596027017" sldId="323"/>
            <ac:picMk id="6" creationId="{449C22A2-46E0-4446-B2B3-11D74DB983B8}"/>
          </ac:picMkLst>
        </pc:picChg>
        <pc:picChg chg="add mod ord">
          <ac:chgData name="Wojciech.Pazdzierkiewicz" userId="2aa65153-47ad-4309-a227-b18c48860cd9" providerId="ADAL" clId="{FEB9A246-0903-4625-9FA1-439099217517}" dt="2022-05-02T11:23:56.467" v="2099" actId="1076"/>
          <ac:picMkLst>
            <pc:docMk/>
            <pc:sldMk cId="3596027017" sldId="323"/>
            <ac:picMk id="6" creationId="{C1477F6F-5F04-4C6B-874F-CD00EF51203C}"/>
          </ac:picMkLst>
        </pc:picChg>
        <pc:picChg chg="add mod">
          <ac:chgData name="Wojciech.Pazdzierkiewicz" userId="2aa65153-47ad-4309-a227-b18c48860cd9" providerId="ADAL" clId="{FEB9A246-0903-4625-9FA1-439099217517}" dt="2022-05-02T11:23:50.950" v="2098" actId="1076"/>
          <ac:picMkLst>
            <pc:docMk/>
            <pc:sldMk cId="3596027017" sldId="323"/>
            <ac:picMk id="7" creationId="{8A9190DF-8540-4D92-ABA7-02E032041386}"/>
          </ac:picMkLst>
        </pc:picChg>
        <pc:picChg chg="mod">
          <ac:chgData name="Wojciech.Pazdzierkiewicz" userId="2aa65153-47ad-4309-a227-b18c48860cd9" providerId="ADAL" clId="{FEB9A246-0903-4625-9FA1-439099217517}" dt="2022-04-30T17:00:09.168" v="1210"/>
          <ac:picMkLst>
            <pc:docMk/>
            <pc:sldMk cId="3596027017" sldId="323"/>
            <ac:picMk id="7" creationId="{E2E58A74-7497-4F97-AFEB-61DB32582804}"/>
          </ac:picMkLst>
        </pc:picChg>
        <pc:picChg chg="mod">
          <ac:chgData name="Wojciech.Pazdzierkiewicz" userId="2aa65153-47ad-4309-a227-b18c48860cd9" providerId="ADAL" clId="{FEB9A246-0903-4625-9FA1-439099217517}" dt="2022-04-30T17:00:09.168" v="1210"/>
          <ac:picMkLst>
            <pc:docMk/>
            <pc:sldMk cId="3596027017" sldId="323"/>
            <ac:picMk id="8" creationId="{302F3E5A-3A65-4363-9B43-4E724704BFF4}"/>
          </ac:picMkLst>
        </pc:picChg>
        <pc:picChg chg="add mod">
          <ac:chgData name="Wojciech.Pazdzierkiewicz" userId="2aa65153-47ad-4309-a227-b18c48860cd9" providerId="ADAL" clId="{FEB9A246-0903-4625-9FA1-439099217517}" dt="2022-05-02T10:57:53.294" v="2039" actId="14100"/>
          <ac:picMkLst>
            <pc:docMk/>
            <pc:sldMk cId="3596027017" sldId="323"/>
            <ac:picMk id="8" creationId="{D29D4FB1-E156-4B8D-97D7-779A9A2BF2AA}"/>
          </ac:picMkLst>
        </pc:picChg>
        <pc:picChg chg="add del mod">
          <ac:chgData name="Wojciech.Pazdzierkiewicz" userId="2aa65153-47ad-4309-a227-b18c48860cd9" providerId="ADAL" clId="{FEB9A246-0903-4625-9FA1-439099217517}" dt="2022-05-02T11:02:04.803" v="2059" actId="478"/>
          <ac:picMkLst>
            <pc:docMk/>
            <pc:sldMk cId="3596027017" sldId="323"/>
            <ac:picMk id="9" creationId="{C5051CE4-521C-428A-B394-7DD783322182}"/>
          </ac:picMkLst>
        </pc:picChg>
        <pc:picChg chg="add del mod">
          <ac:chgData name="Wojciech.Pazdzierkiewicz" userId="2aa65153-47ad-4309-a227-b18c48860cd9" providerId="ADAL" clId="{FEB9A246-0903-4625-9FA1-439099217517}" dt="2022-05-02T11:01:40.601" v="2058" actId="478"/>
          <ac:picMkLst>
            <pc:docMk/>
            <pc:sldMk cId="3596027017" sldId="323"/>
            <ac:picMk id="10" creationId="{8BA97586-7BF9-4F97-A183-28CAF9468E64}"/>
          </ac:picMkLst>
        </pc:picChg>
        <pc:picChg chg="add del mod">
          <ac:chgData name="Wojciech.Pazdzierkiewicz" userId="2aa65153-47ad-4309-a227-b18c48860cd9" providerId="ADAL" clId="{FEB9A246-0903-4625-9FA1-439099217517}" dt="2022-04-30T17:04:00.109" v="1223" actId="478"/>
          <ac:picMkLst>
            <pc:docMk/>
            <pc:sldMk cId="3596027017" sldId="323"/>
            <ac:picMk id="10" creationId="{A9A61C8E-1EF8-4E17-9A5B-CA4F8D7EEC21}"/>
          </ac:picMkLst>
        </pc:picChg>
      </pc:sldChg>
      <pc:sldChg chg="addSp delSp modSp add del mod">
        <pc:chgData name="Wojciech.Pazdzierkiewicz" userId="2aa65153-47ad-4309-a227-b18c48860cd9" providerId="ADAL" clId="{FEB9A246-0903-4625-9FA1-439099217517}" dt="2022-04-29T15:22:53.020" v="1156" actId="47"/>
        <pc:sldMkLst>
          <pc:docMk/>
          <pc:sldMk cId="110063813" sldId="324"/>
        </pc:sldMkLst>
        <pc:spChg chg="add del">
          <ac:chgData name="Wojciech.Pazdzierkiewicz" userId="2aa65153-47ad-4309-a227-b18c48860cd9" providerId="ADAL" clId="{FEB9A246-0903-4625-9FA1-439099217517}" dt="2022-04-29T15:09:24.937" v="978" actId="478"/>
          <ac:spMkLst>
            <pc:docMk/>
            <pc:sldMk cId="110063813" sldId="324"/>
            <ac:spMk id="2" creationId="{3CF6F8FE-BA4C-F843-AC7D-C7395EF279F9}"/>
          </ac:spMkLst>
        </pc:spChg>
        <pc:spChg chg="add del">
          <ac:chgData name="Wojciech.Pazdzierkiewicz" userId="2aa65153-47ad-4309-a227-b18c48860cd9" providerId="ADAL" clId="{FEB9A246-0903-4625-9FA1-439099217517}" dt="2022-04-29T15:09:24.937" v="978" actId="478"/>
          <ac:spMkLst>
            <pc:docMk/>
            <pc:sldMk cId="110063813" sldId="324"/>
            <ac:spMk id="3" creationId="{9421F505-966D-2E49-A4B8-5D50243D042C}"/>
          </ac:spMkLst>
        </pc:spChg>
        <pc:spChg chg="add del mod">
          <ac:chgData name="Wojciech.Pazdzierkiewicz" userId="2aa65153-47ad-4309-a227-b18c48860cd9" providerId="ADAL" clId="{FEB9A246-0903-4625-9FA1-439099217517}" dt="2022-04-29T15:09:20.042" v="976" actId="478"/>
          <ac:spMkLst>
            <pc:docMk/>
            <pc:sldMk cId="110063813" sldId="324"/>
            <ac:spMk id="4" creationId="{B684496B-7CE4-4EB0-8496-D90B33E5945B}"/>
          </ac:spMkLst>
        </pc:spChg>
        <pc:spChg chg="add del">
          <ac:chgData name="Wojciech.Pazdzierkiewicz" userId="2aa65153-47ad-4309-a227-b18c48860cd9" providerId="ADAL" clId="{FEB9A246-0903-4625-9FA1-439099217517}" dt="2022-04-29T15:09:30.128" v="980" actId="478"/>
          <ac:spMkLst>
            <pc:docMk/>
            <pc:sldMk cId="110063813" sldId="324"/>
            <ac:spMk id="5" creationId="{D386AE20-36BE-47A3-9730-A34D77B89B56}"/>
          </ac:spMkLst>
        </pc:spChg>
        <pc:spChg chg="add del">
          <ac:chgData name="Wojciech.Pazdzierkiewicz" userId="2aa65153-47ad-4309-a227-b18c48860cd9" providerId="ADAL" clId="{FEB9A246-0903-4625-9FA1-439099217517}" dt="2022-04-29T15:09:28.302" v="979" actId="478"/>
          <ac:spMkLst>
            <pc:docMk/>
            <pc:sldMk cId="110063813" sldId="324"/>
            <ac:spMk id="6" creationId="{80F077B4-B60B-48DC-A757-9FBB914FEBEB}"/>
          </ac:spMkLst>
        </pc:spChg>
        <pc:spChg chg="add del mod">
          <ac:chgData name="Wojciech.Pazdzierkiewicz" userId="2aa65153-47ad-4309-a227-b18c48860cd9" providerId="ADAL" clId="{FEB9A246-0903-4625-9FA1-439099217517}" dt="2022-04-29T15:09:20.042" v="976" actId="478"/>
          <ac:spMkLst>
            <pc:docMk/>
            <pc:sldMk cId="110063813" sldId="324"/>
            <ac:spMk id="7" creationId="{16A35241-36FF-4999-889F-644E0D9C158B}"/>
          </ac:spMkLst>
        </pc:spChg>
        <pc:spChg chg="add del">
          <ac:chgData name="Wojciech.Pazdzierkiewicz" userId="2aa65153-47ad-4309-a227-b18c48860cd9" providerId="ADAL" clId="{FEB9A246-0903-4625-9FA1-439099217517}" dt="2022-04-29T15:09:36.939" v="984" actId="478"/>
          <ac:spMkLst>
            <pc:docMk/>
            <pc:sldMk cId="110063813" sldId="324"/>
            <ac:spMk id="8" creationId="{00AE7BBF-38CB-4FBA-BE86-3FD6C83DEB0D}"/>
          </ac:spMkLst>
        </pc:spChg>
        <pc:spChg chg="add del">
          <ac:chgData name="Wojciech.Pazdzierkiewicz" userId="2aa65153-47ad-4309-a227-b18c48860cd9" providerId="ADAL" clId="{FEB9A246-0903-4625-9FA1-439099217517}" dt="2022-04-29T15:09:31.748" v="981" actId="478"/>
          <ac:spMkLst>
            <pc:docMk/>
            <pc:sldMk cId="110063813" sldId="324"/>
            <ac:spMk id="9" creationId="{4E4118E9-87C1-4B9F-8B65-BA4C228CCE16}"/>
          </ac:spMkLst>
        </pc:spChg>
        <pc:spChg chg="add del mod">
          <ac:chgData name="Wojciech.Pazdzierkiewicz" userId="2aa65153-47ad-4309-a227-b18c48860cd9" providerId="ADAL" clId="{FEB9A246-0903-4625-9FA1-439099217517}" dt="2022-04-29T15:09:24.937" v="978" actId="478"/>
          <ac:spMkLst>
            <pc:docMk/>
            <pc:sldMk cId="110063813" sldId="324"/>
            <ac:spMk id="10" creationId="{BFECEAB9-2F32-4C2A-8DA3-A8B0FAB79521}"/>
          </ac:spMkLst>
        </pc:spChg>
        <pc:spChg chg="add del">
          <ac:chgData name="Wojciech.Pazdzierkiewicz" userId="2aa65153-47ad-4309-a227-b18c48860cd9" providerId="ADAL" clId="{FEB9A246-0903-4625-9FA1-439099217517}" dt="2022-04-29T15:09:35.272" v="983" actId="478"/>
          <ac:spMkLst>
            <pc:docMk/>
            <pc:sldMk cId="110063813" sldId="324"/>
            <ac:spMk id="11" creationId="{5B3A2FC7-49F2-4E59-9EB0-FC2402BAB8B9}"/>
          </ac:spMkLst>
        </pc:spChg>
        <pc:spChg chg="add del">
          <ac:chgData name="Wojciech.Pazdzierkiewicz" userId="2aa65153-47ad-4309-a227-b18c48860cd9" providerId="ADAL" clId="{FEB9A246-0903-4625-9FA1-439099217517}" dt="2022-04-29T15:09:33.526" v="982" actId="478"/>
          <ac:spMkLst>
            <pc:docMk/>
            <pc:sldMk cId="110063813" sldId="324"/>
            <ac:spMk id="12" creationId="{24435086-11DD-4C0C-B7A8-AFFBA8EA092F}"/>
          </ac:spMkLst>
        </pc:spChg>
        <pc:spChg chg="add del mod">
          <ac:chgData name="Wojciech.Pazdzierkiewicz" userId="2aa65153-47ad-4309-a227-b18c48860cd9" providerId="ADAL" clId="{FEB9A246-0903-4625-9FA1-439099217517}" dt="2022-04-29T15:09:24.937" v="978" actId="478"/>
          <ac:spMkLst>
            <pc:docMk/>
            <pc:sldMk cId="110063813" sldId="324"/>
            <ac:spMk id="13" creationId="{E63B0474-B11C-41BA-A27B-C345C0EBEA44}"/>
          </ac:spMkLst>
        </pc:spChg>
        <pc:spChg chg="add del mod">
          <ac:chgData name="Wojciech.Pazdzierkiewicz" userId="2aa65153-47ad-4309-a227-b18c48860cd9" providerId="ADAL" clId="{FEB9A246-0903-4625-9FA1-439099217517}" dt="2022-04-29T15:10:12.849" v="990"/>
          <ac:spMkLst>
            <pc:docMk/>
            <pc:sldMk cId="110063813" sldId="324"/>
            <ac:spMk id="14" creationId="{0F2FF2B3-8EA2-4CBE-9771-236F68EECB9E}"/>
          </ac:spMkLst>
        </pc:spChg>
        <pc:spChg chg="add del mod">
          <ac:chgData name="Wojciech.Pazdzierkiewicz" userId="2aa65153-47ad-4309-a227-b18c48860cd9" providerId="ADAL" clId="{FEB9A246-0903-4625-9FA1-439099217517}" dt="2022-04-29T15:10:12.849" v="990"/>
          <ac:spMkLst>
            <pc:docMk/>
            <pc:sldMk cId="110063813" sldId="324"/>
            <ac:spMk id="16" creationId="{060B29B3-5E5B-4C9D-9069-AD97F8885D96}"/>
          </ac:spMkLst>
        </pc:spChg>
        <pc:spChg chg="add del mod">
          <ac:chgData name="Wojciech.Pazdzierkiewicz" userId="2aa65153-47ad-4309-a227-b18c48860cd9" providerId="ADAL" clId="{FEB9A246-0903-4625-9FA1-439099217517}" dt="2022-04-29T15:10:12.849" v="990"/>
          <ac:spMkLst>
            <pc:docMk/>
            <pc:sldMk cId="110063813" sldId="324"/>
            <ac:spMk id="17" creationId="{1FB3A898-D932-454A-B4F8-BD29F77A268B}"/>
          </ac:spMkLst>
        </pc:spChg>
        <pc:picChg chg="add del mod">
          <ac:chgData name="Wojciech.Pazdzierkiewicz" userId="2aa65153-47ad-4309-a227-b18c48860cd9" providerId="ADAL" clId="{FEB9A246-0903-4625-9FA1-439099217517}" dt="2022-04-29T15:10:12.849" v="990"/>
          <ac:picMkLst>
            <pc:docMk/>
            <pc:sldMk cId="110063813" sldId="324"/>
            <ac:picMk id="15" creationId="{4E8FA94D-A0C3-47B5-86E7-E363C8931F2A}"/>
          </ac:picMkLst>
        </pc:picChg>
      </pc:sldChg>
      <pc:sldChg chg="new del">
        <pc:chgData name="Wojciech.Pazdzierkiewicz" userId="2aa65153-47ad-4309-a227-b18c48860cd9" providerId="ADAL" clId="{FEB9A246-0903-4625-9FA1-439099217517}" dt="2022-04-29T15:10:54.104" v="997" actId="680"/>
        <pc:sldMkLst>
          <pc:docMk/>
          <pc:sldMk cId="1080937664" sldId="325"/>
        </pc:sldMkLst>
      </pc:sldChg>
      <pc:sldChg chg="addSp delSp modSp add mod">
        <pc:chgData name="Wojciech.Pazdzierkiewicz" userId="2aa65153-47ad-4309-a227-b18c48860cd9" providerId="ADAL" clId="{FEB9A246-0903-4625-9FA1-439099217517}" dt="2022-04-29T15:22:36.888" v="1155" actId="1037"/>
        <pc:sldMkLst>
          <pc:docMk/>
          <pc:sldMk cId="1152659913" sldId="325"/>
        </pc:sldMkLst>
        <pc:spChg chg="del">
          <ac:chgData name="Wojciech.Pazdzierkiewicz" userId="2aa65153-47ad-4309-a227-b18c48860cd9" providerId="ADAL" clId="{FEB9A246-0903-4625-9FA1-439099217517}" dt="2022-04-29T15:11:03.579" v="1000" actId="478"/>
          <ac:spMkLst>
            <pc:docMk/>
            <pc:sldMk cId="1152659913" sldId="325"/>
            <ac:spMk id="5" creationId="{D386AE20-36BE-47A3-9730-A34D77B89B56}"/>
          </ac:spMkLst>
        </pc:spChg>
        <pc:spChg chg="del">
          <ac:chgData name="Wojciech.Pazdzierkiewicz" userId="2aa65153-47ad-4309-a227-b18c48860cd9" providerId="ADAL" clId="{FEB9A246-0903-4625-9FA1-439099217517}" dt="2022-04-29T15:11:01.937" v="999" actId="478"/>
          <ac:spMkLst>
            <pc:docMk/>
            <pc:sldMk cId="1152659913" sldId="325"/>
            <ac:spMk id="6" creationId="{80F077B4-B60B-48DC-A757-9FBB914FEBEB}"/>
          </ac:spMkLst>
        </pc:spChg>
        <pc:spChg chg="del">
          <ac:chgData name="Wojciech.Pazdzierkiewicz" userId="2aa65153-47ad-4309-a227-b18c48860cd9" providerId="ADAL" clId="{FEB9A246-0903-4625-9FA1-439099217517}" dt="2022-04-29T15:11:06.621" v="1002" actId="478"/>
          <ac:spMkLst>
            <pc:docMk/>
            <pc:sldMk cId="1152659913" sldId="325"/>
            <ac:spMk id="8" creationId="{00AE7BBF-38CB-4FBA-BE86-3FD6C83DEB0D}"/>
          </ac:spMkLst>
        </pc:spChg>
        <pc:spChg chg="del">
          <ac:chgData name="Wojciech.Pazdzierkiewicz" userId="2aa65153-47ad-4309-a227-b18c48860cd9" providerId="ADAL" clId="{FEB9A246-0903-4625-9FA1-439099217517}" dt="2022-04-29T15:11:04.953" v="1001" actId="478"/>
          <ac:spMkLst>
            <pc:docMk/>
            <pc:sldMk cId="1152659913" sldId="325"/>
            <ac:spMk id="9" creationId="{4E4118E9-87C1-4B9F-8B65-BA4C228CCE16}"/>
          </ac:spMkLst>
        </pc:spChg>
        <pc:spChg chg="del mod">
          <ac:chgData name="Wojciech.Pazdzierkiewicz" userId="2aa65153-47ad-4309-a227-b18c48860cd9" providerId="ADAL" clId="{FEB9A246-0903-4625-9FA1-439099217517}" dt="2022-04-29T15:19:29.280" v="1049" actId="478"/>
          <ac:spMkLst>
            <pc:docMk/>
            <pc:sldMk cId="1152659913" sldId="325"/>
            <ac:spMk id="11" creationId="{5B3A2FC7-49F2-4E59-9EB0-FC2402BAB8B9}"/>
          </ac:spMkLst>
        </pc:spChg>
        <pc:spChg chg="mod">
          <ac:chgData name="Wojciech.Pazdzierkiewicz" userId="2aa65153-47ad-4309-a227-b18c48860cd9" providerId="ADAL" clId="{FEB9A246-0903-4625-9FA1-439099217517}" dt="2022-04-29T15:22:36.888" v="1155" actId="1037"/>
          <ac:spMkLst>
            <pc:docMk/>
            <pc:sldMk cId="1152659913" sldId="325"/>
            <ac:spMk id="12" creationId="{24435086-11DD-4C0C-B7A8-AFFBA8EA092F}"/>
          </ac:spMkLst>
        </pc:spChg>
        <pc:spChg chg="add mod">
          <ac:chgData name="Wojciech.Pazdzierkiewicz" userId="2aa65153-47ad-4309-a227-b18c48860cd9" providerId="ADAL" clId="{FEB9A246-0903-4625-9FA1-439099217517}" dt="2022-04-29T15:13:50.341" v="1024" actId="207"/>
          <ac:spMkLst>
            <pc:docMk/>
            <pc:sldMk cId="1152659913" sldId="325"/>
            <ac:spMk id="13" creationId="{275C8FB5-6E2D-4AC0-9A9C-B1A9B7CBB5F1}"/>
          </ac:spMkLst>
        </pc:spChg>
        <pc:spChg chg="add mod">
          <ac:chgData name="Wojciech.Pazdzierkiewicz" userId="2aa65153-47ad-4309-a227-b18c48860cd9" providerId="ADAL" clId="{FEB9A246-0903-4625-9FA1-439099217517}" dt="2022-04-29T15:17:37.938" v="1047" actId="1076"/>
          <ac:spMkLst>
            <pc:docMk/>
            <pc:sldMk cId="1152659913" sldId="325"/>
            <ac:spMk id="14" creationId="{08D7EDCA-10DB-472B-BB3D-4103DA4039EC}"/>
          </ac:spMkLst>
        </pc:spChg>
        <pc:spChg chg="add mod">
          <ac:chgData name="Wojciech.Pazdzierkiewicz" userId="2aa65153-47ad-4309-a227-b18c48860cd9" providerId="ADAL" clId="{FEB9A246-0903-4625-9FA1-439099217517}" dt="2022-04-29T15:22:08.302" v="1127" actId="1037"/>
          <ac:spMkLst>
            <pc:docMk/>
            <pc:sldMk cId="1152659913" sldId="325"/>
            <ac:spMk id="15" creationId="{81FCC2D1-277C-4D31-94C1-E5FBB4D4C79F}"/>
          </ac:spMkLst>
        </pc:spChg>
        <pc:picChg chg="add mod">
          <ac:chgData name="Wojciech.Pazdzierkiewicz" userId="2aa65153-47ad-4309-a227-b18c48860cd9" providerId="ADAL" clId="{FEB9A246-0903-4625-9FA1-439099217517}" dt="2022-04-29T15:22:33.688" v="1151" actId="1036"/>
          <ac:picMkLst>
            <pc:docMk/>
            <pc:sldMk cId="1152659913" sldId="325"/>
            <ac:picMk id="10" creationId="{59D8A17D-360D-4DB6-9E9C-212281F0A41A}"/>
          </ac:picMkLst>
        </pc:picChg>
      </pc:sldChg>
      <pc:sldChg chg="modSp add mod">
        <pc:chgData name="Wojciech.Pazdzierkiewicz" userId="2aa65153-47ad-4309-a227-b18c48860cd9" providerId="ADAL" clId="{FEB9A246-0903-4625-9FA1-439099217517}" dt="2022-05-01T15:58:52.501" v="1721" actId="20577"/>
        <pc:sldMkLst>
          <pc:docMk/>
          <pc:sldMk cId="1650379221" sldId="326"/>
        </pc:sldMkLst>
        <pc:spChg chg="mod">
          <ac:chgData name="Wojciech.Pazdzierkiewicz" userId="2aa65153-47ad-4309-a227-b18c48860cd9" providerId="ADAL" clId="{FEB9A246-0903-4625-9FA1-439099217517}" dt="2022-05-01T15:58:52.501" v="1721" actId="20577"/>
          <ac:spMkLst>
            <pc:docMk/>
            <pc:sldMk cId="1650379221" sldId="326"/>
            <ac:spMk id="2" creationId="{BE1D70F4-C4D5-204B-B914-FFD45F504A3E}"/>
          </ac:spMkLst>
        </pc:spChg>
      </pc:sldChg>
      <pc:sldChg chg="addSp delSp modSp add del mod">
        <pc:chgData name="Wojciech.Pazdzierkiewicz" userId="2aa65153-47ad-4309-a227-b18c48860cd9" providerId="ADAL" clId="{FEB9A246-0903-4625-9FA1-439099217517}" dt="2022-04-29T15:22:22.403" v="1128" actId="47"/>
        <pc:sldMkLst>
          <pc:docMk/>
          <pc:sldMk cId="4289556933" sldId="326"/>
        </pc:sldMkLst>
        <pc:spChg chg="add mod">
          <ac:chgData name="Wojciech.Pazdzierkiewicz" userId="2aa65153-47ad-4309-a227-b18c48860cd9" providerId="ADAL" clId="{FEB9A246-0903-4625-9FA1-439099217517}" dt="2022-04-29T15:17:52.048" v="1048" actId="14100"/>
          <ac:spMkLst>
            <pc:docMk/>
            <pc:sldMk cId="4289556933" sldId="326"/>
            <ac:spMk id="9" creationId="{E84BF64E-7A1C-4E7F-80C5-F69F28134D7D}"/>
          </ac:spMkLst>
        </pc:spChg>
        <pc:spChg chg="del">
          <ac:chgData name="Wojciech.Pazdzierkiewicz" userId="2aa65153-47ad-4309-a227-b18c48860cd9" providerId="ADAL" clId="{FEB9A246-0903-4625-9FA1-439099217517}" dt="2022-04-29T15:16:24.292" v="1038" actId="478"/>
          <ac:spMkLst>
            <pc:docMk/>
            <pc:sldMk cId="4289556933" sldId="326"/>
            <ac:spMk id="11" creationId="{5B3A2FC7-49F2-4E59-9EB0-FC2402BAB8B9}"/>
          </ac:spMkLst>
        </pc:spChg>
        <pc:spChg chg="del">
          <ac:chgData name="Wojciech.Pazdzierkiewicz" userId="2aa65153-47ad-4309-a227-b18c48860cd9" providerId="ADAL" clId="{FEB9A246-0903-4625-9FA1-439099217517}" dt="2022-04-29T15:16:25.678" v="1039" actId="478"/>
          <ac:spMkLst>
            <pc:docMk/>
            <pc:sldMk cId="4289556933" sldId="326"/>
            <ac:spMk id="12" creationId="{24435086-11DD-4C0C-B7A8-AFFBA8EA092F}"/>
          </ac:spMkLst>
        </pc:spChg>
        <pc:spChg chg="del">
          <ac:chgData name="Wojciech.Pazdzierkiewicz" userId="2aa65153-47ad-4309-a227-b18c48860cd9" providerId="ADAL" clId="{FEB9A246-0903-4625-9FA1-439099217517}" dt="2022-04-29T15:16:20.169" v="1036" actId="478"/>
          <ac:spMkLst>
            <pc:docMk/>
            <pc:sldMk cId="4289556933" sldId="326"/>
            <ac:spMk id="13" creationId="{275C8FB5-6E2D-4AC0-9A9C-B1A9B7CBB5F1}"/>
          </ac:spMkLst>
        </pc:spChg>
        <pc:spChg chg="del">
          <ac:chgData name="Wojciech.Pazdzierkiewicz" userId="2aa65153-47ad-4309-a227-b18c48860cd9" providerId="ADAL" clId="{FEB9A246-0903-4625-9FA1-439099217517}" dt="2022-04-29T15:16:22.078" v="1037" actId="478"/>
          <ac:spMkLst>
            <pc:docMk/>
            <pc:sldMk cId="4289556933" sldId="326"/>
            <ac:spMk id="14" creationId="{08D7EDCA-10DB-472B-BB3D-4103DA4039EC}"/>
          </ac:spMkLst>
        </pc:spChg>
        <pc:spChg chg="add mod">
          <ac:chgData name="Wojciech.Pazdzierkiewicz" userId="2aa65153-47ad-4309-a227-b18c48860cd9" providerId="ADAL" clId="{FEB9A246-0903-4625-9FA1-439099217517}" dt="2022-04-29T15:17:11.061" v="1045" actId="207"/>
          <ac:spMkLst>
            <pc:docMk/>
            <pc:sldMk cId="4289556933" sldId="326"/>
            <ac:spMk id="15" creationId="{21674377-F227-45E9-AFDD-D043E7AF54BD}"/>
          </ac:spMkLst>
        </pc:spChg>
        <pc:picChg chg="del">
          <ac:chgData name="Wojciech.Pazdzierkiewicz" userId="2aa65153-47ad-4309-a227-b18c48860cd9" providerId="ADAL" clId="{FEB9A246-0903-4625-9FA1-439099217517}" dt="2022-04-29T15:16:03.739" v="1035" actId="478"/>
          <ac:picMkLst>
            <pc:docMk/>
            <pc:sldMk cId="4289556933" sldId="326"/>
            <ac:picMk id="10" creationId="{59D8A17D-360D-4DB6-9E9C-212281F0A41A}"/>
          </ac:picMkLst>
        </pc:picChg>
      </pc:sldChg>
      <pc:sldChg chg="addSp delSp modSp add mod">
        <pc:chgData name="Wojciech.Pazdzierkiewicz" userId="2aa65153-47ad-4309-a227-b18c48860cd9" providerId="ADAL" clId="{FEB9A246-0903-4625-9FA1-439099217517}" dt="2022-05-04T07:25:36.919" v="2104" actId="14100"/>
        <pc:sldMkLst>
          <pc:docMk/>
          <pc:sldMk cId="3583672138" sldId="327"/>
        </pc:sldMkLst>
        <pc:picChg chg="del">
          <ac:chgData name="Wojciech.Pazdzierkiewicz" userId="2aa65153-47ad-4309-a227-b18c48860cd9" providerId="ADAL" clId="{FEB9A246-0903-4625-9FA1-439099217517}" dt="2022-04-29T17:00:34.778" v="1192" actId="478"/>
          <ac:picMkLst>
            <pc:docMk/>
            <pc:sldMk cId="3583672138" sldId="327"/>
            <ac:picMk id="5" creationId="{A56EA10C-EC01-4383-90B2-D983996971EA}"/>
          </ac:picMkLst>
        </pc:picChg>
        <pc:picChg chg="add del mod">
          <ac:chgData name="Wojciech.Pazdzierkiewicz" userId="2aa65153-47ad-4309-a227-b18c48860cd9" providerId="ADAL" clId="{FEB9A246-0903-4625-9FA1-439099217517}" dt="2022-05-02T05:16:19.154" v="1845" actId="478"/>
          <ac:picMkLst>
            <pc:docMk/>
            <pc:sldMk cId="3583672138" sldId="327"/>
            <ac:picMk id="5" creationId="{A62F2C31-B4A3-47C3-8A5A-D254D31C5BB5}"/>
          </ac:picMkLst>
        </pc:picChg>
        <pc:picChg chg="add mod">
          <ac:chgData name="Wojciech.Pazdzierkiewicz" userId="2aa65153-47ad-4309-a227-b18c48860cd9" providerId="ADAL" clId="{FEB9A246-0903-4625-9FA1-439099217517}" dt="2022-05-04T07:25:36.919" v="2104" actId="14100"/>
          <ac:picMkLst>
            <pc:docMk/>
            <pc:sldMk cId="3583672138" sldId="327"/>
            <ac:picMk id="5" creationId="{F7F7A621-2456-4EE7-A3CC-4CD37F07E112}"/>
          </ac:picMkLst>
        </pc:picChg>
        <pc:picChg chg="add del mod">
          <ac:chgData name="Wojciech.Pazdzierkiewicz" userId="2aa65153-47ad-4309-a227-b18c48860cd9" providerId="ADAL" clId="{FEB9A246-0903-4625-9FA1-439099217517}" dt="2022-05-04T07:25:17.266" v="2100" actId="478"/>
          <ac:picMkLst>
            <pc:docMk/>
            <pc:sldMk cId="3583672138" sldId="327"/>
            <ac:picMk id="6" creationId="{2D881633-55A8-4634-B6E1-93DF79708226}"/>
          </ac:picMkLst>
        </pc:picChg>
        <pc:picChg chg="add del mod">
          <ac:chgData name="Wojciech.Pazdzierkiewicz" userId="2aa65153-47ad-4309-a227-b18c48860cd9" providerId="ADAL" clId="{FEB9A246-0903-4625-9FA1-439099217517}" dt="2022-05-01T07:08:32.248" v="1604" actId="478"/>
          <ac:picMkLst>
            <pc:docMk/>
            <pc:sldMk cId="3583672138" sldId="327"/>
            <ac:picMk id="6" creationId="{B5570450-87BF-44C6-ADD4-471A04B98C32}"/>
          </ac:picMkLst>
        </pc:picChg>
      </pc:sldChg>
      <pc:sldChg chg="addSp delSp modSp add del mod">
        <pc:chgData name="Wojciech.Pazdzierkiewicz" userId="2aa65153-47ad-4309-a227-b18c48860cd9" providerId="ADAL" clId="{FEB9A246-0903-4625-9FA1-439099217517}" dt="2022-05-02T10:56:36.088" v="2030" actId="47"/>
        <pc:sldMkLst>
          <pc:docMk/>
          <pc:sldMk cId="1776503901" sldId="328"/>
        </pc:sldMkLst>
        <pc:spChg chg="del mod">
          <ac:chgData name="Wojciech.Pazdzierkiewicz" userId="2aa65153-47ad-4309-a227-b18c48860cd9" providerId="ADAL" clId="{FEB9A246-0903-4625-9FA1-439099217517}" dt="2022-04-30T17:04:24.670" v="1227" actId="478"/>
          <ac:spMkLst>
            <pc:docMk/>
            <pc:sldMk cId="1776503901" sldId="328"/>
            <ac:spMk id="5" creationId="{98234425-D8E4-48E7-A9E8-3E9A93935E61}"/>
          </ac:spMkLst>
        </pc:spChg>
        <pc:spChg chg="add mod">
          <ac:chgData name="Wojciech.Pazdzierkiewicz" userId="2aa65153-47ad-4309-a227-b18c48860cd9" providerId="ADAL" clId="{FEB9A246-0903-4625-9FA1-439099217517}" dt="2022-04-30T17:08:02.207" v="1284" actId="1037"/>
          <ac:spMkLst>
            <pc:docMk/>
            <pc:sldMk cId="1776503901" sldId="328"/>
            <ac:spMk id="7" creationId="{F9A0646E-BAD3-477A-B009-C5A2A1358AB8}"/>
          </ac:spMkLst>
        </pc:spChg>
        <pc:spChg chg="add mod">
          <ac:chgData name="Wojciech.Pazdzierkiewicz" userId="2aa65153-47ad-4309-a227-b18c48860cd9" providerId="ADAL" clId="{FEB9A246-0903-4625-9FA1-439099217517}" dt="2022-04-30T17:08:02.207" v="1284" actId="1037"/>
          <ac:spMkLst>
            <pc:docMk/>
            <pc:sldMk cId="1776503901" sldId="328"/>
            <ac:spMk id="8" creationId="{662D84EE-D4D6-41E9-9C37-808CD9EF4EE9}"/>
          </ac:spMkLst>
        </pc:spChg>
        <pc:spChg chg="mod">
          <ac:chgData name="Wojciech.Pazdzierkiewicz" userId="2aa65153-47ad-4309-a227-b18c48860cd9" providerId="ADAL" clId="{FEB9A246-0903-4625-9FA1-439099217517}" dt="2022-04-30T17:04:16.294" v="1225" actId="6549"/>
          <ac:spMkLst>
            <pc:docMk/>
            <pc:sldMk cId="1776503901" sldId="328"/>
            <ac:spMk id="9" creationId="{DAD425F9-595A-4861-85AC-743C2E875113}"/>
          </ac:spMkLst>
        </pc:spChg>
        <pc:spChg chg="add mod">
          <ac:chgData name="Wojciech.Pazdzierkiewicz" userId="2aa65153-47ad-4309-a227-b18c48860cd9" providerId="ADAL" clId="{FEB9A246-0903-4625-9FA1-439099217517}" dt="2022-04-30T17:08:02.207" v="1284" actId="1037"/>
          <ac:spMkLst>
            <pc:docMk/>
            <pc:sldMk cId="1776503901" sldId="328"/>
            <ac:spMk id="11" creationId="{AB8AC880-4CDF-4FF9-95FD-1275313E5DD6}"/>
          </ac:spMkLst>
        </pc:spChg>
        <pc:picChg chg="mod">
          <ac:chgData name="Wojciech.Pazdzierkiewicz" userId="2aa65153-47ad-4309-a227-b18c48860cd9" providerId="ADAL" clId="{FEB9A246-0903-4625-9FA1-439099217517}" dt="2022-04-30T17:08:14.097" v="1321" actId="1035"/>
          <ac:picMkLst>
            <pc:docMk/>
            <pc:sldMk cId="1776503901" sldId="328"/>
            <ac:picMk id="10" creationId="{A9A61C8E-1EF8-4E17-9A5B-CA4F8D7EEC21}"/>
          </ac:picMkLst>
        </pc:picChg>
      </pc:sldChg>
      <pc:sldChg chg="addSp delSp modSp add del mod ord">
        <pc:chgData name="Wojciech.Pazdzierkiewicz" userId="2aa65153-47ad-4309-a227-b18c48860cd9" providerId="ADAL" clId="{FEB9A246-0903-4625-9FA1-439099217517}" dt="2022-05-02T10:56:41.250" v="2031" actId="47"/>
        <pc:sldMkLst>
          <pc:docMk/>
          <pc:sldMk cId="2756770827" sldId="329"/>
        </pc:sldMkLst>
        <pc:spChg chg="del">
          <ac:chgData name="Wojciech.Pazdzierkiewicz" userId="2aa65153-47ad-4309-a227-b18c48860cd9" providerId="ADAL" clId="{FEB9A246-0903-4625-9FA1-439099217517}" dt="2022-04-30T17:05:46.286" v="1240" actId="478"/>
          <ac:spMkLst>
            <pc:docMk/>
            <pc:sldMk cId="2756770827" sldId="329"/>
            <ac:spMk id="5" creationId="{98234425-D8E4-48E7-A9E8-3E9A93935E61}"/>
          </ac:spMkLst>
        </pc:spChg>
        <pc:spChg chg="add del mod">
          <ac:chgData name="Wojciech.Pazdzierkiewicz" userId="2aa65153-47ad-4309-a227-b18c48860cd9" providerId="ADAL" clId="{FEB9A246-0903-4625-9FA1-439099217517}" dt="2022-04-30T17:05:26.311" v="1235" actId="478"/>
          <ac:spMkLst>
            <pc:docMk/>
            <pc:sldMk cId="2756770827" sldId="329"/>
            <ac:spMk id="6" creationId="{CB719390-0DF5-45ED-A63B-3E98FC8B6300}"/>
          </ac:spMkLst>
        </pc:spChg>
        <pc:spChg chg="add del mod">
          <ac:chgData name="Wojciech.Pazdzierkiewicz" userId="2aa65153-47ad-4309-a227-b18c48860cd9" providerId="ADAL" clId="{FEB9A246-0903-4625-9FA1-439099217517}" dt="2022-04-30T17:05:28.939" v="1237" actId="478"/>
          <ac:spMkLst>
            <pc:docMk/>
            <pc:sldMk cId="2756770827" sldId="329"/>
            <ac:spMk id="7" creationId="{0F52C7E9-8C66-4D9D-82A7-E4551A4F0111}"/>
          </ac:spMkLst>
        </pc:spChg>
        <pc:spChg chg="mod">
          <ac:chgData name="Wojciech.Pazdzierkiewicz" userId="2aa65153-47ad-4309-a227-b18c48860cd9" providerId="ADAL" clId="{FEB9A246-0903-4625-9FA1-439099217517}" dt="2022-04-30T17:04:59.778" v="1233" actId="20577"/>
          <ac:spMkLst>
            <pc:docMk/>
            <pc:sldMk cId="2756770827" sldId="329"/>
            <ac:spMk id="9" creationId="{DAD425F9-595A-4861-85AC-743C2E875113}"/>
          </ac:spMkLst>
        </pc:spChg>
        <pc:spChg chg="add del mod">
          <ac:chgData name="Wojciech.Pazdzierkiewicz" userId="2aa65153-47ad-4309-a227-b18c48860cd9" providerId="ADAL" clId="{FEB9A246-0903-4625-9FA1-439099217517}" dt="2022-04-30T17:06:44.435" v="1249" actId="478"/>
          <ac:spMkLst>
            <pc:docMk/>
            <pc:sldMk cId="2756770827" sldId="329"/>
            <ac:spMk id="10" creationId="{6FFA1C9E-2598-4C5B-8B6E-17E8C15BC007}"/>
          </ac:spMkLst>
        </pc:spChg>
        <pc:spChg chg="add mod">
          <ac:chgData name="Wojciech.Pazdzierkiewicz" userId="2aa65153-47ad-4309-a227-b18c48860cd9" providerId="ADAL" clId="{FEB9A246-0903-4625-9FA1-439099217517}" dt="2022-04-30T17:06:55.129" v="1250" actId="1076"/>
          <ac:spMkLst>
            <pc:docMk/>
            <pc:sldMk cId="2756770827" sldId="329"/>
            <ac:spMk id="11" creationId="{E374160A-2FB0-4B84-BE26-D1A2439B6EA3}"/>
          </ac:spMkLst>
        </pc:spChg>
        <pc:spChg chg="add mod">
          <ac:chgData name="Wojciech.Pazdzierkiewicz" userId="2aa65153-47ad-4309-a227-b18c48860cd9" providerId="ADAL" clId="{FEB9A246-0903-4625-9FA1-439099217517}" dt="2022-04-30T17:06:37.405" v="1248" actId="1076"/>
          <ac:spMkLst>
            <pc:docMk/>
            <pc:sldMk cId="2756770827" sldId="329"/>
            <ac:spMk id="12" creationId="{C507A75D-1838-4C56-9ECB-42476C8DC931}"/>
          </ac:spMkLst>
        </pc:spChg>
        <pc:graphicFrameChg chg="add mod">
          <ac:chgData name="Wojciech.Pazdzierkiewicz" userId="2aa65153-47ad-4309-a227-b18c48860cd9" providerId="ADAL" clId="{FEB9A246-0903-4625-9FA1-439099217517}" dt="2022-04-30T17:05:44.254" v="1239" actId="1076"/>
          <ac:graphicFrameMkLst>
            <pc:docMk/>
            <pc:sldMk cId="2756770827" sldId="329"/>
            <ac:graphicFrameMk id="8" creationId="{4C8D3E8E-5BB6-4575-B8BF-2205B08532C8}"/>
          </ac:graphicFrameMkLst>
        </pc:graphicFrameChg>
      </pc:sldChg>
      <pc:sldChg chg="addSp delSp modSp add del mod ord">
        <pc:chgData name="Wojciech.Pazdzierkiewicz" userId="2aa65153-47ad-4309-a227-b18c48860cd9" providerId="ADAL" clId="{FEB9A246-0903-4625-9FA1-439099217517}" dt="2022-05-02T10:56:43.113" v="2032" actId="47"/>
        <pc:sldMkLst>
          <pc:docMk/>
          <pc:sldMk cId="3868453486" sldId="330"/>
        </pc:sldMkLst>
        <pc:spChg chg="del">
          <ac:chgData name="Wojciech.Pazdzierkiewicz" userId="2aa65153-47ad-4309-a227-b18c48860cd9" providerId="ADAL" clId="{FEB9A246-0903-4625-9FA1-439099217517}" dt="2022-04-30T17:08:34.818" v="1325" actId="478"/>
          <ac:spMkLst>
            <pc:docMk/>
            <pc:sldMk cId="3868453486" sldId="330"/>
            <ac:spMk id="5" creationId="{98234425-D8E4-48E7-A9E8-3E9A93935E61}"/>
          </ac:spMkLst>
        </pc:spChg>
        <pc:spChg chg="mod">
          <ac:chgData name="Wojciech.Pazdzierkiewicz" userId="2aa65153-47ad-4309-a227-b18c48860cd9" providerId="ADAL" clId="{FEB9A246-0903-4625-9FA1-439099217517}" dt="2022-04-30T17:08:50.109" v="1331" actId="6549"/>
          <ac:spMkLst>
            <pc:docMk/>
            <pc:sldMk cId="3868453486" sldId="330"/>
            <ac:spMk id="9" creationId="{DAD425F9-595A-4861-85AC-743C2E875113}"/>
          </ac:spMkLst>
        </pc:spChg>
        <pc:picChg chg="add del mod">
          <ac:chgData name="Wojciech.Pazdzierkiewicz" userId="2aa65153-47ad-4309-a227-b18c48860cd9" providerId="ADAL" clId="{FEB9A246-0903-4625-9FA1-439099217517}" dt="2022-04-30T17:10:05.673" v="1336" actId="478"/>
          <ac:picMkLst>
            <pc:docMk/>
            <pc:sldMk cId="3868453486" sldId="330"/>
            <ac:picMk id="6" creationId="{7C87402B-E935-47D0-A21D-B6EF5684B5FD}"/>
          </ac:picMkLst>
        </pc:picChg>
        <pc:picChg chg="add mod">
          <ac:chgData name="Wojciech.Pazdzierkiewicz" userId="2aa65153-47ad-4309-a227-b18c48860cd9" providerId="ADAL" clId="{FEB9A246-0903-4625-9FA1-439099217517}" dt="2022-04-30T17:10:09.715" v="1337" actId="1076"/>
          <ac:picMkLst>
            <pc:docMk/>
            <pc:sldMk cId="3868453486" sldId="330"/>
            <ac:picMk id="7" creationId="{42C324B3-655C-4876-935B-3FA466D419C2}"/>
          </ac:picMkLst>
        </pc:picChg>
      </pc:sldChg>
      <pc:sldChg chg="addSp delSp modSp add del mod ord">
        <pc:chgData name="Wojciech.Pazdzierkiewicz" userId="2aa65153-47ad-4309-a227-b18c48860cd9" providerId="ADAL" clId="{FEB9A246-0903-4625-9FA1-439099217517}" dt="2022-05-02T10:56:45.148" v="2033" actId="47"/>
        <pc:sldMkLst>
          <pc:docMk/>
          <pc:sldMk cId="1669748272" sldId="331"/>
        </pc:sldMkLst>
        <pc:spChg chg="del">
          <ac:chgData name="Wojciech.Pazdzierkiewicz" userId="2aa65153-47ad-4309-a227-b18c48860cd9" providerId="ADAL" clId="{FEB9A246-0903-4625-9FA1-439099217517}" dt="2022-04-30T17:10:57.355" v="1347" actId="478"/>
          <ac:spMkLst>
            <pc:docMk/>
            <pc:sldMk cId="1669748272" sldId="331"/>
            <ac:spMk id="5" creationId="{98234425-D8E4-48E7-A9E8-3E9A93935E61}"/>
          </ac:spMkLst>
        </pc:spChg>
        <pc:spChg chg="mod">
          <ac:chgData name="Wojciech.Pazdzierkiewicz" userId="2aa65153-47ad-4309-a227-b18c48860cd9" providerId="ADAL" clId="{FEB9A246-0903-4625-9FA1-439099217517}" dt="2022-04-30T17:10:53.980" v="1346" actId="6549"/>
          <ac:spMkLst>
            <pc:docMk/>
            <pc:sldMk cId="1669748272" sldId="331"/>
            <ac:spMk id="9" creationId="{DAD425F9-595A-4861-85AC-743C2E875113}"/>
          </ac:spMkLst>
        </pc:spChg>
        <pc:graphicFrameChg chg="add del mod">
          <ac:chgData name="Wojciech.Pazdzierkiewicz" userId="2aa65153-47ad-4309-a227-b18c48860cd9" providerId="ADAL" clId="{FEB9A246-0903-4625-9FA1-439099217517}" dt="2022-04-30T17:11:10.786" v="1349"/>
          <ac:graphicFrameMkLst>
            <pc:docMk/>
            <pc:sldMk cId="1669748272" sldId="331"/>
            <ac:graphicFrameMk id="6" creationId="{DE045C58-B9A4-4673-9A9E-27A040AA0D27}"/>
          </ac:graphicFrameMkLst>
        </pc:graphicFrameChg>
        <pc:picChg chg="add mod">
          <ac:chgData name="Wojciech.Pazdzierkiewicz" userId="2aa65153-47ad-4309-a227-b18c48860cd9" providerId="ADAL" clId="{FEB9A246-0903-4625-9FA1-439099217517}" dt="2022-04-30T17:11:39.716" v="1351" actId="1076"/>
          <ac:picMkLst>
            <pc:docMk/>
            <pc:sldMk cId="1669748272" sldId="331"/>
            <ac:picMk id="7" creationId="{9BD06ECE-152C-4E6D-A705-5E807708DF28}"/>
          </ac:picMkLst>
        </pc:picChg>
      </pc:sldChg>
      <pc:sldChg chg="addSp delSp modSp add del mod ord">
        <pc:chgData name="Wojciech.Pazdzierkiewicz" userId="2aa65153-47ad-4309-a227-b18c48860cd9" providerId="ADAL" clId="{FEB9A246-0903-4625-9FA1-439099217517}" dt="2022-05-02T10:56:47.071" v="2034" actId="47"/>
        <pc:sldMkLst>
          <pc:docMk/>
          <pc:sldMk cId="2908492476" sldId="332"/>
        </pc:sldMkLst>
        <pc:spChg chg="del">
          <ac:chgData name="Wojciech.Pazdzierkiewicz" userId="2aa65153-47ad-4309-a227-b18c48860cd9" providerId="ADAL" clId="{FEB9A246-0903-4625-9FA1-439099217517}" dt="2022-04-30T17:12:45.991" v="1363" actId="478"/>
          <ac:spMkLst>
            <pc:docMk/>
            <pc:sldMk cId="2908492476" sldId="332"/>
            <ac:spMk id="5" creationId="{98234425-D8E4-48E7-A9E8-3E9A93935E61}"/>
          </ac:spMkLst>
        </pc:spChg>
        <pc:spChg chg="add mod">
          <ac:chgData name="Wojciech.Pazdzierkiewicz" userId="2aa65153-47ad-4309-a227-b18c48860cd9" providerId="ADAL" clId="{FEB9A246-0903-4625-9FA1-439099217517}" dt="2022-04-30T17:15:45.385" v="1404" actId="1076"/>
          <ac:spMkLst>
            <pc:docMk/>
            <pc:sldMk cId="2908492476" sldId="332"/>
            <ac:spMk id="7" creationId="{F70FC8F3-2235-4C47-B679-3F5876F9687B}"/>
          </ac:spMkLst>
        </pc:spChg>
        <pc:spChg chg="add mod">
          <ac:chgData name="Wojciech.Pazdzierkiewicz" userId="2aa65153-47ad-4309-a227-b18c48860cd9" providerId="ADAL" clId="{FEB9A246-0903-4625-9FA1-439099217517}" dt="2022-04-30T17:15:48.006" v="1405" actId="1076"/>
          <ac:spMkLst>
            <pc:docMk/>
            <pc:sldMk cId="2908492476" sldId="332"/>
            <ac:spMk id="8" creationId="{3F84EBEF-2CD7-4B49-A920-958DB35E9CDD}"/>
          </ac:spMkLst>
        </pc:spChg>
        <pc:spChg chg="mod">
          <ac:chgData name="Wojciech.Pazdzierkiewicz" userId="2aa65153-47ad-4309-a227-b18c48860cd9" providerId="ADAL" clId="{FEB9A246-0903-4625-9FA1-439099217517}" dt="2022-04-30T17:12:10.453" v="1360" actId="6549"/>
          <ac:spMkLst>
            <pc:docMk/>
            <pc:sldMk cId="2908492476" sldId="332"/>
            <ac:spMk id="9" creationId="{DAD425F9-595A-4861-85AC-743C2E875113}"/>
          </ac:spMkLst>
        </pc:spChg>
        <pc:spChg chg="add mod">
          <ac:chgData name="Wojciech.Pazdzierkiewicz" userId="2aa65153-47ad-4309-a227-b18c48860cd9" providerId="ADAL" clId="{FEB9A246-0903-4625-9FA1-439099217517}" dt="2022-04-30T17:15:41.735" v="1403" actId="1076"/>
          <ac:spMkLst>
            <pc:docMk/>
            <pc:sldMk cId="2908492476" sldId="332"/>
            <ac:spMk id="10" creationId="{98AD5787-DE05-40B2-9D49-647F494608AA}"/>
          </ac:spMkLst>
        </pc:spChg>
        <pc:spChg chg="add mod">
          <ac:chgData name="Wojciech.Pazdzierkiewicz" userId="2aa65153-47ad-4309-a227-b18c48860cd9" providerId="ADAL" clId="{FEB9A246-0903-4625-9FA1-439099217517}" dt="2022-04-30T17:15:36.348" v="1402" actId="1076"/>
          <ac:spMkLst>
            <pc:docMk/>
            <pc:sldMk cId="2908492476" sldId="332"/>
            <ac:spMk id="11" creationId="{CAC4C96A-7E43-4547-B3DD-52C9BA789D5E}"/>
          </ac:spMkLst>
        </pc:spChg>
        <pc:picChg chg="add mod">
          <ac:chgData name="Wojciech.Pazdzierkiewicz" userId="2aa65153-47ad-4309-a227-b18c48860cd9" providerId="ADAL" clId="{FEB9A246-0903-4625-9FA1-439099217517}" dt="2022-04-30T17:12:33.831" v="1362" actId="1076"/>
          <ac:picMkLst>
            <pc:docMk/>
            <pc:sldMk cId="2908492476" sldId="332"/>
            <ac:picMk id="6" creationId="{5952F758-C1FD-4389-8568-74A9D66EC7EB}"/>
          </ac:picMkLst>
        </pc:picChg>
      </pc:sldChg>
      <pc:sldChg chg="addSp delSp modSp add del mod ord">
        <pc:chgData name="Wojciech.Pazdzierkiewicz" userId="2aa65153-47ad-4309-a227-b18c48860cd9" providerId="ADAL" clId="{FEB9A246-0903-4625-9FA1-439099217517}" dt="2022-05-02T10:56:48.218" v="2035" actId="47"/>
        <pc:sldMkLst>
          <pc:docMk/>
          <pc:sldMk cId="384425821" sldId="333"/>
        </pc:sldMkLst>
        <pc:spChg chg="del">
          <ac:chgData name="Wojciech.Pazdzierkiewicz" userId="2aa65153-47ad-4309-a227-b18c48860cd9" providerId="ADAL" clId="{FEB9A246-0903-4625-9FA1-439099217517}" dt="2022-04-30T17:16:23.563" v="1415" actId="478"/>
          <ac:spMkLst>
            <pc:docMk/>
            <pc:sldMk cId="384425821" sldId="333"/>
            <ac:spMk id="5" creationId="{98234425-D8E4-48E7-A9E8-3E9A93935E61}"/>
          </ac:spMkLst>
        </pc:spChg>
        <pc:spChg chg="add mod">
          <ac:chgData name="Wojciech.Pazdzierkiewicz" userId="2aa65153-47ad-4309-a227-b18c48860cd9" providerId="ADAL" clId="{FEB9A246-0903-4625-9FA1-439099217517}" dt="2022-04-30T17:17:14.897" v="1422" actId="14100"/>
          <ac:spMkLst>
            <pc:docMk/>
            <pc:sldMk cId="384425821" sldId="333"/>
            <ac:spMk id="6" creationId="{91BD6F87-D433-431C-8EB8-C2DBF905AB0B}"/>
          </ac:spMkLst>
        </pc:spChg>
        <pc:spChg chg="add mod">
          <ac:chgData name="Wojciech.Pazdzierkiewicz" userId="2aa65153-47ad-4309-a227-b18c48860cd9" providerId="ADAL" clId="{FEB9A246-0903-4625-9FA1-439099217517}" dt="2022-04-30T17:17:38.251" v="1428" actId="1076"/>
          <ac:spMkLst>
            <pc:docMk/>
            <pc:sldMk cId="384425821" sldId="333"/>
            <ac:spMk id="7" creationId="{3BBBC13B-2517-470C-AEEA-1A3DA3DC8FF7}"/>
          </ac:spMkLst>
        </pc:spChg>
        <pc:spChg chg="add mod">
          <ac:chgData name="Wojciech.Pazdzierkiewicz" userId="2aa65153-47ad-4309-a227-b18c48860cd9" providerId="ADAL" clId="{FEB9A246-0903-4625-9FA1-439099217517}" dt="2022-04-30T17:17:30.699" v="1427" actId="14100"/>
          <ac:spMkLst>
            <pc:docMk/>
            <pc:sldMk cId="384425821" sldId="333"/>
            <ac:spMk id="8" creationId="{FF731805-D313-492E-BDF8-C278E344C437}"/>
          </ac:spMkLst>
        </pc:spChg>
        <pc:spChg chg="mod">
          <ac:chgData name="Wojciech.Pazdzierkiewicz" userId="2aa65153-47ad-4309-a227-b18c48860cd9" providerId="ADAL" clId="{FEB9A246-0903-4625-9FA1-439099217517}" dt="2022-04-30T17:16:20.238" v="1414" actId="6549"/>
          <ac:spMkLst>
            <pc:docMk/>
            <pc:sldMk cId="384425821" sldId="333"/>
            <ac:spMk id="9" creationId="{DAD425F9-595A-4861-85AC-743C2E875113}"/>
          </ac:spMkLst>
        </pc:spChg>
        <pc:picChg chg="add mod">
          <ac:chgData name="Wojciech.Pazdzierkiewicz" userId="2aa65153-47ad-4309-a227-b18c48860cd9" providerId="ADAL" clId="{FEB9A246-0903-4625-9FA1-439099217517}" dt="2022-04-30T17:17:10.607" v="1420" actId="1076"/>
          <ac:picMkLst>
            <pc:docMk/>
            <pc:sldMk cId="384425821" sldId="333"/>
            <ac:picMk id="10" creationId="{34D6464D-C15D-451E-B6A4-391B1389FC3C}"/>
          </ac:picMkLst>
        </pc:picChg>
      </pc:sldChg>
      <pc:sldChg chg="addSp delSp modSp add del mod ord">
        <pc:chgData name="Wojciech.Pazdzierkiewicz" userId="2aa65153-47ad-4309-a227-b18c48860cd9" providerId="ADAL" clId="{FEB9A246-0903-4625-9FA1-439099217517}" dt="2022-05-02T10:56:50.435" v="2036" actId="47"/>
        <pc:sldMkLst>
          <pc:docMk/>
          <pc:sldMk cId="281577230" sldId="334"/>
        </pc:sldMkLst>
        <pc:spChg chg="del">
          <ac:chgData name="Wojciech.Pazdzierkiewicz" userId="2aa65153-47ad-4309-a227-b18c48860cd9" providerId="ADAL" clId="{FEB9A246-0903-4625-9FA1-439099217517}" dt="2022-04-30T17:18:09.778" v="1440" actId="478"/>
          <ac:spMkLst>
            <pc:docMk/>
            <pc:sldMk cId="281577230" sldId="334"/>
            <ac:spMk id="5" creationId="{98234425-D8E4-48E7-A9E8-3E9A93935E61}"/>
          </ac:spMkLst>
        </pc:spChg>
        <pc:spChg chg="add mod">
          <ac:chgData name="Wojciech.Pazdzierkiewicz" userId="2aa65153-47ad-4309-a227-b18c48860cd9" providerId="ADAL" clId="{FEB9A246-0903-4625-9FA1-439099217517}" dt="2022-04-30T17:18:58.368" v="1452" actId="1076"/>
          <ac:spMkLst>
            <pc:docMk/>
            <pc:sldMk cId="281577230" sldId="334"/>
            <ac:spMk id="6" creationId="{EC38DD66-7074-45C1-9840-9F8835F7D9FD}"/>
          </ac:spMkLst>
        </pc:spChg>
        <pc:spChg chg="add mod">
          <ac:chgData name="Wojciech.Pazdzierkiewicz" userId="2aa65153-47ad-4309-a227-b18c48860cd9" providerId="ADAL" clId="{FEB9A246-0903-4625-9FA1-439099217517}" dt="2022-04-30T17:18:55.218" v="1451" actId="1076"/>
          <ac:spMkLst>
            <pc:docMk/>
            <pc:sldMk cId="281577230" sldId="334"/>
            <ac:spMk id="7" creationId="{372CECA3-4501-48BB-BE61-F25B84AD2F05}"/>
          </ac:spMkLst>
        </pc:spChg>
        <pc:spChg chg="add mod">
          <ac:chgData name="Wojciech.Pazdzierkiewicz" userId="2aa65153-47ad-4309-a227-b18c48860cd9" providerId="ADAL" clId="{FEB9A246-0903-4625-9FA1-439099217517}" dt="2022-04-30T17:19:09.670" v="1455" actId="14100"/>
          <ac:spMkLst>
            <pc:docMk/>
            <pc:sldMk cId="281577230" sldId="334"/>
            <ac:spMk id="8" creationId="{BF2A078D-52B3-42DA-B4E2-B39DA533C0A2}"/>
          </ac:spMkLst>
        </pc:spChg>
        <pc:spChg chg="mod">
          <ac:chgData name="Wojciech.Pazdzierkiewicz" userId="2aa65153-47ad-4309-a227-b18c48860cd9" providerId="ADAL" clId="{FEB9A246-0903-4625-9FA1-439099217517}" dt="2022-04-30T17:18:06.461" v="1439" actId="6549"/>
          <ac:spMkLst>
            <pc:docMk/>
            <pc:sldMk cId="281577230" sldId="334"/>
            <ac:spMk id="9" creationId="{DAD425F9-595A-4861-85AC-743C2E875113}"/>
          </ac:spMkLst>
        </pc:spChg>
        <pc:picChg chg="add mod">
          <ac:chgData name="Wojciech.Pazdzierkiewicz" userId="2aa65153-47ad-4309-a227-b18c48860cd9" providerId="ADAL" clId="{FEB9A246-0903-4625-9FA1-439099217517}" dt="2022-04-30T17:18:38.103" v="1445" actId="1076"/>
          <ac:picMkLst>
            <pc:docMk/>
            <pc:sldMk cId="281577230" sldId="334"/>
            <ac:picMk id="10" creationId="{CA97B357-8AD3-4D8E-B7D2-7BE3E41F10D7}"/>
          </ac:picMkLst>
        </pc:picChg>
      </pc:sldChg>
      <pc:sldChg chg="delSp modSp add mod">
        <pc:chgData name="Wojciech.Pazdzierkiewicz" userId="2aa65153-47ad-4309-a227-b18c48860cd9" providerId="ADAL" clId="{FEB9A246-0903-4625-9FA1-439099217517}" dt="2022-05-02T11:21:15.514" v="2095" actId="1076"/>
        <pc:sldMkLst>
          <pc:docMk/>
          <pc:sldMk cId="1817651127" sldId="335"/>
        </pc:sldMkLst>
        <pc:spChg chg="mod">
          <ac:chgData name="Wojciech.Pazdzierkiewicz" userId="2aa65153-47ad-4309-a227-b18c48860cd9" providerId="ADAL" clId="{FEB9A246-0903-4625-9FA1-439099217517}" dt="2022-05-01T16:01:06.629" v="1747" actId="20577"/>
          <ac:spMkLst>
            <pc:docMk/>
            <pc:sldMk cId="1817651127" sldId="335"/>
            <ac:spMk id="3" creationId="{9421F505-966D-2E49-A4B8-5D50243D042C}"/>
          </ac:spMkLst>
        </pc:spChg>
        <pc:spChg chg="mod">
          <ac:chgData name="Wojciech.Pazdzierkiewicz" userId="2aa65153-47ad-4309-a227-b18c48860cd9" providerId="ADAL" clId="{FEB9A246-0903-4625-9FA1-439099217517}" dt="2022-05-02T11:21:15.514" v="2095" actId="1076"/>
          <ac:spMkLst>
            <pc:docMk/>
            <pc:sldMk cId="1817651127" sldId="335"/>
            <ac:spMk id="7" creationId="{7314374A-2EE8-4E2D-94D1-B5B4A4734748}"/>
          </ac:spMkLst>
        </pc:spChg>
        <pc:spChg chg="del">
          <ac:chgData name="Wojciech.Pazdzierkiewicz" userId="2aa65153-47ad-4309-a227-b18c48860cd9" providerId="ADAL" clId="{FEB9A246-0903-4625-9FA1-439099217517}" dt="2022-05-01T15:59:55.328" v="1726" actId="478"/>
          <ac:spMkLst>
            <pc:docMk/>
            <pc:sldMk cId="1817651127" sldId="335"/>
            <ac:spMk id="20" creationId="{6E45E368-68CC-42C2-95DE-4108425AD709}"/>
          </ac:spMkLst>
        </pc:spChg>
        <pc:spChg chg="del">
          <ac:chgData name="Wojciech.Pazdzierkiewicz" userId="2aa65153-47ad-4309-a227-b18c48860cd9" providerId="ADAL" clId="{FEB9A246-0903-4625-9FA1-439099217517}" dt="2022-05-01T15:59:56.991" v="1727" actId="478"/>
          <ac:spMkLst>
            <pc:docMk/>
            <pc:sldMk cId="1817651127" sldId="335"/>
            <ac:spMk id="21" creationId="{707E5F34-F88B-459F-A26C-42D6617C83FF}"/>
          </ac:spMkLst>
        </pc:spChg>
        <pc:spChg chg="del">
          <ac:chgData name="Wojciech.Pazdzierkiewicz" userId="2aa65153-47ad-4309-a227-b18c48860cd9" providerId="ADAL" clId="{FEB9A246-0903-4625-9FA1-439099217517}" dt="2022-05-01T15:59:58.056" v="1728" actId="478"/>
          <ac:spMkLst>
            <pc:docMk/>
            <pc:sldMk cId="1817651127" sldId="335"/>
            <ac:spMk id="22" creationId="{CB3CCC5A-6974-43E6-B015-6C51D76A2978}"/>
          </ac:spMkLst>
        </pc:spChg>
        <pc:spChg chg="del mod">
          <ac:chgData name="Wojciech.Pazdzierkiewicz" userId="2aa65153-47ad-4309-a227-b18c48860cd9" providerId="ADAL" clId="{FEB9A246-0903-4625-9FA1-439099217517}" dt="2022-05-01T15:59:59.314" v="1730" actId="478"/>
          <ac:spMkLst>
            <pc:docMk/>
            <pc:sldMk cId="1817651127" sldId="335"/>
            <ac:spMk id="23" creationId="{E868DF2D-5EEC-4A93-89F5-0353867E7252}"/>
          </ac:spMkLst>
        </pc:spChg>
        <pc:spChg chg="del mod">
          <ac:chgData name="Wojciech.Pazdzierkiewicz" userId="2aa65153-47ad-4309-a227-b18c48860cd9" providerId="ADAL" clId="{FEB9A246-0903-4625-9FA1-439099217517}" dt="2022-05-01T16:00:01.068" v="1732" actId="478"/>
          <ac:spMkLst>
            <pc:docMk/>
            <pc:sldMk cId="1817651127" sldId="335"/>
            <ac:spMk id="24" creationId="{4163BC61-729A-405C-8C88-EB5127B39355}"/>
          </ac:spMkLst>
        </pc:spChg>
        <pc:spChg chg="del mod">
          <ac:chgData name="Wojciech.Pazdzierkiewicz" userId="2aa65153-47ad-4309-a227-b18c48860cd9" providerId="ADAL" clId="{FEB9A246-0903-4625-9FA1-439099217517}" dt="2022-05-01T16:00:02.332" v="1734" actId="478"/>
          <ac:spMkLst>
            <pc:docMk/>
            <pc:sldMk cId="1817651127" sldId="335"/>
            <ac:spMk id="25" creationId="{9EE61880-6860-483D-A7C8-BBC6732FCE19}"/>
          </ac:spMkLst>
        </pc:spChg>
        <pc:spChg chg="del mod">
          <ac:chgData name="Wojciech.Pazdzierkiewicz" userId="2aa65153-47ad-4309-a227-b18c48860cd9" providerId="ADAL" clId="{FEB9A246-0903-4625-9FA1-439099217517}" dt="2022-05-01T16:00:03.754" v="1736" actId="478"/>
          <ac:spMkLst>
            <pc:docMk/>
            <pc:sldMk cId="1817651127" sldId="335"/>
            <ac:spMk id="26" creationId="{B0A9383F-6F8A-4698-A829-E696BFB8DD23}"/>
          </ac:spMkLst>
        </pc:spChg>
        <pc:picChg chg="mod">
          <ac:chgData name="Wojciech.Pazdzierkiewicz" userId="2aa65153-47ad-4309-a227-b18c48860cd9" providerId="ADAL" clId="{FEB9A246-0903-4625-9FA1-439099217517}" dt="2022-05-02T11:21:12.087" v="2094" actId="1076"/>
          <ac:picMkLst>
            <pc:docMk/>
            <pc:sldMk cId="1817651127" sldId="335"/>
            <ac:picMk id="5" creationId="{F12D097E-F078-475D-9773-6A5EBF23B03D}"/>
          </ac:picMkLst>
        </pc:picChg>
      </pc:sldChg>
      <pc:sldChg chg="del">
        <pc:chgData name="Wojciech.Pazdzierkiewicz" userId="2aa65153-47ad-4309-a227-b18c48860cd9" providerId="ADAL" clId="{FEB9A246-0903-4625-9FA1-439099217517}" dt="2022-05-01T15:55:26.435" v="1689" actId="47"/>
        <pc:sldMkLst>
          <pc:docMk/>
          <pc:sldMk cId="3800539991" sldId="335"/>
        </pc:sldMkLst>
      </pc:sldChg>
      <pc:sldChg chg="del">
        <pc:chgData name="Wojciech.Pazdzierkiewicz" userId="2aa65153-47ad-4309-a227-b18c48860cd9" providerId="ADAL" clId="{FEB9A246-0903-4625-9FA1-439099217517}" dt="2022-05-01T15:55:19.267" v="1688" actId="47"/>
        <pc:sldMkLst>
          <pc:docMk/>
          <pc:sldMk cId="1465476668" sldId="336"/>
        </pc:sldMkLst>
      </pc:sldChg>
      <pc:sldChg chg="addSp delSp modSp add mod">
        <pc:chgData name="Wojciech.Pazdzierkiewicz" userId="2aa65153-47ad-4309-a227-b18c48860cd9" providerId="ADAL" clId="{FEB9A246-0903-4625-9FA1-439099217517}" dt="2022-05-01T16:12:31.796" v="1784" actId="1076"/>
        <pc:sldMkLst>
          <pc:docMk/>
          <pc:sldMk cId="3656787242" sldId="336"/>
        </pc:sldMkLst>
        <pc:spChg chg="del">
          <ac:chgData name="Wojciech.Pazdzierkiewicz" userId="2aa65153-47ad-4309-a227-b18c48860cd9" providerId="ADAL" clId="{FEB9A246-0903-4625-9FA1-439099217517}" dt="2022-05-01T16:11:01.772" v="1769" actId="478"/>
          <ac:spMkLst>
            <pc:docMk/>
            <pc:sldMk cId="3656787242" sldId="336"/>
            <ac:spMk id="7" creationId="{9A4BC69A-9E65-453F-BF27-58EAB0CEC3C6}"/>
          </ac:spMkLst>
        </pc:spChg>
        <pc:picChg chg="add del mod">
          <ac:chgData name="Wojciech.Pazdzierkiewicz" userId="2aa65153-47ad-4309-a227-b18c48860cd9" providerId="ADAL" clId="{FEB9A246-0903-4625-9FA1-439099217517}" dt="2022-05-01T16:12:06.382" v="1777" actId="478"/>
          <ac:picMkLst>
            <pc:docMk/>
            <pc:sldMk cId="3656787242" sldId="336"/>
            <ac:picMk id="5" creationId="{00803368-0839-4D3A-9FB1-54D117C51A79}"/>
          </ac:picMkLst>
        </pc:picChg>
        <pc:picChg chg="del">
          <ac:chgData name="Wojciech.Pazdzierkiewicz" userId="2aa65153-47ad-4309-a227-b18c48860cd9" providerId="ADAL" clId="{FEB9A246-0903-4625-9FA1-439099217517}" dt="2022-05-01T16:11:02.366" v="1770" actId="478"/>
          <ac:picMkLst>
            <pc:docMk/>
            <pc:sldMk cId="3656787242" sldId="336"/>
            <ac:picMk id="6" creationId="{E9AEAB6A-0AAD-4177-A661-862E11AC4DDF}"/>
          </ac:picMkLst>
        </pc:picChg>
        <pc:picChg chg="add mod">
          <ac:chgData name="Wojciech.Pazdzierkiewicz" userId="2aa65153-47ad-4309-a227-b18c48860cd9" providerId="ADAL" clId="{FEB9A246-0903-4625-9FA1-439099217517}" dt="2022-05-01T16:12:31.796" v="1784" actId="1076"/>
          <ac:picMkLst>
            <pc:docMk/>
            <pc:sldMk cId="3656787242" sldId="336"/>
            <ac:picMk id="9" creationId="{6E83CE3A-B214-4709-A36B-52830BC812E1}"/>
          </ac:picMkLst>
        </pc:picChg>
        <pc:picChg chg="add mod">
          <ac:chgData name="Wojciech.Pazdzierkiewicz" userId="2aa65153-47ad-4309-a227-b18c48860cd9" providerId="ADAL" clId="{FEB9A246-0903-4625-9FA1-439099217517}" dt="2022-05-01T16:12:17.413" v="1781" actId="1076"/>
          <ac:picMkLst>
            <pc:docMk/>
            <pc:sldMk cId="3656787242" sldId="336"/>
            <ac:picMk id="11" creationId="{C1D00E2A-54D0-4A85-86B1-357FAF7B5AFD}"/>
          </ac:picMkLst>
        </pc:picChg>
      </pc:sldChg>
      <pc:sldChg chg="del">
        <pc:chgData name="Wojciech.Pazdzierkiewicz" userId="2aa65153-47ad-4309-a227-b18c48860cd9" providerId="ADAL" clId="{FEB9A246-0903-4625-9FA1-439099217517}" dt="2022-05-01T15:55:14.756" v="1686" actId="47"/>
        <pc:sldMkLst>
          <pc:docMk/>
          <pc:sldMk cId="2622497032" sldId="337"/>
        </pc:sldMkLst>
      </pc:sldChg>
      <pc:sldChg chg="del">
        <pc:chgData name="Wojciech.Pazdzierkiewicz" userId="2aa65153-47ad-4309-a227-b18c48860cd9" providerId="ADAL" clId="{FEB9A246-0903-4625-9FA1-439099217517}" dt="2022-05-01T15:55:17.017" v="1687" actId="47"/>
        <pc:sldMkLst>
          <pc:docMk/>
          <pc:sldMk cId="2072684687" sldId="338"/>
        </pc:sldMkLst>
      </pc:sldChg>
      <pc:sldChg chg="modSp add mod">
        <pc:chgData name="Wojciech.Pazdzierkiewicz" userId="2aa65153-47ad-4309-a227-b18c48860cd9" providerId="ADAL" clId="{FEB9A246-0903-4625-9FA1-439099217517}" dt="2022-05-02T11:15:01.125" v="2073" actId="20577"/>
        <pc:sldMkLst>
          <pc:docMk/>
          <pc:sldMk cId="1516350285" sldId="2147374352"/>
        </pc:sldMkLst>
        <pc:spChg chg="mod">
          <ac:chgData name="Wojciech.Pazdzierkiewicz" userId="2aa65153-47ad-4309-a227-b18c48860cd9" providerId="ADAL" clId="{FEB9A246-0903-4625-9FA1-439099217517}" dt="2022-05-02T11:14:49.570" v="2071" actId="20577"/>
          <ac:spMkLst>
            <pc:docMk/>
            <pc:sldMk cId="1516350285" sldId="2147374352"/>
            <ac:spMk id="2" creationId="{3CF6F8FE-BA4C-F843-AC7D-C7395EF279F9}"/>
          </ac:spMkLst>
        </pc:spChg>
        <pc:spChg chg="mod">
          <ac:chgData name="Wojciech.Pazdzierkiewicz" userId="2aa65153-47ad-4309-a227-b18c48860cd9" providerId="ADAL" clId="{FEB9A246-0903-4625-9FA1-439099217517}" dt="2022-05-02T11:15:01.125" v="2073" actId="20577"/>
          <ac:spMkLst>
            <pc:docMk/>
            <pc:sldMk cId="1516350285" sldId="2147374352"/>
            <ac:spMk id="3" creationId="{9421F505-966D-2E49-A4B8-5D50243D042C}"/>
          </ac:spMkLst>
        </pc:spChg>
        <pc:picChg chg="mod">
          <ac:chgData name="Wojciech.Pazdzierkiewicz" userId="2aa65153-47ad-4309-a227-b18c48860cd9" providerId="ADAL" clId="{FEB9A246-0903-4625-9FA1-439099217517}" dt="2022-05-02T11:14:06.482" v="2063" actId="14100"/>
          <ac:picMkLst>
            <pc:docMk/>
            <pc:sldMk cId="1516350285" sldId="2147374352"/>
            <ac:picMk id="5" creationId="{EEA2A48C-773C-4185-93E7-84091FD6BA60}"/>
          </ac:picMkLst>
        </pc:picChg>
      </pc:sldChg>
    </pc:docChg>
  </pc:docChgLst>
  <pc:docChgLst>
    <pc:chgData name="Wojciech.Pazdzierkiewicz" userId="2aa65153-47ad-4309-a227-b18c48860cd9" providerId="ADAL" clId="{6C28775A-DD71-4C6F-AA33-7D85635BD9D9}"/>
    <pc:docChg chg="undo custSel addSld delSld modSld sldOrd">
      <pc:chgData name="Wojciech.Pazdzierkiewicz" userId="2aa65153-47ad-4309-a227-b18c48860cd9" providerId="ADAL" clId="{6C28775A-DD71-4C6F-AA33-7D85635BD9D9}" dt="2022-08-31T15:26:48.068" v="384" actId="26606"/>
      <pc:docMkLst>
        <pc:docMk/>
      </pc:docMkLst>
      <pc:sldChg chg="modSp mod">
        <pc:chgData name="Wojciech.Pazdzierkiewicz" userId="2aa65153-47ad-4309-a227-b18c48860cd9" providerId="ADAL" clId="{6C28775A-DD71-4C6F-AA33-7D85635BD9D9}" dt="2022-08-31T14:21:38.769" v="5" actId="20577"/>
        <pc:sldMkLst>
          <pc:docMk/>
          <pc:sldMk cId="642020571" sldId="262"/>
        </pc:sldMkLst>
        <pc:spChg chg="mod">
          <ac:chgData name="Wojciech.Pazdzierkiewicz" userId="2aa65153-47ad-4309-a227-b18c48860cd9" providerId="ADAL" clId="{6C28775A-DD71-4C6F-AA33-7D85635BD9D9}" dt="2022-08-31T14:21:38.769" v="5" actId="20577"/>
          <ac:spMkLst>
            <pc:docMk/>
            <pc:sldMk cId="642020571" sldId="262"/>
            <ac:spMk id="2" creationId="{6522C1C2-3C23-6245-9606-B7DB8FB1F586}"/>
          </ac:spMkLst>
        </pc:spChg>
      </pc:sldChg>
      <pc:sldChg chg="addSp delSp modSp mod">
        <pc:chgData name="Wojciech.Pazdzierkiewicz" userId="2aa65153-47ad-4309-a227-b18c48860cd9" providerId="ADAL" clId="{6C28775A-DD71-4C6F-AA33-7D85635BD9D9}" dt="2022-08-31T15:10:12.567" v="312" actId="1036"/>
        <pc:sldMkLst>
          <pc:docMk/>
          <pc:sldMk cId="224818837" sldId="322"/>
        </pc:sldMkLst>
        <pc:spChg chg="add del mod">
          <ac:chgData name="Wojciech.Pazdzierkiewicz" userId="2aa65153-47ad-4309-a227-b18c48860cd9" providerId="ADAL" clId="{6C28775A-DD71-4C6F-AA33-7D85635BD9D9}" dt="2022-08-31T14:53:34.221" v="220" actId="478"/>
          <ac:spMkLst>
            <pc:docMk/>
            <pc:sldMk cId="224818837" sldId="322"/>
            <ac:spMk id="3" creationId="{52EA5B5C-868F-F707-83C8-B4568FFA131C}"/>
          </ac:spMkLst>
        </pc:spChg>
        <pc:spChg chg="del mod">
          <ac:chgData name="Wojciech.Pazdzierkiewicz" userId="2aa65153-47ad-4309-a227-b18c48860cd9" providerId="ADAL" clId="{6C28775A-DD71-4C6F-AA33-7D85635BD9D9}" dt="2022-08-31T14:53:32.171" v="219"/>
          <ac:spMkLst>
            <pc:docMk/>
            <pc:sldMk cId="224818837" sldId="322"/>
            <ac:spMk id="4" creationId="{DBCDDD70-5F49-453C-A831-189FB8776EBF}"/>
          </ac:spMkLst>
        </pc:spChg>
        <pc:spChg chg="add mod">
          <ac:chgData name="Wojciech.Pazdzierkiewicz" userId="2aa65153-47ad-4309-a227-b18c48860cd9" providerId="ADAL" clId="{6C28775A-DD71-4C6F-AA33-7D85635BD9D9}" dt="2022-08-31T15:07:10.349" v="267" actId="1076"/>
          <ac:spMkLst>
            <pc:docMk/>
            <pc:sldMk cId="224818837" sldId="322"/>
            <ac:spMk id="5" creationId="{50C3285A-09E2-5931-BF0C-A18B92C428AE}"/>
          </ac:spMkLst>
        </pc:spChg>
        <pc:spChg chg="add mod">
          <ac:chgData name="Wojciech.Pazdzierkiewicz" userId="2aa65153-47ad-4309-a227-b18c48860cd9" providerId="ADAL" clId="{6C28775A-DD71-4C6F-AA33-7D85635BD9D9}" dt="2022-08-31T15:10:12.567" v="312" actId="1036"/>
          <ac:spMkLst>
            <pc:docMk/>
            <pc:sldMk cId="224818837" sldId="322"/>
            <ac:spMk id="7" creationId="{F25DA729-98AE-8090-DB25-8A0FC1ECC177}"/>
          </ac:spMkLst>
        </pc:spChg>
        <pc:spChg chg="del">
          <ac:chgData name="Wojciech.Pazdzierkiewicz" userId="2aa65153-47ad-4309-a227-b18c48860cd9" providerId="ADAL" clId="{6C28775A-DD71-4C6F-AA33-7D85635BD9D9}" dt="2022-08-31T14:53:32.169" v="217" actId="478"/>
          <ac:spMkLst>
            <pc:docMk/>
            <pc:sldMk cId="224818837" sldId="322"/>
            <ac:spMk id="8" creationId="{02654291-1AED-6A4C-94EA-045E4B153AA7}"/>
          </ac:spMkLst>
        </pc:spChg>
        <pc:spChg chg="add mod">
          <ac:chgData name="Wojciech.Pazdzierkiewicz" userId="2aa65153-47ad-4309-a227-b18c48860cd9" providerId="ADAL" clId="{6C28775A-DD71-4C6F-AA33-7D85635BD9D9}" dt="2022-08-31T15:09:34.838" v="282" actId="14100"/>
          <ac:spMkLst>
            <pc:docMk/>
            <pc:sldMk cId="224818837" sldId="322"/>
            <ac:spMk id="11" creationId="{02BC32C3-7BBB-43EC-C79D-F1F44F8AE40F}"/>
          </ac:spMkLst>
        </pc:spChg>
        <pc:graphicFrameChg chg="add del mod">
          <ac:chgData name="Wojciech.Pazdzierkiewicz" userId="2aa65153-47ad-4309-a227-b18c48860cd9" providerId="ADAL" clId="{6C28775A-DD71-4C6F-AA33-7D85635BD9D9}" dt="2022-08-31T15:09:02.632" v="274" actId="478"/>
          <ac:graphicFrameMkLst>
            <pc:docMk/>
            <pc:sldMk cId="224818837" sldId="322"/>
            <ac:graphicFrameMk id="9" creationId="{3B3359CB-E780-EF13-6328-7EDBEB62B77B}"/>
          </ac:graphicFrameMkLst>
        </pc:graphicFrameChg>
      </pc:sldChg>
      <pc:sldChg chg="addSp delSp modSp mod">
        <pc:chgData name="Wojciech.Pazdzierkiewicz" userId="2aa65153-47ad-4309-a227-b18c48860cd9" providerId="ADAL" clId="{6C28775A-DD71-4C6F-AA33-7D85635BD9D9}" dt="2022-08-31T14:40:23.720" v="187" actId="1076"/>
        <pc:sldMkLst>
          <pc:docMk/>
          <pc:sldMk cId="3583672138" sldId="327"/>
        </pc:sldMkLst>
        <pc:spChg chg="add mod">
          <ac:chgData name="Wojciech.Pazdzierkiewicz" userId="2aa65153-47ad-4309-a227-b18c48860cd9" providerId="ADAL" clId="{6C28775A-DD71-4C6F-AA33-7D85635BD9D9}" dt="2022-08-31T14:35:11.912" v="162" actId="1076"/>
          <ac:spMkLst>
            <pc:docMk/>
            <pc:sldMk cId="3583672138" sldId="327"/>
            <ac:spMk id="3" creationId="{593D833F-C4AB-9DE4-B2B6-30ACA3DB4A86}"/>
          </ac:spMkLst>
        </pc:spChg>
        <pc:spChg chg="add mod">
          <ac:chgData name="Wojciech.Pazdzierkiewicz" userId="2aa65153-47ad-4309-a227-b18c48860cd9" providerId="ADAL" clId="{6C28775A-DD71-4C6F-AA33-7D85635BD9D9}" dt="2022-08-31T14:36:25.535" v="175" actId="113"/>
          <ac:spMkLst>
            <pc:docMk/>
            <pc:sldMk cId="3583672138" sldId="327"/>
            <ac:spMk id="5" creationId="{663632A1-E726-DE21-6380-BA824650E837}"/>
          </ac:spMkLst>
        </pc:spChg>
        <pc:spChg chg="del">
          <ac:chgData name="Wojciech.Pazdzierkiewicz" userId="2aa65153-47ad-4309-a227-b18c48860cd9" providerId="ADAL" clId="{6C28775A-DD71-4C6F-AA33-7D85635BD9D9}" dt="2022-08-31T14:30:06.693" v="147" actId="478"/>
          <ac:spMkLst>
            <pc:docMk/>
            <pc:sldMk cId="3583672138" sldId="327"/>
            <ac:spMk id="7" creationId="{36D7D57F-75C8-4FF9-89FA-C0BFDDA1A6CE}"/>
          </ac:spMkLst>
        </pc:spChg>
        <pc:spChg chg="add mod">
          <ac:chgData name="Wojciech.Pazdzierkiewicz" userId="2aa65153-47ad-4309-a227-b18c48860cd9" providerId="ADAL" clId="{6C28775A-DD71-4C6F-AA33-7D85635BD9D9}" dt="2022-08-31T14:40:23.720" v="187" actId="1076"/>
          <ac:spMkLst>
            <pc:docMk/>
            <pc:sldMk cId="3583672138" sldId="327"/>
            <ac:spMk id="8" creationId="{A5E01DAD-ECFC-E43D-F2B2-CCB97A21553C}"/>
          </ac:spMkLst>
        </pc:spChg>
        <pc:picChg chg="del">
          <ac:chgData name="Wojciech.Pazdzierkiewicz" userId="2aa65153-47ad-4309-a227-b18c48860cd9" providerId="ADAL" clId="{6C28775A-DD71-4C6F-AA33-7D85635BD9D9}" dt="2022-08-31T14:29:58.371" v="144" actId="478"/>
          <ac:picMkLst>
            <pc:docMk/>
            <pc:sldMk cId="3583672138" sldId="327"/>
            <ac:picMk id="11" creationId="{DF63E8C5-BAA1-48CF-9CAA-FFCAF3EC16E5}"/>
          </ac:picMkLst>
        </pc:picChg>
      </pc:sldChg>
      <pc:sldChg chg="addSp delSp modSp mod">
        <pc:chgData name="Wojciech.Pazdzierkiewicz" userId="2aa65153-47ad-4309-a227-b18c48860cd9" providerId="ADAL" clId="{6C28775A-DD71-4C6F-AA33-7D85635BD9D9}" dt="2022-08-31T14:44:36.321" v="197" actId="14100"/>
        <pc:sldMkLst>
          <pc:docMk/>
          <pc:sldMk cId="1517538935" sldId="2147374353"/>
        </pc:sldMkLst>
        <pc:spChg chg="add mod">
          <ac:chgData name="Wojciech.Pazdzierkiewicz" userId="2aa65153-47ad-4309-a227-b18c48860cd9" providerId="ADAL" clId="{6C28775A-DD71-4C6F-AA33-7D85635BD9D9}" dt="2022-08-31T14:44:27.897" v="196" actId="1076"/>
          <ac:spMkLst>
            <pc:docMk/>
            <pc:sldMk cId="1517538935" sldId="2147374353"/>
            <ac:spMk id="3" creationId="{835D13CA-32A5-5A23-2DB3-4F5F825E026A}"/>
          </ac:spMkLst>
        </pc:spChg>
        <pc:spChg chg="del">
          <ac:chgData name="Wojciech.Pazdzierkiewicz" userId="2aa65153-47ad-4309-a227-b18c48860cd9" providerId="ADAL" clId="{6C28775A-DD71-4C6F-AA33-7D85635BD9D9}" dt="2022-08-31T14:30:03.133" v="146" actId="478"/>
          <ac:spMkLst>
            <pc:docMk/>
            <pc:sldMk cId="1517538935" sldId="2147374353"/>
            <ac:spMk id="7" creationId="{36D7D57F-75C8-4FF9-89FA-C0BFDDA1A6CE}"/>
          </ac:spMkLst>
        </pc:spChg>
        <pc:picChg chg="del">
          <ac:chgData name="Wojciech.Pazdzierkiewicz" userId="2aa65153-47ad-4309-a227-b18c48860cd9" providerId="ADAL" clId="{6C28775A-DD71-4C6F-AA33-7D85635BD9D9}" dt="2022-08-31T14:30:00.738" v="145" actId="478"/>
          <ac:picMkLst>
            <pc:docMk/>
            <pc:sldMk cId="1517538935" sldId="2147374353"/>
            <ac:picMk id="9" creationId="{11800E5B-98A1-4961-BE43-7D952886F289}"/>
          </ac:picMkLst>
        </pc:picChg>
        <pc:picChg chg="add mod">
          <ac:chgData name="Wojciech.Pazdzierkiewicz" userId="2aa65153-47ad-4309-a227-b18c48860cd9" providerId="ADAL" clId="{6C28775A-DD71-4C6F-AA33-7D85635BD9D9}" dt="2022-08-31T14:44:36.321" v="197" actId="14100"/>
          <ac:picMkLst>
            <pc:docMk/>
            <pc:sldMk cId="1517538935" sldId="2147374353"/>
            <ac:picMk id="1026" creationId="{B47BF203-7466-4823-0628-A6F04EAF3640}"/>
          </ac:picMkLst>
        </pc:picChg>
      </pc:sldChg>
      <pc:sldChg chg="del">
        <pc:chgData name="Wojciech.Pazdzierkiewicz" userId="2aa65153-47ad-4309-a227-b18c48860cd9" providerId="ADAL" clId="{6C28775A-DD71-4C6F-AA33-7D85635BD9D9}" dt="2022-08-31T14:22:09.244" v="15" actId="47"/>
        <pc:sldMkLst>
          <pc:docMk/>
          <pc:sldMk cId="888952898" sldId="2147376025"/>
        </pc:sldMkLst>
      </pc:sldChg>
      <pc:sldChg chg="add del">
        <pc:chgData name="Wojciech.Pazdzierkiewicz" userId="2aa65153-47ad-4309-a227-b18c48860cd9" providerId="ADAL" clId="{6C28775A-DD71-4C6F-AA33-7D85635BD9D9}" dt="2022-08-31T14:21:56.107" v="8" actId="47"/>
        <pc:sldMkLst>
          <pc:docMk/>
          <pc:sldMk cId="1884124366" sldId="2147376027"/>
        </pc:sldMkLst>
      </pc:sldChg>
      <pc:sldChg chg="addSp delSp modSp mod">
        <pc:chgData name="Wojciech.Pazdzierkiewicz" userId="2aa65153-47ad-4309-a227-b18c48860cd9" providerId="ADAL" clId="{6C28775A-DD71-4C6F-AA33-7D85635BD9D9}" dt="2022-08-31T14:28:08.649" v="143" actId="20577"/>
        <pc:sldMkLst>
          <pc:docMk/>
          <pc:sldMk cId="2712161695" sldId="2147376029"/>
        </pc:sldMkLst>
        <pc:spChg chg="mod">
          <ac:chgData name="Wojciech.Pazdzierkiewicz" userId="2aa65153-47ad-4309-a227-b18c48860cd9" providerId="ADAL" clId="{6C28775A-DD71-4C6F-AA33-7D85635BD9D9}" dt="2022-08-31T14:22:28.190" v="26" actId="20577"/>
          <ac:spMkLst>
            <pc:docMk/>
            <pc:sldMk cId="2712161695" sldId="2147376029"/>
            <ac:spMk id="5" creationId="{8D1DCA23-9417-4F1C-862A-FA7B943C7D1A}"/>
          </ac:spMkLst>
        </pc:spChg>
        <pc:spChg chg="add del mod">
          <ac:chgData name="Wojciech.Pazdzierkiewicz" userId="2aa65153-47ad-4309-a227-b18c48860cd9" providerId="ADAL" clId="{6C28775A-DD71-4C6F-AA33-7D85635BD9D9}" dt="2022-08-31T14:28:08.649" v="143" actId="20577"/>
          <ac:spMkLst>
            <pc:docMk/>
            <pc:sldMk cId="2712161695" sldId="2147376029"/>
            <ac:spMk id="12" creationId="{4E605F16-7FB9-4A3D-8709-5D85B7204EF4}"/>
          </ac:spMkLst>
        </pc:spChg>
      </pc:sldChg>
      <pc:sldChg chg="del">
        <pc:chgData name="Wojciech.Pazdzierkiewicz" userId="2aa65153-47ad-4309-a227-b18c48860cd9" providerId="ADAL" clId="{6C28775A-DD71-4C6F-AA33-7D85635BD9D9}" dt="2022-08-31T14:21:57.856" v="9" actId="47"/>
        <pc:sldMkLst>
          <pc:docMk/>
          <pc:sldMk cId="3552128238" sldId="2147376031"/>
        </pc:sldMkLst>
      </pc:sldChg>
      <pc:sldChg chg="del">
        <pc:chgData name="Wojciech.Pazdzierkiewicz" userId="2aa65153-47ad-4309-a227-b18c48860cd9" providerId="ADAL" clId="{6C28775A-DD71-4C6F-AA33-7D85635BD9D9}" dt="2022-08-31T14:22:07.613" v="13" actId="47"/>
        <pc:sldMkLst>
          <pc:docMk/>
          <pc:sldMk cId="2500785557" sldId="2147376032"/>
        </pc:sldMkLst>
      </pc:sldChg>
      <pc:sldChg chg="del">
        <pc:chgData name="Wojciech.Pazdzierkiewicz" userId="2aa65153-47ad-4309-a227-b18c48860cd9" providerId="ADAL" clId="{6C28775A-DD71-4C6F-AA33-7D85635BD9D9}" dt="2022-08-31T14:23:06.325" v="34" actId="47"/>
        <pc:sldMkLst>
          <pc:docMk/>
          <pc:sldMk cId="1584610217" sldId="2147376034"/>
        </pc:sldMkLst>
      </pc:sldChg>
      <pc:sldChg chg="new del ord">
        <pc:chgData name="Wojciech.Pazdzierkiewicz" userId="2aa65153-47ad-4309-a227-b18c48860cd9" providerId="ADAL" clId="{6C28775A-DD71-4C6F-AA33-7D85635BD9D9}" dt="2022-08-31T14:22:08.379" v="14" actId="47"/>
        <pc:sldMkLst>
          <pc:docMk/>
          <pc:sldMk cId="1642351634" sldId="2147376035"/>
        </pc:sldMkLst>
      </pc:sldChg>
      <pc:sldChg chg="new del ord">
        <pc:chgData name="Wojciech.Pazdzierkiewicz" userId="2aa65153-47ad-4309-a227-b18c48860cd9" providerId="ADAL" clId="{6C28775A-DD71-4C6F-AA33-7D85635BD9D9}" dt="2022-08-31T14:22:22.008" v="20" actId="47"/>
        <pc:sldMkLst>
          <pc:docMk/>
          <pc:sldMk cId="4161760560" sldId="2147376035"/>
        </pc:sldMkLst>
      </pc:sldChg>
      <pc:sldChg chg="addSp delSp modSp add mod ord setBg">
        <pc:chgData name="Wojciech.Pazdzierkiewicz" userId="2aa65153-47ad-4309-a227-b18c48860cd9" providerId="ADAL" clId="{6C28775A-DD71-4C6F-AA33-7D85635BD9D9}" dt="2022-08-31T15:06:48.485" v="255" actId="255"/>
        <pc:sldMkLst>
          <pc:docMk/>
          <pc:sldMk cId="1985182856" sldId="2147376036"/>
        </pc:sldMkLst>
        <pc:spChg chg="del">
          <ac:chgData name="Wojciech.Pazdzierkiewicz" userId="2aa65153-47ad-4309-a227-b18c48860cd9" providerId="ADAL" clId="{6C28775A-DD71-4C6F-AA33-7D85635BD9D9}" dt="2022-08-31T14:30:51.392" v="152" actId="478"/>
          <ac:spMkLst>
            <pc:docMk/>
            <pc:sldMk cId="1985182856" sldId="2147376036"/>
            <ac:spMk id="5" creationId="{8D1DCA23-9417-4F1C-862A-FA7B943C7D1A}"/>
          </ac:spMkLst>
        </pc:spChg>
        <pc:spChg chg="add mod">
          <ac:chgData name="Wojciech.Pazdzierkiewicz" userId="2aa65153-47ad-4309-a227-b18c48860cd9" providerId="ADAL" clId="{6C28775A-DD71-4C6F-AA33-7D85635BD9D9}" dt="2022-08-31T15:06:48.485" v="255" actId="255"/>
          <ac:spMkLst>
            <pc:docMk/>
            <pc:sldMk cId="1985182856" sldId="2147376036"/>
            <ac:spMk id="7" creationId="{8E469200-49AE-2899-C45A-777A50462CAA}"/>
          </ac:spMkLst>
        </pc:spChg>
        <pc:spChg chg="mod ord">
          <ac:chgData name="Wojciech.Pazdzierkiewicz" userId="2aa65153-47ad-4309-a227-b18c48860cd9" providerId="ADAL" clId="{6C28775A-DD71-4C6F-AA33-7D85635BD9D9}" dt="2022-08-31T14:32:13.916" v="156" actId="26606"/>
          <ac:spMkLst>
            <pc:docMk/>
            <pc:sldMk cId="1985182856" sldId="2147376036"/>
            <ac:spMk id="12" creationId="{4E605F16-7FB9-4A3D-8709-5D85B7204EF4}"/>
          </ac:spMkLst>
        </pc:spChg>
        <pc:picChg chg="add del mod">
          <ac:chgData name="Wojciech.Pazdzierkiewicz" userId="2aa65153-47ad-4309-a227-b18c48860cd9" providerId="ADAL" clId="{6C28775A-DD71-4C6F-AA33-7D85635BD9D9}" dt="2022-08-31T15:05:10.185" v="221" actId="478"/>
          <ac:picMkLst>
            <pc:docMk/>
            <pc:sldMk cId="1985182856" sldId="2147376036"/>
            <ac:picMk id="3" creationId="{52A27065-75E8-383B-98DE-CF15D88DD19A}"/>
          </ac:picMkLst>
        </pc:picChg>
        <pc:picChg chg="add mod">
          <ac:chgData name="Wojciech.Pazdzierkiewicz" userId="2aa65153-47ad-4309-a227-b18c48860cd9" providerId="ADAL" clId="{6C28775A-DD71-4C6F-AA33-7D85635BD9D9}" dt="2022-08-31T15:05:23.543" v="224" actId="962"/>
          <ac:picMkLst>
            <pc:docMk/>
            <pc:sldMk cId="1985182856" sldId="2147376036"/>
            <ac:picMk id="6" creationId="{6D2DECC7-841B-C303-0939-3890231A37B5}"/>
          </ac:picMkLst>
        </pc:picChg>
      </pc:sldChg>
      <pc:sldChg chg="addSp modSp add mod">
        <pc:chgData name="Wojciech.Pazdzierkiewicz" userId="2aa65153-47ad-4309-a227-b18c48860cd9" providerId="ADAL" clId="{6C28775A-DD71-4C6F-AA33-7D85635BD9D9}" dt="2022-08-31T14:53:00.184" v="215"/>
        <pc:sldMkLst>
          <pc:docMk/>
          <pc:sldMk cId="2634191421" sldId="2147376037"/>
        </pc:sldMkLst>
        <pc:spChg chg="add mod">
          <ac:chgData name="Wojciech.Pazdzierkiewicz" userId="2aa65153-47ad-4309-a227-b18c48860cd9" providerId="ADAL" clId="{6C28775A-DD71-4C6F-AA33-7D85635BD9D9}" dt="2022-08-31T14:48:22.039" v="209" actId="1076"/>
          <ac:spMkLst>
            <pc:docMk/>
            <pc:sldMk cId="2634191421" sldId="2147376037"/>
            <ac:spMk id="3" creationId="{B1BD39F1-E445-E37A-0926-3AD9726C3DD2}"/>
          </ac:spMkLst>
        </pc:spChg>
        <pc:graphicFrameChg chg="add mod">
          <ac:chgData name="Wojciech.Pazdzierkiewicz" userId="2aa65153-47ad-4309-a227-b18c48860cd9" providerId="ADAL" clId="{6C28775A-DD71-4C6F-AA33-7D85635BD9D9}" dt="2022-08-31T14:53:00.184" v="215"/>
          <ac:graphicFrameMkLst>
            <pc:docMk/>
            <pc:sldMk cId="2634191421" sldId="2147376037"/>
            <ac:graphicFrameMk id="6" creationId="{07EA3015-374E-5431-D409-F400CD32B8B4}"/>
          </ac:graphicFrameMkLst>
        </pc:graphicFrameChg>
        <pc:picChg chg="add mod">
          <ac:chgData name="Wojciech.Pazdzierkiewicz" userId="2aa65153-47ad-4309-a227-b18c48860cd9" providerId="ADAL" clId="{6C28775A-DD71-4C6F-AA33-7D85635BD9D9}" dt="2022-08-31T14:50:19.234" v="212" actId="14100"/>
          <ac:picMkLst>
            <pc:docMk/>
            <pc:sldMk cId="2634191421" sldId="2147376037"/>
            <ac:picMk id="5" creationId="{55D1BC8F-427B-AC3A-DADA-9D56A9D7AF28}"/>
          </ac:picMkLst>
        </pc:picChg>
      </pc:sldChg>
      <pc:sldChg chg="addSp modSp add mod">
        <pc:chgData name="Wojciech.Pazdzierkiewicz" userId="2aa65153-47ad-4309-a227-b18c48860cd9" providerId="ADAL" clId="{6C28775A-DD71-4C6F-AA33-7D85635BD9D9}" dt="2022-08-31T15:16:13.702" v="362" actId="1076"/>
        <pc:sldMkLst>
          <pc:docMk/>
          <pc:sldMk cId="940031452" sldId="2147376038"/>
        </pc:sldMkLst>
        <pc:spChg chg="add mod">
          <ac:chgData name="Wojciech.Pazdzierkiewicz" userId="2aa65153-47ad-4309-a227-b18c48860cd9" providerId="ADAL" clId="{6C28775A-DD71-4C6F-AA33-7D85635BD9D9}" dt="2022-08-31T15:16:13.702" v="362" actId="1076"/>
          <ac:spMkLst>
            <pc:docMk/>
            <pc:sldMk cId="940031452" sldId="2147376038"/>
            <ac:spMk id="2" creationId="{03FEE2CB-D34B-9441-3412-1403F6009057}"/>
          </ac:spMkLst>
        </pc:spChg>
        <pc:spChg chg="mod">
          <ac:chgData name="Wojciech.Pazdzierkiewicz" userId="2aa65153-47ad-4309-a227-b18c48860cd9" providerId="ADAL" clId="{6C28775A-DD71-4C6F-AA33-7D85635BD9D9}" dt="2022-08-31T15:14:59.480" v="329" actId="14100"/>
          <ac:spMkLst>
            <pc:docMk/>
            <pc:sldMk cId="940031452" sldId="2147376038"/>
            <ac:spMk id="5" creationId="{50C3285A-09E2-5931-BF0C-A18B92C428AE}"/>
          </ac:spMkLst>
        </pc:spChg>
        <pc:spChg chg="mod">
          <ac:chgData name="Wojciech.Pazdzierkiewicz" userId="2aa65153-47ad-4309-a227-b18c48860cd9" providerId="ADAL" clId="{6C28775A-DD71-4C6F-AA33-7D85635BD9D9}" dt="2022-08-31T15:15:44.993" v="336" actId="14100"/>
          <ac:spMkLst>
            <pc:docMk/>
            <pc:sldMk cId="940031452" sldId="2147376038"/>
            <ac:spMk id="11" creationId="{02BC32C3-7BBB-43EC-C79D-F1F44F8AE40F}"/>
          </ac:spMkLst>
        </pc:spChg>
      </pc:sldChg>
      <pc:sldChg chg="addSp delSp modSp add mod setBg">
        <pc:chgData name="Wojciech.Pazdzierkiewicz" userId="2aa65153-47ad-4309-a227-b18c48860cd9" providerId="ADAL" clId="{6C28775A-DD71-4C6F-AA33-7D85635BD9D9}" dt="2022-08-31T15:26:48.068" v="384" actId="26606"/>
        <pc:sldMkLst>
          <pc:docMk/>
          <pc:sldMk cId="1360186797" sldId="2147376039"/>
        </pc:sldMkLst>
        <pc:spChg chg="del mod">
          <ac:chgData name="Wojciech.Pazdzierkiewicz" userId="2aa65153-47ad-4309-a227-b18c48860cd9" providerId="ADAL" clId="{6C28775A-DD71-4C6F-AA33-7D85635BD9D9}" dt="2022-08-31T15:24:18.083" v="377" actId="478"/>
          <ac:spMkLst>
            <pc:docMk/>
            <pc:sldMk cId="1360186797" sldId="2147376039"/>
            <ac:spMk id="2" creationId="{03FEE2CB-D34B-9441-3412-1403F6009057}"/>
          </ac:spMkLst>
        </pc:spChg>
        <pc:spChg chg="mod">
          <ac:chgData name="Wojciech.Pazdzierkiewicz" userId="2aa65153-47ad-4309-a227-b18c48860cd9" providerId="ADAL" clId="{6C28775A-DD71-4C6F-AA33-7D85635BD9D9}" dt="2022-08-31T15:26:48.068" v="384" actId="26606"/>
          <ac:spMkLst>
            <pc:docMk/>
            <pc:sldMk cId="1360186797" sldId="2147376039"/>
            <ac:spMk id="5" creationId="{50C3285A-09E2-5931-BF0C-A18B92C428AE}"/>
          </ac:spMkLst>
        </pc:spChg>
        <pc:spChg chg="del">
          <ac:chgData name="Wojciech.Pazdzierkiewicz" userId="2aa65153-47ad-4309-a227-b18c48860cd9" providerId="ADAL" clId="{6C28775A-DD71-4C6F-AA33-7D85635BD9D9}" dt="2022-08-31T15:24:22.787" v="379" actId="478"/>
          <ac:spMkLst>
            <pc:docMk/>
            <pc:sldMk cId="1360186797" sldId="2147376039"/>
            <ac:spMk id="7" creationId="{F25DA729-98AE-8090-DB25-8A0FC1ECC177}"/>
          </ac:spMkLst>
        </pc:spChg>
        <pc:spChg chg="add">
          <ac:chgData name="Wojciech.Pazdzierkiewicz" userId="2aa65153-47ad-4309-a227-b18c48860cd9" providerId="ADAL" clId="{6C28775A-DD71-4C6F-AA33-7D85635BD9D9}" dt="2022-08-31T15:26:48.068" v="384" actId="26606"/>
          <ac:spMkLst>
            <pc:docMk/>
            <pc:sldMk cId="1360186797" sldId="2147376039"/>
            <ac:spMk id="10" creationId="{D4771268-CB57-404A-9271-370EB28F6090}"/>
          </ac:spMkLst>
        </pc:spChg>
        <pc:spChg chg="del mod">
          <ac:chgData name="Wojciech.Pazdzierkiewicz" userId="2aa65153-47ad-4309-a227-b18c48860cd9" providerId="ADAL" clId="{6C28775A-DD71-4C6F-AA33-7D85635BD9D9}" dt="2022-08-31T15:24:19.696" v="378" actId="478"/>
          <ac:spMkLst>
            <pc:docMk/>
            <pc:sldMk cId="1360186797" sldId="2147376039"/>
            <ac:spMk id="11" creationId="{02BC32C3-7BBB-43EC-C79D-F1F44F8AE40F}"/>
          </ac:spMkLst>
        </pc:spChg>
        <pc:picChg chg="add mod">
          <ac:chgData name="Wojciech.Pazdzierkiewicz" userId="2aa65153-47ad-4309-a227-b18c48860cd9" providerId="ADAL" clId="{6C28775A-DD71-4C6F-AA33-7D85635BD9D9}" dt="2022-08-31T15:26:48.068" v="384" actId="26606"/>
          <ac:picMkLst>
            <pc:docMk/>
            <pc:sldMk cId="1360186797" sldId="2147376039"/>
            <ac:picMk id="4" creationId="{E41ADFC8-A603-EC66-F6D1-F995F66F52E8}"/>
          </ac:picMkLst>
        </pc:picChg>
      </pc:sldChg>
    </pc:docChg>
  </pc:docChgLst>
  <pc:docChgLst>
    <pc:chgData name="Wojciech.Pazdzierkiewicz" userId="2aa65153-47ad-4309-a227-b18c48860cd9" providerId="ADAL" clId="{623BA2AD-F9AC-48A4-8E13-0860AA5274A8}"/>
    <pc:docChg chg="undo custSel addSld delSld modSld sldOrd">
      <pc:chgData name="Wojciech.Pazdzierkiewicz" userId="2aa65153-47ad-4309-a227-b18c48860cd9" providerId="ADAL" clId="{623BA2AD-F9AC-48A4-8E13-0860AA5274A8}" dt="2022-05-23T12:12:37.160" v="758" actId="14100"/>
      <pc:docMkLst>
        <pc:docMk/>
      </pc:docMkLst>
      <pc:sldChg chg="modSp mod">
        <pc:chgData name="Wojciech.Pazdzierkiewicz" userId="2aa65153-47ad-4309-a227-b18c48860cd9" providerId="ADAL" clId="{623BA2AD-F9AC-48A4-8E13-0860AA5274A8}" dt="2022-05-11T08:13:55.737" v="18" actId="6549"/>
        <pc:sldMkLst>
          <pc:docMk/>
          <pc:sldMk cId="642020571" sldId="262"/>
        </pc:sldMkLst>
        <pc:spChg chg="mod">
          <ac:chgData name="Wojciech.Pazdzierkiewicz" userId="2aa65153-47ad-4309-a227-b18c48860cd9" providerId="ADAL" clId="{623BA2AD-F9AC-48A4-8E13-0860AA5274A8}" dt="2022-05-11T08:13:55.737" v="18" actId="6549"/>
          <ac:spMkLst>
            <pc:docMk/>
            <pc:sldMk cId="642020571" sldId="262"/>
            <ac:spMk id="2" creationId="{6522C1C2-3C23-6245-9606-B7DB8FB1F586}"/>
          </ac:spMkLst>
        </pc:spChg>
      </pc:sldChg>
      <pc:sldChg chg="addSp delSp modSp del mod ord">
        <pc:chgData name="Wojciech.Pazdzierkiewicz" userId="2aa65153-47ad-4309-a227-b18c48860cd9" providerId="ADAL" clId="{623BA2AD-F9AC-48A4-8E13-0860AA5274A8}" dt="2022-05-23T12:09:17.462" v="750" actId="47"/>
        <pc:sldMkLst>
          <pc:docMk/>
          <pc:sldMk cId="2984237007" sldId="268"/>
        </pc:sldMkLst>
        <pc:spChg chg="mod">
          <ac:chgData name="Wojciech.Pazdzierkiewicz" userId="2aa65153-47ad-4309-a227-b18c48860cd9" providerId="ADAL" clId="{623BA2AD-F9AC-48A4-8E13-0860AA5274A8}" dt="2022-05-11T08:41:19.749" v="579" actId="14100"/>
          <ac:spMkLst>
            <pc:docMk/>
            <pc:sldMk cId="2984237007" sldId="268"/>
            <ac:spMk id="2" creationId="{3CF6F8FE-BA4C-F843-AC7D-C7395EF279F9}"/>
          </ac:spMkLst>
        </pc:spChg>
        <pc:spChg chg="del">
          <ac:chgData name="Wojciech.Pazdzierkiewicz" userId="2aa65153-47ad-4309-a227-b18c48860cd9" providerId="ADAL" clId="{623BA2AD-F9AC-48A4-8E13-0860AA5274A8}" dt="2022-05-11T08:39:46.737" v="558" actId="478"/>
          <ac:spMkLst>
            <pc:docMk/>
            <pc:sldMk cId="2984237007" sldId="268"/>
            <ac:spMk id="3" creationId="{9421F505-966D-2E49-A4B8-5D50243D042C}"/>
          </ac:spMkLst>
        </pc:spChg>
        <pc:spChg chg="add del mod">
          <ac:chgData name="Wojciech.Pazdzierkiewicz" userId="2aa65153-47ad-4309-a227-b18c48860cd9" providerId="ADAL" clId="{623BA2AD-F9AC-48A4-8E13-0860AA5274A8}" dt="2022-05-11T08:39:48.388" v="559" actId="478"/>
          <ac:spMkLst>
            <pc:docMk/>
            <pc:sldMk cId="2984237007" sldId="268"/>
            <ac:spMk id="7" creationId="{2D3633A6-8F97-42F6-B9CC-925B88915012}"/>
          </ac:spMkLst>
        </pc:spChg>
      </pc:sldChg>
      <pc:sldChg chg="delSp del mod">
        <pc:chgData name="Wojciech.Pazdzierkiewicz" userId="2aa65153-47ad-4309-a227-b18c48860cd9" providerId="ADAL" clId="{623BA2AD-F9AC-48A4-8E13-0860AA5274A8}" dt="2022-05-11T08:13:51.917" v="17" actId="47"/>
        <pc:sldMkLst>
          <pc:docMk/>
          <pc:sldMk cId="2054947193" sldId="299"/>
        </pc:sldMkLst>
        <pc:spChg chg="del">
          <ac:chgData name="Wojciech.Pazdzierkiewicz" userId="2aa65153-47ad-4309-a227-b18c48860cd9" providerId="ADAL" clId="{623BA2AD-F9AC-48A4-8E13-0860AA5274A8}" dt="2022-05-11T08:13:48.669" v="14" actId="478"/>
          <ac:spMkLst>
            <pc:docMk/>
            <pc:sldMk cId="2054947193" sldId="299"/>
            <ac:spMk id="7" creationId="{02EF8500-D78F-4590-B557-4F3F3F2FE095}"/>
          </ac:spMkLst>
        </pc:spChg>
        <pc:spChg chg="del">
          <ac:chgData name="Wojciech.Pazdzierkiewicz" userId="2aa65153-47ad-4309-a227-b18c48860cd9" providerId="ADAL" clId="{623BA2AD-F9AC-48A4-8E13-0860AA5274A8}" dt="2022-05-11T08:13:51.131" v="16" actId="478"/>
          <ac:spMkLst>
            <pc:docMk/>
            <pc:sldMk cId="2054947193" sldId="299"/>
            <ac:spMk id="10" creationId="{22E1B0BD-BE54-4CD2-8AC5-D27B3157C95D}"/>
          </ac:spMkLst>
        </pc:spChg>
        <pc:picChg chg="del">
          <ac:chgData name="Wojciech.Pazdzierkiewicz" userId="2aa65153-47ad-4309-a227-b18c48860cd9" providerId="ADAL" clId="{623BA2AD-F9AC-48A4-8E13-0860AA5274A8}" dt="2022-05-11T08:13:49.959" v="15" actId="478"/>
          <ac:picMkLst>
            <pc:docMk/>
            <pc:sldMk cId="2054947193" sldId="299"/>
            <ac:picMk id="9" creationId="{7CD9F050-818E-45FD-9734-728D802F8302}"/>
          </ac:picMkLst>
        </pc:picChg>
      </pc:sldChg>
      <pc:sldChg chg="del">
        <pc:chgData name="Wojciech.Pazdzierkiewicz" userId="2aa65153-47ad-4309-a227-b18c48860cd9" providerId="ADAL" clId="{623BA2AD-F9AC-48A4-8E13-0860AA5274A8}" dt="2022-05-11T08:35:40.806" v="523" actId="47"/>
        <pc:sldMkLst>
          <pc:docMk/>
          <pc:sldMk cId="2438653755" sldId="306"/>
        </pc:sldMkLst>
      </pc:sldChg>
      <pc:sldChg chg="del">
        <pc:chgData name="Wojciech.Pazdzierkiewicz" userId="2aa65153-47ad-4309-a227-b18c48860cd9" providerId="ADAL" clId="{623BA2AD-F9AC-48A4-8E13-0860AA5274A8}" dt="2022-05-11T08:24:27.189" v="119" actId="47"/>
        <pc:sldMkLst>
          <pc:docMk/>
          <pc:sldMk cId="2492461529" sldId="310"/>
        </pc:sldMkLst>
      </pc:sldChg>
      <pc:sldChg chg="del">
        <pc:chgData name="Wojciech.Pazdzierkiewicz" userId="2aa65153-47ad-4309-a227-b18c48860cd9" providerId="ADAL" clId="{623BA2AD-F9AC-48A4-8E13-0860AA5274A8}" dt="2022-05-11T08:24:25.399" v="116" actId="47"/>
        <pc:sldMkLst>
          <pc:docMk/>
          <pc:sldMk cId="4289818343" sldId="315"/>
        </pc:sldMkLst>
      </pc:sldChg>
      <pc:sldChg chg="del">
        <pc:chgData name="Wojciech.Pazdzierkiewicz" userId="2aa65153-47ad-4309-a227-b18c48860cd9" providerId="ADAL" clId="{623BA2AD-F9AC-48A4-8E13-0860AA5274A8}" dt="2022-05-11T08:24:24.417" v="115" actId="47"/>
        <pc:sldMkLst>
          <pc:docMk/>
          <pc:sldMk cId="4255406929" sldId="318"/>
        </pc:sldMkLst>
      </pc:sldChg>
      <pc:sldChg chg="del">
        <pc:chgData name="Wojciech.Pazdzierkiewicz" userId="2aa65153-47ad-4309-a227-b18c48860cd9" providerId="ADAL" clId="{623BA2AD-F9AC-48A4-8E13-0860AA5274A8}" dt="2022-05-11T08:24:25.985" v="117" actId="47"/>
        <pc:sldMkLst>
          <pc:docMk/>
          <pc:sldMk cId="3542533049" sldId="320"/>
        </pc:sldMkLst>
      </pc:sldChg>
      <pc:sldChg chg="addSp delSp modSp mod">
        <pc:chgData name="Wojciech.Pazdzierkiewicz" userId="2aa65153-47ad-4309-a227-b18c48860cd9" providerId="ADAL" clId="{623BA2AD-F9AC-48A4-8E13-0860AA5274A8}" dt="2022-05-23T12:10:44.504" v="754" actId="14100"/>
        <pc:sldMkLst>
          <pc:docMk/>
          <pc:sldMk cId="224818837" sldId="322"/>
        </pc:sldMkLst>
        <pc:spChg chg="mod">
          <ac:chgData name="Wojciech.Pazdzierkiewicz" userId="2aa65153-47ad-4309-a227-b18c48860cd9" providerId="ADAL" clId="{623BA2AD-F9AC-48A4-8E13-0860AA5274A8}" dt="2022-05-23T11:55:44.208" v="704" actId="20577"/>
          <ac:spMkLst>
            <pc:docMk/>
            <pc:sldMk cId="224818837" sldId="322"/>
            <ac:spMk id="4" creationId="{DBCDDD70-5F49-453C-A831-189FB8776EBF}"/>
          </ac:spMkLst>
        </pc:spChg>
        <pc:spChg chg="add del mod">
          <ac:chgData name="Wojciech.Pazdzierkiewicz" userId="2aa65153-47ad-4309-a227-b18c48860cd9" providerId="ADAL" clId="{623BA2AD-F9AC-48A4-8E13-0860AA5274A8}" dt="2022-05-11T08:30:48.202" v="469" actId="478"/>
          <ac:spMkLst>
            <pc:docMk/>
            <pc:sldMk cId="224818837" sldId="322"/>
            <ac:spMk id="5" creationId="{D4DA966B-489F-405B-80D4-3A4BF2915CD3}"/>
          </ac:spMkLst>
        </pc:spChg>
        <pc:spChg chg="add del mod">
          <ac:chgData name="Wojciech.Pazdzierkiewicz" userId="2aa65153-47ad-4309-a227-b18c48860cd9" providerId="ADAL" clId="{623BA2AD-F9AC-48A4-8E13-0860AA5274A8}" dt="2022-05-11T08:20:29.726" v="38" actId="21"/>
          <ac:spMkLst>
            <pc:docMk/>
            <pc:sldMk cId="224818837" sldId="322"/>
            <ac:spMk id="6" creationId="{32BEA252-B156-4BC4-853D-9FCD2428F353}"/>
          </ac:spMkLst>
        </pc:spChg>
        <pc:spChg chg="del mod">
          <ac:chgData name="Wojciech.Pazdzierkiewicz" userId="2aa65153-47ad-4309-a227-b18c48860cd9" providerId="ADAL" clId="{623BA2AD-F9AC-48A4-8E13-0860AA5274A8}" dt="2022-05-11T08:40:04.491" v="564" actId="478"/>
          <ac:spMkLst>
            <pc:docMk/>
            <pc:sldMk cId="224818837" sldId="322"/>
            <ac:spMk id="7" creationId="{D852946D-9B12-C248-ACAF-D8951BAF7A79}"/>
          </ac:spMkLst>
        </pc:spChg>
        <pc:spChg chg="mod">
          <ac:chgData name="Wojciech.Pazdzierkiewicz" userId="2aa65153-47ad-4309-a227-b18c48860cd9" providerId="ADAL" clId="{623BA2AD-F9AC-48A4-8E13-0860AA5274A8}" dt="2022-05-23T12:10:44.504" v="754" actId="14100"/>
          <ac:spMkLst>
            <pc:docMk/>
            <pc:sldMk cId="224818837" sldId="322"/>
            <ac:spMk id="8" creationId="{02654291-1AED-6A4C-94EA-045E4B153AA7}"/>
          </ac:spMkLst>
        </pc:spChg>
      </pc:sldChg>
      <pc:sldChg chg="add del">
        <pc:chgData name="Wojciech.Pazdzierkiewicz" userId="2aa65153-47ad-4309-a227-b18c48860cd9" providerId="ADAL" clId="{623BA2AD-F9AC-48A4-8E13-0860AA5274A8}" dt="2022-05-11T08:35:41.507" v="524" actId="47"/>
        <pc:sldMkLst>
          <pc:docMk/>
          <pc:sldMk cId="3596027017" sldId="323"/>
        </pc:sldMkLst>
      </pc:sldChg>
      <pc:sldChg chg="del">
        <pc:chgData name="Wojciech.Pazdzierkiewicz" userId="2aa65153-47ad-4309-a227-b18c48860cd9" providerId="ADAL" clId="{623BA2AD-F9AC-48A4-8E13-0860AA5274A8}" dt="2022-05-11T08:14:09.235" v="19" actId="47"/>
        <pc:sldMkLst>
          <pc:docMk/>
          <pc:sldMk cId="1152659913" sldId="325"/>
        </pc:sldMkLst>
      </pc:sldChg>
      <pc:sldChg chg="modSp del mod">
        <pc:chgData name="Wojciech.Pazdzierkiewicz" userId="2aa65153-47ad-4309-a227-b18c48860cd9" providerId="ADAL" clId="{623BA2AD-F9AC-48A4-8E13-0860AA5274A8}" dt="2022-05-11T08:34:57.493" v="520" actId="47"/>
        <pc:sldMkLst>
          <pc:docMk/>
          <pc:sldMk cId="1650379221" sldId="326"/>
        </pc:sldMkLst>
        <pc:spChg chg="mod">
          <ac:chgData name="Wojciech.Pazdzierkiewicz" userId="2aa65153-47ad-4309-a227-b18c48860cd9" providerId="ADAL" clId="{623BA2AD-F9AC-48A4-8E13-0860AA5274A8}" dt="2022-05-11T08:25:56.194" v="197" actId="20577"/>
          <ac:spMkLst>
            <pc:docMk/>
            <pc:sldMk cId="1650379221" sldId="326"/>
            <ac:spMk id="2" creationId="{BE1D70F4-C4D5-204B-B914-FFD45F504A3E}"/>
          </ac:spMkLst>
        </pc:spChg>
      </pc:sldChg>
      <pc:sldChg chg="addSp delSp modSp mod">
        <pc:chgData name="Wojciech.Pazdzierkiewicz" userId="2aa65153-47ad-4309-a227-b18c48860cd9" providerId="ADAL" clId="{623BA2AD-F9AC-48A4-8E13-0860AA5274A8}" dt="2022-05-23T12:12:37.160" v="758" actId="14100"/>
        <pc:sldMkLst>
          <pc:docMk/>
          <pc:sldMk cId="3583672138" sldId="327"/>
        </pc:sldMkLst>
        <pc:spChg chg="mod">
          <ac:chgData name="Wojciech.Pazdzierkiewicz" userId="2aa65153-47ad-4309-a227-b18c48860cd9" providerId="ADAL" clId="{623BA2AD-F9AC-48A4-8E13-0860AA5274A8}" dt="2022-05-23T12:10:30.075" v="753" actId="14100"/>
          <ac:spMkLst>
            <pc:docMk/>
            <pc:sldMk cId="3583672138" sldId="327"/>
            <ac:spMk id="2" creationId="{3CF6F8FE-BA4C-F843-AC7D-C7395EF279F9}"/>
          </ac:spMkLst>
        </pc:spChg>
        <pc:spChg chg="del mod">
          <ac:chgData name="Wojciech.Pazdzierkiewicz" userId="2aa65153-47ad-4309-a227-b18c48860cd9" providerId="ADAL" clId="{623BA2AD-F9AC-48A4-8E13-0860AA5274A8}" dt="2022-05-11T08:39:54.219" v="560" actId="478"/>
          <ac:spMkLst>
            <pc:docMk/>
            <pc:sldMk cId="3583672138" sldId="327"/>
            <ac:spMk id="3" creationId="{9421F505-966D-2E49-A4B8-5D50243D042C}"/>
          </ac:spMkLst>
        </pc:spChg>
        <pc:spChg chg="add mod">
          <ac:chgData name="Wojciech.Pazdzierkiewicz" userId="2aa65153-47ad-4309-a227-b18c48860cd9" providerId="ADAL" clId="{623BA2AD-F9AC-48A4-8E13-0860AA5274A8}" dt="2022-05-11T08:20:36.712" v="40" actId="1076"/>
          <ac:spMkLst>
            <pc:docMk/>
            <pc:sldMk cId="3583672138" sldId="327"/>
            <ac:spMk id="7" creationId="{36D7D57F-75C8-4FF9-89FA-C0BFDDA1A6CE}"/>
          </ac:spMkLst>
        </pc:spChg>
        <pc:spChg chg="add mod ord">
          <ac:chgData name="Wojciech.Pazdzierkiewicz" userId="2aa65153-47ad-4309-a227-b18c48860cd9" providerId="ADAL" clId="{623BA2AD-F9AC-48A4-8E13-0860AA5274A8}" dt="2022-05-23T12:07:44.464" v="749" actId="1076"/>
          <ac:spMkLst>
            <pc:docMk/>
            <pc:sldMk cId="3583672138" sldId="327"/>
            <ac:spMk id="8" creationId="{9A6FFB6C-07D7-49A4-B7DD-B7444AEF5B2D}"/>
          </ac:spMkLst>
        </pc:spChg>
        <pc:spChg chg="add del mod">
          <ac:chgData name="Wojciech.Pazdzierkiewicz" userId="2aa65153-47ad-4309-a227-b18c48860cd9" providerId="ADAL" clId="{623BA2AD-F9AC-48A4-8E13-0860AA5274A8}" dt="2022-05-23T12:04:11.549" v="718" actId="478"/>
          <ac:spMkLst>
            <pc:docMk/>
            <pc:sldMk cId="3583672138" sldId="327"/>
            <ac:spMk id="9" creationId="{86766A6C-0022-4C6C-870C-0A17DCEDDF15}"/>
          </ac:spMkLst>
        </pc:spChg>
        <pc:spChg chg="add del mod">
          <ac:chgData name="Wojciech.Pazdzierkiewicz" userId="2aa65153-47ad-4309-a227-b18c48860cd9" providerId="ADAL" clId="{623BA2AD-F9AC-48A4-8E13-0860AA5274A8}" dt="2022-05-11T08:39:56.047" v="561" actId="478"/>
          <ac:spMkLst>
            <pc:docMk/>
            <pc:sldMk cId="3583672138" sldId="327"/>
            <ac:spMk id="11" creationId="{E51DCB2A-45DC-4ABE-B2FB-A4658E59CB91}"/>
          </ac:spMkLst>
        </pc:spChg>
        <pc:picChg chg="add del mod">
          <ac:chgData name="Wojciech.Pazdzierkiewicz" userId="2aa65153-47ad-4309-a227-b18c48860cd9" providerId="ADAL" clId="{623BA2AD-F9AC-48A4-8E13-0860AA5274A8}" dt="2022-05-23T10:54:04.401" v="632" actId="478"/>
          <ac:picMkLst>
            <pc:docMk/>
            <pc:sldMk cId="3583672138" sldId="327"/>
            <ac:picMk id="4" creationId="{7839D247-2136-4DA2-9D4F-F24769486847}"/>
          </ac:picMkLst>
        </pc:picChg>
        <pc:picChg chg="add del mod">
          <ac:chgData name="Wojciech.Pazdzierkiewicz" userId="2aa65153-47ad-4309-a227-b18c48860cd9" providerId="ADAL" clId="{623BA2AD-F9AC-48A4-8E13-0860AA5274A8}" dt="2022-05-23T12:07:01.693" v="737" actId="478"/>
          <ac:picMkLst>
            <pc:docMk/>
            <pc:sldMk cId="3583672138" sldId="327"/>
            <ac:picMk id="5" creationId="{237BEC9C-3A56-40DF-99E8-CE547F9BB760}"/>
          </ac:picMkLst>
        </pc:picChg>
        <pc:picChg chg="del">
          <ac:chgData name="Wojciech.Pazdzierkiewicz" userId="2aa65153-47ad-4309-a227-b18c48860cd9" providerId="ADAL" clId="{623BA2AD-F9AC-48A4-8E13-0860AA5274A8}" dt="2022-05-11T08:18:50.014" v="20" actId="478"/>
          <ac:picMkLst>
            <pc:docMk/>
            <pc:sldMk cId="3583672138" sldId="327"/>
            <ac:picMk id="5" creationId="{F7F7A621-2456-4EE7-A3CC-4CD37F07E112}"/>
          </ac:picMkLst>
        </pc:picChg>
        <pc:picChg chg="add mod">
          <ac:chgData name="Wojciech.Pazdzierkiewicz" userId="2aa65153-47ad-4309-a227-b18c48860cd9" providerId="ADAL" clId="{623BA2AD-F9AC-48A4-8E13-0860AA5274A8}" dt="2022-05-23T12:12:37.160" v="758" actId="14100"/>
          <ac:picMkLst>
            <pc:docMk/>
            <pc:sldMk cId="3583672138" sldId="327"/>
            <ac:picMk id="6" creationId="{61C5CBEA-9116-498C-BC24-040F5D98256E}"/>
          </ac:picMkLst>
        </pc:picChg>
        <pc:picChg chg="add del mod">
          <ac:chgData name="Wojciech.Pazdzierkiewicz" userId="2aa65153-47ad-4309-a227-b18c48860cd9" providerId="ADAL" clId="{623BA2AD-F9AC-48A4-8E13-0860AA5274A8}" dt="2022-05-17T07:06:48.935" v="583" actId="478"/>
          <ac:picMkLst>
            <pc:docMk/>
            <pc:sldMk cId="3583672138" sldId="327"/>
            <ac:picMk id="6" creationId="{9AADB920-95EE-407F-A711-5200F9756805}"/>
          </ac:picMkLst>
        </pc:picChg>
      </pc:sldChg>
      <pc:sldChg chg="del">
        <pc:chgData name="Wojciech.Pazdzierkiewicz" userId="2aa65153-47ad-4309-a227-b18c48860cd9" providerId="ADAL" clId="{623BA2AD-F9AC-48A4-8E13-0860AA5274A8}" dt="2022-05-11T08:24:26.475" v="118" actId="47"/>
        <pc:sldMkLst>
          <pc:docMk/>
          <pc:sldMk cId="1817651127" sldId="335"/>
        </pc:sldMkLst>
      </pc:sldChg>
      <pc:sldChg chg="del">
        <pc:chgData name="Wojciech.Pazdzierkiewicz" userId="2aa65153-47ad-4309-a227-b18c48860cd9" providerId="ADAL" clId="{623BA2AD-F9AC-48A4-8E13-0860AA5274A8}" dt="2022-05-11T08:24:29.332" v="121" actId="47"/>
        <pc:sldMkLst>
          <pc:docMk/>
          <pc:sldMk cId="3656787242" sldId="336"/>
        </pc:sldMkLst>
      </pc:sldChg>
      <pc:sldChg chg="del">
        <pc:chgData name="Wojciech.Pazdzierkiewicz" userId="2aa65153-47ad-4309-a227-b18c48860cd9" providerId="ADAL" clId="{623BA2AD-F9AC-48A4-8E13-0860AA5274A8}" dt="2022-05-11T08:24:28.346" v="120" actId="47"/>
        <pc:sldMkLst>
          <pc:docMk/>
          <pc:sldMk cId="1516350285" sldId="2147374352"/>
        </pc:sldMkLst>
      </pc:sldChg>
      <pc:sldChg chg="addSp delSp modSp add mod">
        <pc:chgData name="Wojciech.Pazdzierkiewicz" userId="2aa65153-47ad-4309-a227-b18c48860cd9" providerId="ADAL" clId="{623BA2AD-F9AC-48A4-8E13-0860AA5274A8}" dt="2022-05-23T12:10:18.954" v="751" actId="14100"/>
        <pc:sldMkLst>
          <pc:docMk/>
          <pc:sldMk cId="1517538935" sldId="2147374353"/>
        </pc:sldMkLst>
        <pc:spChg chg="mod">
          <ac:chgData name="Wojciech.Pazdzierkiewicz" userId="2aa65153-47ad-4309-a227-b18c48860cd9" providerId="ADAL" clId="{623BA2AD-F9AC-48A4-8E13-0860AA5274A8}" dt="2022-05-23T12:10:18.954" v="751" actId="14100"/>
          <ac:spMkLst>
            <pc:docMk/>
            <pc:sldMk cId="1517538935" sldId="2147374353"/>
            <ac:spMk id="2" creationId="{3CF6F8FE-BA4C-F843-AC7D-C7395EF279F9}"/>
          </ac:spMkLst>
        </pc:spChg>
        <pc:spChg chg="del mod">
          <ac:chgData name="Wojciech.Pazdzierkiewicz" userId="2aa65153-47ad-4309-a227-b18c48860cd9" providerId="ADAL" clId="{623BA2AD-F9AC-48A4-8E13-0860AA5274A8}" dt="2022-05-11T08:39:59.411" v="562" actId="478"/>
          <ac:spMkLst>
            <pc:docMk/>
            <pc:sldMk cId="1517538935" sldId="2147374353"/>
            <ac:spMk id="3" creationId="{9421F505-966D-2E49-A4B8-5D50243D042C}"/>
          </ac:spMkLst>
        </pc:spChg>
        <pc:spChg chg="mod">
          <ac:chgData name="Wojciech.Pazdzierkiewicz" userId="2aa65153-47ad-4309-a227-b18c48860cd9" providerId="ADAL" clId="{623BA2AD-F9AC-48A4-8E13-0860AA5274A8}" dt="2022-05-11T08:20:47.421" v="45" actId="20577"/>
          <ac:spMkLst>
            <pc:docMk/>
            <pc:sldMk cId="1517538935" sldId="2147374353"/>
            <ac:spMk id="7" creationId="{36D7D57F-75C8-4FF9-89FA-C0BFDDA1A6CE}"/>
          </ac:spMkLst>
        </pc:spChg>
        <pc:spChg chg="add mod">
          <ac:chgData name="Wojciech.Pazdzierkiewicz" userId="2aa65153-47ad-4309-a227-b18c48860cd9" providerId="ADAL" clId="{623BA2AD-F9AC-48A4-8E13-0860AA5274A8}" dt="2022-05-23T12:06:30.051" v="735" actId="1076"/>
          <ac:spMkLst>
            <pc:docMk/>
            <pc:sldMk cId="1517538935" sldId="2147374353"/>
            <ac:spMk id="8" creationId="{FB3E8B7F-8784-42C4-8739-F17EC2973F5D}"/>
          </ac:spMkLst>
        </pc:spChg>
        <pc:spChg chg="add del mod">
          <ac:chgData name="Wojciech.Pazdzierkiewicz" userId="2aa65153-47ad-4309-a227-b18c48860cd9" providerId="ADAL" clId="{623BA2AD-F9AC-48A4-8E13-0860AA5274A8}" dt="2022-05-23T12:03:49.434" v="714" actId="478"/>
          <ac:spMkLst>
            <pc:docMk/>
            <pc:sldMk cId="1517538935" sldId="2147374353"/>
            <ac:spMk id="11" creationId="{494F4423-4E3B-449E-86C1-E4A5464AF2FA}"/>
          </ac:spMkLst>
        </pc:spChg>
        <pc:spChg chg="add del mod">
          <ac:chgData name="Wojciech.Pazdzierkiewicz" userId="2aa65153-47ad-4309-a227-b18c48860cd9" providerId="ADAL" clId="{623BA2AD-F9AC-48A4-8E13-0860AA5274A8}" dt="2022-05-11T08:40:01.111" v="563" actId="478"/>
          <ac:spMkLst>
            <pc:docMk/>
            <pc:sldMk cId="1517538935" sldId="2147374353"/>
            <ac:spMk id="13" creationId="{94CA7694-357E-4CA9-8301-8BD2C241EA48}"/>
          </ac:spMkLst>
        </pc:spChg>
        <pc:picChg chg="add del mod">
          <ac:chgData name="Wojciech.Pazdzierkiewicz" userId="2aa65153-47ad-4309-a227-b18c48860cd9" providerId="ADAL" clId="{623BA2AD-F9AC-48A4-8E13-0860AA5274A8}" dt="2022-05-17T07:08:52.558" v="593" actId="478"/>
          <ac:picMkLst>
            <pc:docMk/>
            <pc:sldMk cId="1517538935" sldId="2147374353"/>
            <ac:picMk id="4" creationId="{CD19A5B8-6DAE-4BC2-9C9A-AF14AE2B8DEC}"/>
          </ac:picMkLst>
        </pc:picChg>
        <pc:picChg chg="add del mod">
          <ac:chgData name="Wojciech.Pazdzierkiewicz" userId="2aa65153-47ad-4309-a227-b18c48860cd9" providerId="ADAL" clId="{623BA2AD-F9AC-48A4-8E13-0860AA5274A8}" dt="2022-05-23T10:55:06.776" v="640" actId="478"/>
          <ac:picMkLst>
            <pc:docMk/>
            <pc:sldMk cId="1517538935" sldId="2147374353"/>
            <ac:picMk id="4" creationId="{FEBFDB08-5B91-4F7E-ABE6-F39C1EABD31D}"/>
          </ac:picMkLst>
        </pc:picChg>
        <pc:picChg chg="add mod">
          <ac:chgData name="Wojciech.Pazdzierkiewicz" userId="2aa65153-47ad-4309-a227-b18c48860cd9" providerId="ADAL" clId="{623BA2AD-F9AC-48A4-8E13-0860AA5274A8}" dt="2022-05-23T12:05:59.007" v="730" actId="14100"/>
          <ac:picMkLst>
            <pc:docMk/>
            <pc:sldMk cId="1517538935" sldId="2147374353"/>
            <ac:picMk id="5" creationId="{47222BF6-67D3-4D0D-9625-A6B70BB8CD85}"/>
          </ac:picMkLst>
        </pc:picChg>
        <pc:picChg chg="add del mod">
          <ac:chgData name="Wojciech.Pazdzierkiewicz" userId="2aa65153-47ad-4309-a227-b18c48860cd9" providerId="ADAL" clId="{623BA2AD-F9AC-48A4-8E13-0860AA5274A8}" dt="2022-05-11T08:21:01.841" v="50" actId="478"/>
          <ac:picMkLst>
            <pc:docMk/>
            <pc:sldMk cId="1517538935" sldId="2147374353"/>
            <ac:picMk id="5" creationId="{EDCB1E0F-865B-4876-9670-89E558AC7FCA}"/>
          </ac:picMkLst>
        </pc:picChg>
        <pc:picChg chg="add del mod">
          <ac:chgData name="Wojciech.Pazdzierkiewicz" userId="2aa65153-47ad-4309-a227-b18c48860cd9" providerId="ADAL" clId="{623BA2AD-F9AC-48A4-8E13-0860AA5274A8}" dt="2022-05-17T12:33:21.907" v="624" actId="478"/>
          <ac:picMkLst>
            <pc:docMk/>
            <pc:sldMk cId="1517538935" sldId="2147374353"/>
            <ac:picMk id="6" creationId="{40D14DF2-149C-48D5-96F9-64DFE42858A9}"/>
          </ac:picMkLst>
        </pc:picChg>
        <pc:picChg chg="del">
          <ac:chgData name="Wojciech.Pazdzierkiewicz" userId="2aa65153-47ad-4309-a227-b18c48860cd9" providerId="ADAL" clId="{623BA2AD-F9AC-48A4-8E13-0860AA5274A8}" dt="2022-05-11T08:20:44.220" v="42" actId="478"/>
          <ac:picMkLst>
            <pc:docMk/>
            <pc:sldMk cId="1517538935" sldId="2147374353"/>
            <ac:picMk id="6" creationId="{9AADB920-95EE-407F-A711-5200F9756805}"/>
          </ac:picMkLst>
        </pc:picChg>
        <pc:picChg chg="add del mod">
          <ac:chgData name="Wojciech.Pazdzierkiewicz" userId="2aa65153-47ad-4309-a227-b18c48860cd9" providerId="ADAL" clId="{623BA2AD-F9AC-48A4-8E13-0860AA5274A8}" dt="2022-05-17T07:08:37.855" v="588" actId="478"/>
          <ac:picMkLst>
            <pc:docMk/>
            <pc:sldMk cId="1517538935" sldId="2147374353"/>
            <ac:picMk id="9" creationId="{1BBDE1B6-DE20-4ABD-B7AC-E198413F5FED}"/>
          </ac:picMkLst>
        </pc:picChg>
      </pc:sldChg>
      <pc:sldChg chg="addSp delSp modSp add mod ord">
        <pc:chgData name="Wojciech.Pazdzierkiewicz" userId="2aa65153-47ad-4309-a227-b18c48860cd9" providerId="ADAL" clId="{623BA2AD-F9AC-48A4-8E13-0860AA5274A8}" dt="2022-05-23T12:01:15.438" v="710"/>
        <pc:sldMkLst>
          <pc:docMk/>
          <pc:sldMk cId="888952898" sldId="2147376025"/>
        </pc:sldMkLst>
        <pc:spChg chg="add del mod">
          <ac:chgData name="Wojciech.Pazdzierkiewicz" userId="2aa65153-47ad-4309-a227-b18c48860cd9" providerId="ADAL" clId="{623BA2AD-F9AC-48A4-8E13-0860AA5274A8}" dt="2022-05-17T07:15:28.508" v="619" actId="478"/>
          <ac:spMkLst>
            <pc:docMk/>
            <pc:sldMk cId="888952898" sldId="2147376025"/>
            <ac:spMk id="9" creationId="{642AD1EF-5318-443D-AEA3-7EF6699A2B6C}"/>
          </ac:spMkLst>
        </pc:spChg>
        <pc:spChg chg="del">
          <ac:chgData name="Wojciech.Pazdzierkiewicz" userId="2aa65153-47ad-4309-a227-b18c48860cd9" providerId="ADAL" clId="{623BA2AD-F9AC-48A4-8E13-0860AA5274A8}" dt="2022-05-17T07:15:27.131" v="618" actId="478"/>
          <ac:spMkLst>
            <pc:docMk/>
            <pc:sldMk cId="888952898" sldId="2147376025"/>
            <ac:spMk id="11" creationId="{3C1280CC-0581-7944-9131-63B3376EFBDC}"/>
          </ac:spMkLst>
        </pc:spChg>
        <pc:spChg chg="del">
          <ac:chgData name="Wojciech.Pazdzierkiewicz" userId="2aa65153-47ad-4309-a227-b18c48860cd9" providerId="ADAL" clId="{623BA2AD-F9AC-48A4-8E13-0860AA5274A8}" dt="2022-05-17T07:15:30.243" v="620" actId="478"/>
          <ac:spMkLst>
            <pc:docMk/>
            <pc:sldMk cId="888952898" sldId="2147376025"/>
            <ac:spMk id="12" creationId="{86EB492C-EA38-C144-8CFB-586365ACF5B1}"/>
          </ac:spMkLst>
        </pc:spChg>
        <pc:spChg chg="add del mod">
          <ac:chgData name="Wojciech.Pazdzierkiewicz" userId="2aa65153-47ad-4309-a227-b18c48860cd9" providerId="ADAL" clId="{623BA2AD-F9AC-48A4-8E13-0860AA5274A8}" dt="2022-05-17T07:15:31.557" v="621" actId="478"/>
          <ac:spMkLst>
            <pc:docMk/>
            <pc:sldMk cId="888952898" sldId="2147376025"/>
            <ac:spMk id="14" creationId="{1101DDFF-C525-4F98-BD8F-E15011C55A90}"/>
          </ac:spMkLst>
        </pc:spChg>
        <pc:spChg chg="add del mod">
          <ac:chgData name="Wojciech.Pazdzierkiewicz" userId="2aa65153-47ad-4309-a227-b18c48860cd9" providerId="ADAL" clId="{623BA2AD-F9AC-48A4-8E13-0860AA5274A8}" dt="2022-05-17T07:15:24.611" v="617"/>
          <ac:spMkLst>
            <pc:docMk/>
            <pc:sldMk cId="888952898" sldId="2147376025"/>
            <ac:spMk id="17" creationId="{F6125CD8-803B-4C2E-B17F-109E1001A683}"/>
          </ac:spMkLst>
        </pc:spChg>
        <pc:spChg chg="add mod">
          <ac:chgData name="Wojciech.Pazdzierkiewicz" userId="2aa65153-47ad-4309-a227-b18c48860cd9" providerId="ADAL" clId="{623BA2AD-F9AC-48A4-8E13-0860AA5274A8}" dt="2022-05-17T07:15:42.264" v="623" actId="5793"/>
          <ac:spMkLst>
            <pc:docMk/>
            <pc:sldMk cId="888952898" sldId="2147376025"/>
            <ac:spMk id="23" creationId="{FC15C496-B6E6-4A21-B6A9-3E9400714668}"/>
          </ac:spMkLst>
        </pc:spChg>
      </pc:sldChg>
      <pc:sldChg chg="add ord">
        <pc:chgData name="Wojciech.Pazdzierkiewicz" userId="2aa65153-47ad-4309-a227-b18c48860cd9" providerId="ADAL" clId="{623BA2AD-F9AC-48A4-8E13-0860AA5274A8}" dt="2022-05-23T11:58:00.020" v="707"/>
        <pc:sldMkLst>
          <pc:docMk/>
          <pc:sldMk cId="1884124366" sldId="2147376027"/>
        </pc:sldMkLst>
      </pc:sldChg>
      <pc:sldChg chg="modSp add mod setBg">
        <pc:chgData name="Wojciech.Pazdzierkiewicz" userId="2aa65153-47ad-4309-a227-b18c48860cd9" providerId="ADAL" clId="{623BA2AD-F9AC-48A4-8E13-0860AA5274A8}" dt="2022-05-17T07:06:33.819" v="582" actId="6549"/>
        <pc:sldMkLst>
          <pc:docMk/>
          <pc:sldMk cId="2712161695" sldId="2147376029"/>
        </pc:sldMkLst>
        <pc:spChg chg="mod">
          <ac:chgData name="Wojciech.Pazdzierkiewicz" userId="2aa65153-47ad-4309-a227-b18c48860cd9" providerId="ADAL" clId="{623BA2AD-F9AC-48A4-8E13-0860AA5274A8}" dt="2022-05-11T08:40:46.836" v="572" actId="14100"/>
          <ac:spMkLst>
            <pc:docMk/>
            <pc:sldMk cId="2712161695" sldId="2147376029"/>
            <ac:spMk id="5" creationId="{8D1DCA23-9417-4F1C-862A-FA7B943C7D1A}"/>
          </ac:spMkLst>
        </pc:spChg>
        <pc:spChg chg="mod">
          <ac:chgData name="Wojciech.Pazdzierkiewicz" userId="2aa65153-47ad-4309-a227-b18c48860cd9" providerId="ADAL" clId="{623BA2AD-F9AC-48A4-8E13-0860AA5274A8}" dt="2022-05-17T07:06:33.819" v="582" actId="6549"/>
          <ac:spMkLst>
            <pc:docMk/>
            <pc:sldMk cId="2712161695" sldId="2147376029"/>
            <ac:spMk id="12" creationId="{4E605F16-7FB9-4A3D-8709-5D85B7204EF4}"/>
          </ac:spMkLst>
        </pc:spChg>
      </pc:sldChg>
      <pc:sldChg chg="add">
        <pc:chgData name="Wojciech.Pazdzierkiewicz" userId="2aa65153-47ad-4309-a227-b18c48860cd9" providerId="ADAL" clId="{623BA2AD-F9AC-48A4-8E13-0860AA5274A8}" dt="2022-05-23T11:59:11.872" v="708"/>
        <pc:sldMkLst>
          <pc:docMk/>
          <pc:sldMk cId="3552128238" sldId="2147376031"/>
        </pc:sldMkLst>
      </pc:sldChg>
      <pc:sldChg chg="add">
        <pc:chgData name="Wojciech.Pazdzierkiewicz" userId="2aa65153-47ad-4309-a227-b18c48860cd9" providerId="ADAL" clId="{623BA2AD-F9AC-48A4-8E13-0860AA5274A8}" dt="2022-05-23T11:59:11.872" v="708"/>
        <pc:sldMkLst>
          <pc:docMk/>
          <pc:sldMk cId="2500785557" sldId="2147376032"/>
        </pc:sldMkLst>
      </pc:sldChg>
      <pc:sldChg chg="modSp add mod setBg">
        <pc:chgData name="Wojciech.Pazdzierkiewicz" userId="2aa65153-47ad-4309-a227-b18c48860cd9" providerId="ADAL" clId="{623BA2AD-F9AC-48A4-8E13-0860AA5274A8}" dt="2022-05-11T08:40:28.813" v="567" actId="20577"/>
        <pc:sldMkLst>
          <pc:docMk/>
          <pc:sldMk cId="1584610217" sldId="2147376034"/>
        </pc:sldMkLst>
        <pc:spChg chg="mod">
          <ac:chgData name="Wojciech.Pazdzierkiewicz" userId="2aa65153-47ad-4309-a227-b18c48860cd9" providerId="ADAL" clId="{623BA2AD-F9AC-48A4-8E13-0860AA5274A8}" dt="2022-05-11T08:40:28.813" v="567" actId="20577"/>
          <ac:spMkLst>
            <pc:docMk/>
            <pc:sldMk cId="1584610217" sldId="2147376034"/>
            <ac:spMk id="2" creationId="{3CF6F8FE-BA4C-F843-AC7D-C7395EF279F9}"/>
          </ac:spMkLst>
        </pc:spChg>
      </pc:sldChg>
      <pc:sldChg chg="addSp delSp modSp add del mod ord">
        <pc:chgData name="Wojciech.Pazdzierkiewicz" userId="2aa65153-47ad-4309-a227-b18c48860cd9" providerId="ADAL" clId="{623BA2AD-F9AC-48A4-8E13-0860AA5274A8}" dt="2022-05-17T07:15:07.329" v="613" actId="47"/>
        <pc:sldMkLst>
          <pc:docMk/>
          <pc:sldMk cId="902229840" sldId="2147376035"/>
        </pc:sldMkLst>
        <pc:spChg chg="del">
          <ac:chgData name="Wojciech.Pazdzierkiewicz" userId="2aa65153-47ad-4309-a227-b18c48860cd9" providerId="ADAL" clId="{623BA2AD-F9AC-48A4-8E13-0860AA5274A8}" dt="2022-05-17T07:11:22.134" v="603" actId="478"/>
          <ac:spMkLst>
            <pc:docMk/>
            <pc:sldMk cId="902229840" sldId="2147376035"/>
            <ac:spMk id="5" creationId="{D386AE20-36BE-47A3-9730-A34D77B89B56}"/>
          </ac:spMkLst>
        </pc:spChg>
        <pc:spChg chg="del">
          <ac:chgData name="Wojciech.Pazdzierkiewicz" userId="2aa65153-47ad-4309-a227-b18c48860cd9" providerId="ADAL" clId="{623BA2AD-F9AC-48A4-8E13-0860AA5274A8}" dt="2022-05-17T07:11:18.333" v="599" actId="478"/>
          <ac:spMkLst>
            <pc:docMk/>
            <pc:sldMk cId="902229840" sldId="2147376035"/>
            <ac:spMk id="6" creationId="{80F077B4-B60B-48DC-A757-9FBB914FEBEB}"/>
          </ac:spMkLst>
        </pc:spChg>
        <pc:spChg chg="del">
          <ac:chgData name="Wojciech.Pazdzierkiewicz" userId="2aa65153-47ad-4309-a227-b18c48860cd9" providerId="ADAL" clId="{623BA2AD-F9AC-48A4-8E13-0860AA5274A8}" dt="2022-05-17T07:11:19.726" v="600" actId="478"/>
          <ac:spMkLst>
            <pc:docMk/>
            <pc:sldMk cId="902229840" sldId="2147376035"/>
            <ac:spMk id="8" creationId="{00AE7BBF-38CB-4FBA-BE86-3FD6C83DEB0D}"/>
          </ac:spMkLst>
        </pc:spChg>
        <pc:spChg chg="del mod">
          <ac:chgData name="Wojciech.Pazdzierkiewicz" userId="2aa65153-47ad-4309-a227-b18c48860cd9" providerId="ADAL" clId="{623BA2AD-F9AC-48A4-8E13-0860AA5274A8}" dt="2022-05-17T07:11:20.828" v="602" actId="478"/>
          <ac:spMkLst>
            <pc:docMk/>
            <pc:sldMk cId="902229840" sldId="2147376035"/>
            <ac:spMk id="9" creationId="{4E4118E9-87C1-4B9F-8B65-BA4C228CCE16}"/>
          </ac:spMkLst>
        </pc:spChg>
        <pc:picChg chg="add del mod">
          <ac:chgData name="Wojciech.Pazdzierkiewicz" userId="2aa65153-47ad-4309-a227-b18c48860cd9" providerId="ADAL" clId="{623BA2AD-F9AC-48A4-8E13-0860AA5274A8}" dt="2022-05-17T07:12:00.107" v="611" actId="478"/>
          <ac:picMkLst>
            <pc:docMk/>
            <pc:sldMk cId="902229840" sldId="2147376035"/>
            <ac:picMk id="4" creationId="{E26801BB-7281-4D57-B8ED-5C289F9A990E}"/>
          </ac:picMkLst>
        </pc:picChg>
      </pc:sldChg>
      <pc:sldChg chg="add del setBg">
        <pc:chgData name="Wojciech.Pazdzierkiewicz" userId="2aa65153-47ad-4309-a227-b18c48860cd9" providerId="ADAL" clId="{623BA2AD-F9AC-48A4-8E13-0860AA5274A8}" dt="2022-05-11T08:37:32.071" v="534"/>
        <pc:sldMkLst>
          <pc:docMk/>
          <pc:sldMk cId="1123371457" sldId="2147376035"/>
        </pc:sldMkLst>
      </pc:sldChg>
      <pc:sldChg chg="add del setBg">
        <pc:chgData name="Wojciech.Pazdzierkiewicz" userId="2aa65153-47ad-4309-a227-b18c48860cd9" providerId="ADAL" clId="{623BA2AD-F9AC-48A4-8E13-0860AA5274A8}" dt="2022-05-11T08:37:37.455" v="536"/>
        <pc:sldMkLst>
          <pc:docMk/>
          <pc:sldMk cId="2165900209" sldId="214737603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b="0" i="0">
                <a:latin typeface="Arial" panose="020B0604020202020204" pitchFamily="34" charset="0"/>
              </a:defRPr>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b="0" i="0">
                <a:latin typeface="Arial" panose="020B0604020202020204" pitchFamily="34" charset="0"/>
              </a:defRPr>
            </a:lvl1pPr>
          </a:lstStyle>
          <a:p>
            <a:fld id="{DED8EAC6-2D5B-D844-A615-EDB1D698BF23}" type="datetimeFigureOut">
              <a:rPr lang="en-US" smtClean="0"/>
              <a:pPr/>
              <a:t>9/1/2022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b="0" i="0">
                <a:latin typeface="Arial" panose="020B0604020202020204" pitchFamily="34" charset="0"/>
              </a:defRPr>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b="0" i="0">
                <a:latin typeface="Arial" panose="020B0604020202020204" pitchFamily="34" charset="0"/>
              </a:defRPr>
            </a:lvl1pPr>
          </a:lstStyle>
          <a:p>
            <a:fld id="{2BA7E1BB-25B4-574B-B089-309528012E51}" type="slidenum">
              <a:rPr lang="en-US" smtClean="0"/>
              <a:pPr/>
              <a:t>‹#›</a:t>
            </a:fld>
            <a:endParaRPr lang="en-US"/>
          </a:p>
        </p:txBody>
      </p:sp>
    </p:spTree>
    <p:extLst>
      <p:ext uri="{BB962C8B-B14F-4D97-AF65-F5344CB8AC3E}">
        <p14:creationId xmlns:p14="http://schemas.microsoft.com/office/powerpoint/2010/main" val="681774909"/>
      </p:ext>
    </p:extLst>
  </p:cSld>
  <p:clrMap bg1="lt1" tx1="dk1" bg2="lt2" tx2="dk2" accent1="accent1" accent2="accent2" accent3="accent3" accent4="accent4" accent5="accent5" accent6="accent6" hlink="hlink" folHlink="folHlink"/>
  <p:notesStyle>
    <a:lvl1pPr marL="0" algn="l" defTabSz="914400" rtl="0" eaLnBrk="1" latinLnBrk="0" hangingPunct="1">
      <a:defRPr sz="1200" b="0" i="0" kern="1200">
        <a:solidFill>
          <a:schemeClr val="tx1"/>
        </a:solidFill>
        <a:latin typeface="Arial" panose="020B0604020202020204" pitchFamily="34" charset="0"/>
        <a:ea typeface="+mn-ea"/>
        <a:cs typeface="+mn-cs"/>
      </a:defRPr>
    </a:lvl1pPr>
    <a:lvl2pPr marL="457200" algn="l" defTabSz="914400" rtl="0" eaLnBrk="1" latinLnBrk="0" hangingPunct="1">
      <a:defRPr sz="1200" b="0" i="0" kern="1200">
        <a:solidFill>
          <a:schemeClr val="tx1"/>
        </a:solidFill>
        <a:latin typeface="Arial" panose="020B0604020202020204" pitchFamily="34" charset="0"/>
        <a:ea typeface="+mn-ea"/>
        <a:cs typeface="+mn-cs"/>
      </a:defRPr>
    </a:lvl2pPr>
    <a:lvl3pPr marL="914400" algn="l" defTabSz="914400" rtl="0" eaLnBrk="1" latinLnBrk="0" hangingPunct="1">
      <a:defRPr sz="1200" b="0" i="0" kern="1200">
        <a:solidFill>
          <a:schemeClr val="tx1"/>
        </a:solidFill>
        <a:latin typeface="Arial" panose="020B0604020202020204" pitchFamily="34" charset="0"/>
        <a:ea typeface="+mn-ea"/>
        <a:cs typeface="+mn-cs"/>
      </a:defRPr>
    </a:lvl3pPr>
    <a:lvl4pPr marL="1371600" algn="l" defTabSz="914400" rtl="0" eaLnBrk="1" latinLnBrk="0" hangingPunct="1">
      <a:defRPr sz="1200" b="0" i="0" kern="1200">
        <a:solidFill>
          <a:schemeClr val="tx1"/>
        </a:solidFill>
        <a:latin typeface="Arial" panose="020B0604020202020204" pitchFamily="34" charset="0"/>
        <a:ea typeface="+mn-ea"/>
        <a:cs typeface="+mn-cs"/>
      </a:defRPr>
    </a:lvl4pPr>
    <a:lvl5pPr marL="1828800" algn="l" defTabSz="914400" rtl="0" eaLnBrk="1" latinLnBrk="0" hangingPunct="1">
      <a:defRPr sz="1200" b="0" i="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a:p>
        </p:txBody>
      </p:sp>
      <p:sp>
        <p:nvSpPr>
          <p:cNvPr id="4" name="Slide Number Placeholder 3"/>
          <p:cNvSpPr>
            <a:spLocks noGrp="1"/>
          </p:cNvSpPr>
          <p:nvPr>
            <p:ph type="sldNum" sz="quarter" idx="5"/>
          </p:nvPr>
        </p:nvSpPr>
        <p:spPr/>
        <p:txBody>
          <a:bodyPr/>
          <a:lstStyle/>
          <a:p>
            <a:fld id="{2BA7E1BB-25B4-574B-B089-309528012E51}" type="slidenum">
              <a:rPr lang="en-US" smtClean="0"/>
              <a:pPr/>
              <a:t>1</a:t>
            </a:fld>
            <a:endParaRPr lang="en-US"/>
          </a:p>
        </p:txBody>
      </p:sp>
    </p:spTree>
    <p:extLst>
      <p:ext uri="{BB962C8B-B14F-4D97-AF65-F5344CB8AC3E}">
        <p14:creationId xmlns:p14="http://schemas.microsoft.com/office/powerpoint/2010/main" val="208612495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2.emf"/><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hort Title 1">
    <p:bg>
      <p:bgPr>
        <a:solidFill>
          <a:schemeClr val="accent1"/>
        </a:solidFill>
        <a:effectLst/>
      </p:bgPr>
    </p:bg>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4B33C9DA-42ED-8541-A117-D6937322BDC4}"/>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bg1"/>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sp>
        <p:nvSpPr>
          <p:cNvPr id="11" name="Text Placeholder 21">
            <a:extLst>
              <a:ext uri="{FF2B5EF4-FFF2-40B4-BE49-F238E27FC236}">
                <a16:creationId xmlns:a16="http://schemas.microsoft.com/office/drawing/2014/main" id="{7AA0D7DC-B35A-C445-A422-86F149B1078B}"/>
              </a:ext>
            </a:extLst>
          </p:cNvPr>
          <p:cNvSpPr>
            <a:spLocks noGrp="1"/>
          </p:cNvSpPr>
          <p:nvPr>
            <p:ph type="body" sz="quarter" idx="15" hasCustomPrompt="1"/>
          </p:nvPr>
        </p:nvSpPr>
        <p:spPr>
          <a:xfrm>
            <a:off x="7315200" y="244984"/>
            <a:ext cx="4419601" cy="724768"/>
          </a:xfrm>
        </p:spPr>
        <p:txBody>
          <a:bodyPr lIns="0" tIns="0" rIns="0" bIns="0" anchor="ctr">
            <a:noAutofit/>
          </a:bodyPr>
          <a:lstStyle>
            <a:lvl1pPr marL="0" indent="0">
              <a:lnSpc>
                <a:spcPts val="1600"/>
              </a:lnSpc>
              <a:buNone/>
              <a:defRPr sz="2000" b="0" i="0">
                <a:solidFill>
                  <a:schemeClr val="bg1"/>
                </a:solidFill>
                <a:latin typeface="+mj-lt"/>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a:p>
            <a:pPr lvl="0"/>
            <a:r>
              <a:rPr lang="en-US"/>
              <a:t>Location</a:t>
            </a:r>
          </a:p>
        </p:txBody>
      </p:sp>
      <p:pic>
        <p:nvPicPr>
          <p:cNvPr id="3" name="Picture 2">
            <a:extLst>
              <a:ext uri="{FF2B5EF4-FFF2-40B4-BE49-F238E27FC236}">
                <a16:creationId xmlns:a16="http://schemas.microsoft.com/office/drawing/2014/main" id="{478D4729-09A8-F842-87C4-A71523098C6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199" y="340596"/>
            <a:ext cx="1381539" cy="439580"/>
          </a:xfrm>
          <a:prstGeom prst="rect">
            <a:avLst/>
          </a:prstGeom>
        </p:spPr>
      </p:pic>
      <p:sp>
        <p:nvSpPr>
          <p:cNvPr id="8" name="Text Placeholder 7">
            <a:extLst>
              <a:ext uri="{FF2B5EF4-FFF2-40B4-BE49-F238E27FC236}">
                <a16:creationId xmlns:a16="http://schemas.microsoft.com/office/drawing/2014/main" id="{BB7E210A-CC7B-864B-AC6F-C7E9E7BC7B2B}"/>
              </a:ext>
            </a:extLst>
          </p:cNvPr>
          <p:cNvSpPr>
            <a:spLocks noGrp="1"/>
          </p:cNvSpPr>
          <p:nvPr>
            <p:ph type="body" sz="quarter" idx="16" hasCustomPrompt="1"/>
          </p:nvPr>
        </p:nvSpPr>
        <p:spPr>
          <a:xfrm>
            <a:off x="337457" y="3695700"/>
            <a:ext cx="11277600" cy="2286000"/>
          </a:xfrm>
        </p:spPr>
        <p:txBody>
          <a:bodyPr lIns="0" tIns="0" rIns="0" bIns="0" anchor="b">
            <a:normAutofit/>
          </a:bodyPr>
          <a:lstStyle>
            <a:lvl1pPr marL="0" indent="0">
              <a:buNone/>
              <a:defRPr sz="11500">
                <a:solidFill>
                  <a:schemeClr val="bg1"/>
                </a:solidFill>
                <a:latin typeface="+mj-lt"/>
              </a:defRPr>
            </a:lvl1pPr>
          </a:lstStyle>
          <a:p>
            <a:pPr lvl="0"/>
            <a:r>
              <a:rPr lang="en-US"/>
              <a:t>Title goes here</a:t>
            </a:r>
          </a:p>
        </p:txBody>
      </p:sp>
    </p:spTree>
    <p:extLst>
      <p:ext uri="{BB962C8B-B14F-4D97-AF65-F5344CB8AC3E}">
        <p14:creationId xmlns:p14="http://schemas.microsoft.com/office/powerpoint/2010/main" val="3533701119"/>
      </p:ext>
    </p:extLst>
  </p:cSld>
  <p:clrMapOvr>
    <a:masterClrMapping/>
  </p:clrMapOvr>
  <p:extLst>
    <p:ext uri="{DCECCB84-F9BA-43D5-87BE-67443E8EF086}">
      <p15:sldGuideLst xmlns:p15="http://schemas.microsoft.com/office/powerpoint/2012/main">
        <p15:guide id="1" pos="3840">
          <p15:clr>
            <a:srgbClr val="FBAE40"/>
          </p15:clr>
        </p15:guide>
        <p15:guide id="2" pos="288" userDrawn="1">
          <p15:clr>
            <a:srgbClr val="FBAE40"/>
          </p15:clr>
        </p15:guide>
        <p15:guide id="3" orient="horz" pos="3984">
          <p15:clr>
            <a:srgbClr val="FBAE40"/>
          </p15:clr>
        </p15:guide>
        <p15:guide id="4" orient="horz" pos="360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2">
    <p:bg>
      <p:bgPr>
        <a:solidFill>
          <a:schemeClr val="tx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457200" y="1143000"/>
            <a:ext cx="1042290" cy="2971902"/>
          </a:xfrm>
        </p:spPr>
        <p:txBody>
          <a:bodyPr lIns="0" tIns="0" rIns="0" bIns="0" anchor="t">
            <a:normAutofit/>
          </a:bodyPr>
          <a:lstStyle>
            <a:lvl1pPr marL="0" indent="0">
              <a:lnSpc>
                <a:spcPct val="100000"/>
              </a:lnSpc>
              <a:buNone/>
              <a:defRPr sz="4400" b="0" i="0">
                <a:ln w="12700">
                  <a:solidFill>
                    <a:schemeClr val="accent5"/>
                  </a:solidFill>
                </a:ln>
                <a:noFill/>
                <a:latin typeface="Arial" panose="020B0604020202020204" pitchFamily="34" charset="0"/>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CD04DC24-C315-324C-9D46-EBAE4F47F880}"/>
              </a:ext>
            </a:extLst>
          </p:cNvPr>
          <p:cNvSpPr>
            <a:spLocks noGrp="1"/>
          </p:cNvSpPr>
          <p:nvPr>
            <p:ph idx="13" hasCustomPrompt="1"/>
          </p:nvPr>
        </p:nvSpPr>
        <p:spPr>
          <a:xfrm>
            <a:off x="1499490" y="1134161"/>
            <a:ext cx="8912696" cy="4114902"/>
          </a:xfrm>
        </p:spPr>
        <p:txBody>
          <a:bodyPr lIns="0" tIns="0" rIns="0" bIns="0" anchor="t">
            <a:normAutofit/>
          </a:bodyPr>
          <a:lstStyle>
            <a:lvl1pPr marL="0" indent="0">
              <a:lnSpc>
                <a:spcPct val="100000"/>
              </a:lnSpc>
              <a:buNone/>
              <a:defRPr sz="4400" b="0" i="0">
                <a:ln w="12700">
                  <a:noFill/>
                </a:ln>
                <a:solidFill>
                  <a:schemeClr val="accent5"/>
                </a:solidFill>
                <a:latin typeface="Arial" panose="020B0604020202020204" pitchFamily="34" charset="0"/>
              </a:defRPr>
            </a:lvl1pPr>
          </a:lstStyle>
          <a:p>
            <a:pPr lvl="0"/>
            <a:r>
              <a:rPr lang="en-US"/>
              <a:t>Chapter</a:t>
            </a:r>
          </a:p>
          <a:p>
            <a:pPr lvl="0"/>
            <a:r>
              <a:rPr lang="en-US"/>
              <a:t>Chapter</a:t>
            </a:r>
          </a:p>
          <a:p>
            <a:pPr lvl="0"/>
            <a:r>
              <a:rPr lang="en-US"/>
              <a:t>Chapter</a:t>
            </a:r>
          </a:p>
          <a:p>
            <a:pPr lvl="0"/>
            <a:r>
              <a:rPr lang="en-US"/>
              <a:t>Chapter</a:t>
            </a:r>
          </a:p>
        </p:txBody>
      </p:sp>
      <p:sp>
        <p:nvSpPr>
          <p:cNvPr id="9" name="Title Placeholder 1">
            <a:extLst>
              <a:ext uri="{FF2B5EF4-FFF2-40B4-BE49-F238E27FC236}">
                <a16:creationId xmlns:a16="http://schemas.microsoft.com/office/drawing/2014/main" id="{57FF9043-BF86-3E41-9994-E552D5B34BB5}"/>
              </a:ext>
            </a:extLst>
          </p:cNvPr>
          <p:cNvSpPr>
            <a:spLocks noGrp="1"/>
          </p:cNvSpPr>
          <p:nvPr>
            <p:ph type="title" hasCustomPrompt="1"/>
          </p:nvPr>
        </p:nvSpPr>
        <p:spPr>
          <a:xfrm>
            <a:off x="457200" y="495300"/>
            <a:ext cx="4666998" cy="281078"/>
          </a:xfrm>
          <a:prstGeom prst="rect">
            <a:avLst/>
          </a:prstGeom>
        </p:spPr>
        <p:txBody>
          <a:bodyPr vert="horz" lIns="0" tIns="0" rIns="0" bIns="0" rtlCol="0" anchor="t">
            <a:noAutofit/>
          </a:bodyPr>
          <a:lstStyle>
            <a:lvl1pPr>
              <a:defRPr>
                <a:solidFill>
                  <a:schemeClr val="accent5"/>
                </a:solidFill>
              </a:defRPr>
            </a:lvl1pPr>
          </a:lstStyle>
          <a:p>
            <a:r>
              <a:rPr lang="en-US"/>
              <a:t>Agenda</a:t>
            </a:r>
          </a:p>
        </p:txBody>
      </p:sp>
      <p:pic>
        <p:nvPicPr>
          <p:cNvPr id="14" name="Picture 13">
            <a:extLst>
              <a:ext uri="{FF2B5EF4-FFF2-40B4-BE49-F238E27FC236}">
                <a16:creationId xmlns:a16="http://schemas.microsoft.com/office/drawing/2014/main" id="{B31CD84C-55F6-984B-AB1C-44B97692B59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2522390138"/>
      </p:ext>
    </p:extLst>
  </p:cSld>
  <p:clrMapOvr>
    <a:masterClrMapping/>
  </p:clrMapOvr>
  <p:extLst>
    <p:ext uri="{DCECCB84-F9BA-43D5-87BE-67443E8EF086}">
      <p15:sldGuideLst xmlns:p15="http://schemas.microsoft.com/office/powerpoint/2012/main">
        <p15:guide id="1" pos="3840" userDrawn="1">
          <p15:clr>
            <a:srgbClr val="FBAE40"/>
          </p15:clr>
        </p15:guide>
        <p15:guide id="2" pos="7680" userDrawn="1">
          <p15:clr>
            <a:srgbClr val="FBAE40"/>
          </p15:clr>
        </p15:guide>
        <p15:guide id="3" orient="horz" pos="768" userDrawn="1">
          <p15:clr>
            <a:srgbClr val="FBAE40"/>
          </p15:clr>
        </p15:guide>
        <p15:guide id="4" orient="horz" pos="3384"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 Description w/ Chart">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6667928" y="0"/>
            <a:ext cx="559941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457200" y="776288"/>
            <a:ext cx="4715455" cy="2286000"/>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here–Lorem ipsum dolor sit </a:t>
            </a:r>
            <a:r>
              <a:rPr lang="en-US" err="1"/>
              <a:t>amer</a:t>
            </a:r>
            <a:r>
              <a:rPr lang="en-US"/>
              <a:t>, </a:t>
            </a:r>
            <a:r>
              <a:rPr lang="en-US" err="1"/>
              <a:t>consectetur</a:t>
            </a:r>
            <a:r>
              <a:rPr lang="en-US"/>
              <a:t> </a:t>
            </a:r>
            <a:r>
              <a:rPr lang="en-US" err="1"/>
              <a:t>adipiscing</a:t>
            </a:r>
            <a:r>
              <a:rPr lang="en-US"/>
              <a:t> </a:t>
            </a:r>
            <a:r>
              <a:rPr lang="en-US" err="1"/>
              <a:t>elit</a:t>
            </a:r>
            <a:endParaRPr lang="en-US"/>
          </a:p>
        </p:txBody>
      </p:sp>
      <p:sp>
        <p:nvSpPr>
          <p:cNvPr id="8" name="Text Placeholder 4">
            <a:extLst>
              <a:ext uri="{FF2B5EF4-FFF2-40B4-BE49-F238E27FC236}">
                <a16:creationId xmlns:a16="http://schemas.microsoft.com/office/drawing/2014/main" id="{E0A26E2A-1F3D-0C4E-8EEF-16F869265C1D}"/>
              </a:ext>
            </a:extLst>
          </p:cNvPr>
          <p:cNvSpPr>
            <a:spLocks noGrp="1"/>
          </p:cNvSpPr>
          <p:nvPr>
            <p:ph type="body" sz="quarter" idx="23" hasCustomPrompt="1"/>
          </p:nvPr>
        </p:nvSpPr>
        <p:spPr>
          <a:xfrm>
            <a:off x="457200" y="4572000"/>
            <a:ext cx="3899043" cy="1406250"/>
          </a:xfrm>
        </p:spPr>
        <p:txBody>
          <a:bodyPr lIns="0" tIns="0" rIns="0" bIns="0">
            <a:noAutofit/>
          </a:bodyPr>
          <a:lstStyle>
            <a:lvl1pPr marL="0" indent="0">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2" name="Slide Number Placeholder 5">
            <a:extLst>
              <a:ext uri="{FF2B5EF4-FFF2-40B4-BE49-F238E27FC236}">
                <a16:creationId xmlns:a16="http://schemas.microsoft.com/office/drawing/2014/main" id="{87B521B1-D76B-074D-BB0F-3C39DA032CB6}"/>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14" name="Picture 13">
            <a:extLst>
              <a:ext uri="{FF2B5EF4-FFF2-40B4-BE49-F238E27FC236}">
                <a16:creationId xmlns:a16="http://schemas.microsoft.com/office/drawing/2014/main" id="{52E485E1-C24F-C14B-94CC-261A0982FDF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7" name="Picture Placeholder 6">
            <a:extLst>
              <a:ext uri="{FF2B5EF4-FFF2-40B4-BE49-F238E27FC236}">
                <a16:creationId xmlns:a16="http://schemas.microsoft.com/office/drawing/2014/main" id="{AE85E3B6-039B-9943-BF72-A26B0ABF3614}"/>
              </a:ext>
            </a:extLst>
          </p:cNvPr>
          <p:cNvSpPr>
            <a:spLocks noGrp="1"/>
          </p:cNvSpPr>
          <p:nvPr>
            <p:ph type="pic" sz="quarter" idx="24"/>
          </p:nvPr>
        </p:nvSpPr>
        <p:spPr>
          <a:xfrm>
            <a:off x="7315200" y="1408113"/>
            <a:ext cx="2640013" cy="4344987"/>
          </a:xfrm>
        </p:spPr>
        <p:txBody>
          <a:bodyPr/>
          <a:lstStyle/>
          <a:p>
            <a:endParaRPr lang="en-US"/>
          </a:p>
        </p:txBody>
      </p:sp>
      <p:sp>
        <p:nvSpPr>
          <p:cNvPr id="18" name="Content Placeholder 2">
            <a:extLst>
              <a:ext uri="{FF2B5EF4-FFF2-40B4-BE49-F238E27FC236}">
                <a16:creationId xmlns:a16="http://schemas.microsoft.com/office/drawing/2014/main" id="{5F3B114F-FD81-5241-BF07-54C8496C1DD6}"/>
              </a:ext>
            </a:extLst>
          </p:cNvPr>
          <p:cNvSpPr>
            <a:spLocks noGrp="1"/>
          </p:cNvSpPr>
          <p:nvPr>
            <p:ph idx="1" hasCustomPrompt="1"/>
          </p:nvPr>
        </p:nvSpPr>
        <p:spPr>
          <a:xfrm>
            <a:off x="10209259" y="3870259"/>
            <a:ext cx="1184657" cy="1256546"/>
          </a:xfrm>
        </p:spPr>
        <p:txBody>
          <a:bodyPr lIns="0" tIns="0" rIns="0" bIns="0" anchor="t">
            <a:normAutofit/>
          </a:bodyPr>
          <a:lstStyle>
            <a:lvl1pPr marL="0" indent="0">
              <a:lnSpc>
                <a:spcPct val="100000"/>
              </a:lnSpc>
              <a:buNone/>
              <a:defRPr sz="8000" b="0" i="0">
                <a:ln w="12700">
                  <a:solidFill>
                    <a:schemeClr val="tx1"/>
                  </a:solidFill>
                </a:ln>
                <a:noFill/>
                <a:latin typeface="Arial" panose="020B0604020202020204" pitchFamily="34" charset="0"/>
              </a:defRPr>
            </a:lvl1pPr>
          </a:lstStyle>
          <a:p>
            <a:pPr lvl="0"/>
            <a:r>
              <a:rPr lang="en-US"/>
              <a:t>01</a:t>
            </a:r>
          </a:p>
        </p:txBody>
      </p:sp>
      <p:sp>
        <p:nvSpPr>
          <p:cNvPr id="19" name="Text Placeholder 4">
            <a:extLst>
              <a:ext uri="{FF2B5EF4-FFF2-40B4-BE49-F238E27FC236}">
                <a16:creationId xmlns:a16="http://schemas.microsoft.com/office/drawing/2014/main" id="{0724D818-78C5-5749-BF65-3D70CDD886EB}"/>
              </a:ext>
            </a:extLst>
          </p:cNvPr>
          <p:cNvSpPr>
            <a:spLocks noGrp="1"/>
          </p:cNvSpPr>
          <p:nvPr>
            <p:ph type="body" sz="quarter" idx="25" hasCustomPrompt="1"/>
          </p:nvPr>
        </p:nvSpPr>
        <p:spPr>
          <a:xfrm>
            <a:off x="10209259" y="4999356"/>
            <a:ext cx="1573829"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Tree>
    <p:extLst>
      <p:ext uri="{BB962C8B-B14F-4D97-AF65-F5344CB8AC3E}">
        <p14:creationId xmlns:p14="http://schemas.microsoft.com/office/powerpoint/2010/main" val="342336869"/>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 Description w/ Icon Spring Green">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2B990099-A11A-7B43-8CA5-F3DF42BB6820}"/>
              </a:ext>
            </a:extLst>
          </p:cNvPr>
          <p:cNvSpPr/>
          <p:nvPr userDrawn="1"/>
        </p:nvSpPr>
        <p:spPr>
          <a:xfrm>
            <a:off x="0" y="0"/>
            <a:ext cx="6096000"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173E33EC-479A-9B4A-9EA0-CD198E459257}"/>
              </a:ext>
            </a:extLst>
          </p:cNvPr>
          <p:cNvPicPr>
            <a:picLocks noChangeAspect="1"/>
          </p:cNvPicPr>
          <p:nvPr userDrawn="1"/>
        </p:nvPicPr>
        <p:blipFill>
          <a:blip r:embed="rId2"/>
          <a:stretch>
            <a:fillRect/>
          </a:stretch>
        </p:blipFill>
        <p:spPr>
          <a:xfrm>
            <a:off x="467706" y="6291176"/>
            <a:ext cx="730343" cy="238766"/>
          </a:xfrm>
          <a:prstGeom prst="rect">
            <a:avLst/>
          </a:prstGeom>
        </p:spPr>
      </p:pic>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457201" y="1633591"/>
            <a:ext cx="4666998" cy="1795410"/>
          </a:xfrm>
        </p:spPr>
        <p:txBody>
          <a:bodyPr lIns="0" tIns="0" rIns="0" bIns="0">
            <a:noAutofit/>
          </a:bodyPr>
          <a:lstStyle>
            <a:lvl1pPr marL="0" indent="0">
              <a:lnSpc>
                <a:spcPct val="100000"/>
              </a:lnSpc>
              <a:buNone/>
              <a:defRPr sz="3200" b="0" i="0">
                <a:solidFill>
                  <a:schemeClr val="tx2"/>
                </a:solidFill>
                <a:latin typeface="Arial" panose="020B0604020202020204" pitchFamily="34" charset="0"/>
              </a:defRPr>
            </a:lvl1pPr>
          </a:lstStyle>
          <a:p>
            <a:pPr lvl="0"/>
            <a:r>
              <a:rPr lang="en-US"/>
              <a:t>Add body text here </a:t>
            </a:r>
            <a:br>
              <a:rPr lang="en-US"/>
            </a:br>
            <a:r>
              <a:rPr lang="en-US"/>
              <a:t>as a caption.</a:t>
            </a:r>
          </a:p>
        </p:txBody>
      </p:sp>
      <p:sp>
        <p:nvSpPr>
          <p:cNvPr id="8" name="Text Placeholder 4">
            <a:extLst>
              <a:ext uri="{FF2B5EF4-FFF2-40B4-BE49-F238E27FC236}">
                <a16:creationId xmlns:a16="http://schemas.microsoft.com/office/drawing/2014/main" id="{E0A26E2A-1F3D-0C4E-8EEF-16F869265C1D}"/>
              </a:ext>
            </a:extLst>
          </p:cNvPr>
          <p:cNvSpPr>
            <a:spLocks noGrp="1"/>
          </p:cNvSpPr>
          <p:nvPr>
            <p:ph type="body" sz="quarter" idx="23" hasCustomPrompt="1"/>
          </p:nvPr>
        </p:nvSpPr>
        <p:spPr>
          <a:xfrm>
            <a:off x="457200" y="3870259"/>
            <a:ext cx="4666998" cy="1847421"/>
          </a:xfrm>
        </p:spPr>
        <p:txBody>
          <a:bodyPr lIns="0" tIns="0" rIns="0" bIns="0">
            <a:noAutofit/>
          </a:bodyPr>
          <a:lstStyle>
            <a:lvl1pPr marL="0" marR="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sz="1400" b="0" i="0">
                <a:solidFill>
                  <a:schemeClr val="tx2"/>
                </a:solidFill>
                <a:latin typeface="Arial" panose="020B0604020202020204" pitchFamily="34" charset="0"/>
              </a:defRPr>
            </a:lvl1pPr>
          </a:lstStyle>
          <a:p>
            <a:pPr lvl="0"/>
            <a:r>
              <a:rPr lang="en-US"/>
              <a:t>Add list here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12" name="Slide Number Placeholder 5">
            <a:extLst>
              <a:ext uri="{FF2B5EF4-FFF2-40B4-BE49-F238E27FC236}">
                <a16:creationId xmlns:a16="http://schemas.microsoft.com/office/drawing/2014/main" id="{87B521B1-D76B-074D-BB0F-3C39DA032CB6}"/>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19" name="Text Placeholder 4">
            <a:extLst>
              <a:ext uri="{FF2B5EF4-FFF2-40B4-BE49-F238E27FC236}">
                <a16:creationId xmlns:a16="http://schemas.microsoft.com/office/drawing/2014/main" id="{0724D818-78C5-5749-BF65-3D70CDD886EB}"/>
              </a:ext>
            </a:extLst>
          </p:cNvPr>
          <p:cNvSpPr>
            <a:spLocks noGrp="1"/>
          </p:cNvSpPr>
          <p:nvPr>
            <p:ph type="body" sz="quarter" idx="25" hasCustomPrompt="1"/>
          </p:nvPr>
        </p:nvSpPr>
        <p:spPr>
          <a:xfrm>
            <a:off x="7487806" y="4793969"/>
            <a:ext cx="3463760" cy="753744"/>
          </a:xfrm>
        </p:spPr>
        <p:txBody>
          <a:bodyPr lIns="0" tIns="0" rIns="0" bIns="0">
            <a:noAutofit/>
          </a:bodyPr>
          <a:lstStyle>
            <a:lvl1pPr marL="0" indent="0" algn="ctr">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0" name="Title 1">
            <a:extLst>
              <a:ext uri="{FF2B5EF4-FFF2-40B4-BE49-F238E27FC236}">
                <a16:creationId xmlns:a16="http://schemas.microsoft.com/office/drawing/2014/main" id="{1EBD7085-9F4B-354E-96FD-0C545180DA34}"/>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11" name="Text Placeholder 57">
            <a:extLst>
              <a:ext uri="{FF2B5EF4-FFF2-40B4-BE49-F238E27FC236}">
                <a16:creationId xmlns:a16="http://schemas.microsoft.com/office/drawing/2014/main" id="{5561DAEC-5DFF-2A4D-A902-FDAA9AD41E1F}"/>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cxnSp>
        <p:nvCxnSpPr>
          <p:cNvPr id="3" name="Straight Connector 2">
            <a:extLst>
              <a:ext uri="{FF2B5EF4-FFF2-40B4-BE49-F238E27FC236}">
                <a16:creationId xmlns:a16="http://schemas.microsoft.com/office/drawing/2014/main" id="{C31EE4CC-B4BD-B042-93C4-EF60CFEA1FE0}"/>
              </a:ext>
            </a:extLst>
          </p:cNvPr>
          <p:cNvCxnSpPr/>
          <p:nvPr userDrawn="1"/>
        </p:nvCxnSpPr>
        <p:spPr>
          <a:xfrm>
            <a:off x="456949" y="3628870"/>
            <a:ext cx="4667249"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
        <p:nvSpPr>
          <p:cNvPr id="7" name="Picture Placeholder 6">
            <a:extLst>
              <a:ext uri="{FF2B5EF4-FFF2-40B4-BE49-F238E27FC236}">
                <a16:creationId xmlns:a16="http://schemas.microsoft.com/office/drawing/2014/main" id="{F71F9149-9238-0147-86CC-3A984442921F}"/>
              </a:ext>
            </a:extLst>
          </p:cNvPr>
          <p:cNvSpPr>
            <a:spLocks noGrp="1"/>
          </p:cNvSpPr>
          <p:nvPr>
            <p:ph type="pic" sz="quarter" idx="27" hasCustomPrompt="1"/>
          </p:nvPr>
        </p:nvSpPr>
        <p:spPr>
          <a:xfrm>
            <a:off x="7487805" y="1058863"/>
            <a:ext cx="3464357" cy="3416300"/>
          </a:xfrm>
        </p:spPr>
        <p:txBody>
          <a:bodyPr anchor="ctr"/>
          <a:lstStyle>
            <a:lvl1pPr marL="0" indent="0" algn="ctr">
              <a:buNone/>
              <a:defRPr/>
            </a:lvl1pPr>
          </a:lstStyle>
          <a:p>
            <a:r>
              <a:rPr lang="en-US"/>
              <a:t>ADD ICON HERE</a:t>
            </a:r>
          </a:p>
        </p:txBody>
      </p:sp>
    </p:spTree>
    <p:extLst>
      <p:ext uri="{BB962C8B-B14F-4D97-AF65-F5344CB8AC3E}">
        <p14:creationId xmlns:p14="http://schemas.microsoft.com/office/powerpoint/2010/main" val="3589047222"/>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DF542D8-F4D5-2F4C-AA85-3E9B98B22018}"/>
              </a:ext>
            </a:extLst>
          </p:cNvPr>
          <p:cNvSpPr/>
          <p:nvPr userDrawn="1"/>
        </p:nvSpPr>
        <p:spPr>
          <a:xfrm>
            <a:off x="0" y="2373330"/>
            <a:ext cx="12192000" cy="450678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F240AF88-697C-A94B-85ED-5BA3E2F79619}"/>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5" name="Title 1">
            <a:extLst>
              <a:ext uri="{FF2B5EF4-FFF2-40B4-BE49-F238E27FC236}">
                <a16:creationId xmlns:a16="http://schemas.microsoft.com/office/drawing/2014/main" id="{2E8B1842-C8E3-D04B-845D-6A719920D733}"/>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6" name="Text Placeholder 57">
            <a:extLst>
              <a:ext uri="{FF2B5EF4-FFF2-40B4-BE49-F238E27FC236}">
                <a16:creationId xmlns:a16="http://schemas.microsoft.com/office/drawing/2014/main" id="{9FFAD7A3-108D-8E43-A593-0F5ECBAE5003}"/>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9" name="Text Placeholder 4">
            <a:extLst>
              <a:ext uri="{FF2B5EF4-FFF2-40B4-BE49-F238E27FC236}">
                <a16:creationId xmlns:a16="http://schemas.microsoft.com/office/drawing/2014/main" id="{67FFDD16-D6AF-F546-AFFB-F1DFB952EE6F}"/>
              </a:ext>
            </a:extLst>
          </p:cNvPr>
          <p:cNvSpPr>
            <a:spLocks noGrp="1"/>
          </p:cNvSpPr>
          <p:nvPr>
            <p:ph type="body" sz="quarter" idx="23" hasCustomPrompt="1"/>
          </p:nvPr>
        </p:nvSpPr>
        <p:spPr>
          <a:xfrm>
            <a:off x="457200" y="1271679"/>
            <a:ext cx="5286054" cy="563473"/>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0" name="Text Placeholder 4">
            <a:extLst>
              <a:ext uri="{FF2B5EF4-FFF2-40B4-BE49-F238E27FC236}">
                <a16:creationId xmlns:a16="http://schemas.microsoft.com/office/drawing/2014/main" id="{C9FF6959-9EB7-5B4C-AB2C-C178CE028A45}"/>
              </a:ext>
            </a:extLst>
          </p:cNvPr>
          <p:cNvSpPr>
            <a:spLocks noGrp="1"/>
          </p:cNvSpPr>
          <p:nvPr>
            <p:ph type="body" sz="quarter" idx="25" hasCustomPrompt="1"/>
          </p:nvPr>
        </p:nvSpPr>
        <p:spPr>
          <a:xfrm>
            <a:off x="6060040" y="4650035"/>
            <a:ext cx="1306531"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1" name="Text Placeholder 4">
            <a:extLst>
              <a:ext uri="{FF2B5EF4-FFF2-40B4-BE49-F238E27FC236}">
                <a16:creationId xmlns:a16="http://schemas.microsoft.com/office/drawing/2014/main" id="{18E1E4F0-5E3A-654B-8CEF-D12F0577272E}"/>
              </a:ext>
            </a:extLst>
          </p:cNvPr>
          <p:cNvSpPr>
            <a:spLocks noGrp="1"/>
          </p:cNvSpPr>
          <p:nvPr>
            <p:ph type="body" sz="quarter" idx="27" hasCustomPrompt="1"/>
          </p:nvPr>
        </p:nvSpPr>
        <p:spPr>
          <a:xfrm>
            <a:off x="457200" y="4626955"/>
            <a:ext cx="1306531"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2" name="Text Placeholder 4">
            <a:extLst>
              <a:ext uri="{FF2B5EF4-FFF2-40B4-BE49-F238E27FC236}">
                <a16:creationId xmlns:a16="http://schemas.microsoft.com/office/drawing/2014/main" id="{627EC35C-0A16-0849-9027-611C60FD60AC}"/>
              </a:ext>
            </a:extLst>
          </p:cNvPr>
          <p:cNvSpPr>
            <a:spLocks noGrp="1"/>
          </p:cNvSpPr>
          <p:nvPr>
            <p:ph type="body" sz="quarter" idx="28" hasCustomPrompt="1"/>
          </p:nvPr>
        </p:nvSpPr>
        <p:spPr>
          <a:xfrm>
            <a:off x="3214098" y="2944525"/>
            <a:ext cx="1306531"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3" name="Text Placeholder 4">
            <a:extLst>
              <a:ext uri="{FF2B5EF4-FFF2-40B4-BE49-F238E27FC236}">
                <a16:creationId xmlns:a16="http://schemas.microsoft.com/office/drawing/2014/main" id="{1B8250BC-602B-AF48-AEF0-1F8448FD28A5}"/>
              </a:ext>
            </a:extLst>
          </p:cNvPr>
          <p:cNvSpPr>
            <a:spLocks noGrp="1"/>
          </p:cNvSpPr>
          <p:nvPr>
            <p:ph type="body" sz="quarter" idx="29" hasCustomPrompt="1"/>
          </p:nvPr>
        </p:nvSpPr>
        <p:spPr>
          <a:xfrm>
            <a:off x="8854611" y="2944525"/>
            <a:ext cx="1306531" cy="753744"/>
          </a:xfrm>
        </p:spPr>
        <p:txBody>
          <a:bodyPr lIns="0" tIns="0" rIns="0" bIns="0">
            <a:noAutofit/>
          </a:bodyPr>
          <a:lstStyle>
            <a:lvl1pPr marL="0" indent="0">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4" name="Text Placeholder 4">
            <a:extLst>
              <a:ext uri="{FF2B5EF4-FFF2-40B4-BE49-F238E27FC236}">
                <a16:creationId xmlns:a16="http://schemas.microsoft.com/office/drawing/2014/main" id="{F8642879-1EFD-2349-A231-EF02DE5AE8A2}"/>
              </a:ext>
            </a:extLst>
          </p:cNvPr>
          <p:cNvSpPr>
            <a:spLocks noGrp="1"/>
          </p:cNvSpPr>
          <p:nvPr>
            <p:ph type="body" sz="quarter" idx="30" hasCustomPrompt="1"/>
          </p:nvPr>
        </p:nvSpPr>
        <p:spPr>
          <a:xfrm>
            <a:off x="10488200" y="4620839"/>
            <a:ext cx="1306531" cy="753744"/>
          </a:xfrm>
        </p:spPr>
        <p:txBody>
          <a:bodyPr lIns="0" tIns="0" rIns="0" bIns="0">
            <a:noAutofit/>
          </a:bodyPr>
          <a:lstStyle>
            <a:lvl1pPr marL="0" indent="0" algn="l">
              <a:buNone/>
              <a:defRPr sz="10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cxnSp>
        <p:nvCxnSpPr>
          <p:cNvPr id="17" name="Straight Connector 16">
            <a:extLst>
              <a:ext uri="{FF2B5EF4-FFF2-40B4-BE49-F238E27FC236}">
                <a16:creationId xmlns:a16="http://schemas.microsoft.com/office/drawing/2014/main" id="{9A9A1B2B-D46E-AA4D-9668-3E8D9A2A0138}"/>
              </a:ext>
            </a:extLst>
          </p:cNvPr>
          <p:cNvCxnSpPr>
            <a:cxnSpLocks/>
          </p:cNvCxnSpPr>
          <p:nvPr userDrawn="1"/>
        </p:nvCxnSpPr>
        <p:spPr>
          <a:xfrm>
            <a:off x="494015" y="4238090"/>
            <a:ext cx="11203969" cy="0"/>
          </a:xfrm>
          <a:prstGeom prst="line">
            <a:avLst/>
          </a:prstGeom>
          <a:ln w="44450">
            <a:solidFill>
              <a:schemeClr val="bg1"/>
            </a:solidFill>
          </a:ln>
        </p:spPr>
        <p:style>
          <a:lnRef idx="1">
            <a:schemeClr val="accent1"/>
          </a:lnRef>
          <a:fillRef idx="0">
            <a:schemeClr val="accent1"/>
          </a:fillRef>
          <a:effectRef idx="0">
            <a:schemeClr val="accent1"/>
          </a:effectRef>
          <a:fontRef idx="minor">
            <a:schemeClr val="tx1"/>
          </a:fontRef>
        </p:style>
      </p:cxnSp>
      <p:sp>
        <p:nvSpPr>
          <p:cNvPr id="23" name="Text Placeholder 4">
            <a:extLst>
              <a:ext uri="{FF2B5EF4-FFF2-40B4-BE49-F238E27FC236}">
                <a16:creationId xmlns:a16="http://schemas.microsoft.com/office/drawing/2014/main" id="{EA900901-4460-014B-9F49-7AC6F3FB3BCF}"/>
              </a:ext>
            </a:extLst>
          </p:cNvPr>
          <p:cNvSpPr>
            <a:spLocks noGrp="1"/>
          </p:cNvSpPr>
          <p:nvPr>
            <p:ph type="body" sz="quarter" idx="31" hasCustomPrompt="1"/>
          </p:nvPr>
        </p:nvSpPr>
        <p:spPr>
          <a:xfrm>
            <a:off x="457200" y="3491287"/>
            <a:ext cx="1306531" cy="451635"/>
          </a:xfr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2017</a:t>
            </a:r>
          </a:p>
        </p:txBody>
      </p:sp>
      <p:sp>
        <p:nvSpPr>
          <p:cNvPr id="24" name="Text Placeholder 4">
            <a:extLst>
              <a:ext uri="{FF2B5EF4-FFF2-40B4-BE49-F238E27FC236}">
                <a16:creationId xmlns:a16="http://schemas.microsoft.com/office/drawing/2014/main" id="{868DA4DE-AA7F-7646-88EA-0EC9187A9E5A}"/>
              </a:ext>
            </a:extLst>
          </p:cNvPr>
          <p:cNvSpPr>
            <a:spLocks noGrp="1"/>
          </p:cNvSpPr>
          <p:nvPr>
            <p:ph type="body" sz="quarter" idx="32" hasCustomPrompt="1"/>
          </p:nvPr>
        </p:nvSpPr>
        <p:spPr>
          <a:xfrm>
            <a:off x="5895654" y="3491287"/>
            <a:ext cx="1306531" cy="451635"/>
          </a:xfr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2019</a:t>
            </a:r>
          </a:p>
        </p:txBody>
      </p:sp>
      <p:sp>
        <p:nvSpPr>
          <p:cNvPr id="25" name="Text Placeholder 4">
            <a:extLst>
              <a:ext uri="{FF2B5EF4-FFF2-40B4-BE49-F238E27FC236}">
                <a16:creationId xmlns:a16="http://schemas.microsoft.com/office/drawing/2014/main" id="{3AF16675-D7CB-AA49-93D4-DD0B5F71C285}"/>
              </a:ext>
            </a:extLst>
          </p:cNvPr>
          <p:cNvSpPr>
            <a:spLocks noGrp="1"/>
          </p:cNvSpPr>
          <p:nvPr>
            <p:ph type="body" sz="quarter" idx="33" hasCustomPrompt="1"/>
          </p:nvPr>
        </p:nvSpPr>
        <p:spPr>
          <a:xfrm>
            <a:off x="10488200" y="3491287"/>
            <a:ext cx="1306531" cy="451635"/>
          </a:xfrm>
        </p:spPr>
        <p:txBody>
          <a:bodyPr lIns="0" tIns="0" rIns="0" bIns="0">
            <a:noAutofit/>
          </a:bodyPr>
          <a:lstStyle>
            <a:lvl1pPr marL="0" indent="0" algn="r">
              <a:buNone/>
              <a:defRPr sz="3200" b="0" i="0">
                <a:solidFill>
                  <a:schemeClr val="bg1"/>
                </a:solidFill>
                <a:latin typeface="Arial" panose="020B0604020202020204" pitchFamily="34" charset="0"/>
              </a:defRPr>
            </a:lvl1pPr>
          </a:lstStyle>
          <a:p>
            <a:pPr lvl="0"/>
            <a:r>
              <a:rPr lang="en-US"/>
              <a:t>2021</a:t>
            </a:r>
          </a:p>
        </p:txBody>
      </p:sp>
      <p:sp>
        <p:nvSpPr>
          <p:cNvPr id="26" name="Text Placeholder 4">
            <a:extLst>
              <a:ext uri="{FF2B5EF4-FFF2-40B4-BE49-F238E27FC236}">
                <a16:creationId xmlns:a16="http://schemas.microsoft.com/office/drawing/2014/main" id="{20B32F33-A519-8145-B893-DF1E7CE72CC4}"/>
              </a:ext>
            </a:extLst>
          </p:cNvPr>
          <p:cNvSpPr>
            <a:spLocks noGrp="1"/>
          </p:cNvSpPr>
          <p:nvPr>
            <p:ph type="body" sz="quarter" idx="34" hasCustomPrompt="1"/>
          </p:nvPr>
        </p:nvSpPr>
        <p:spPr>
          <a:xfrm>
            <a:off x="3136185" y="4600896"/>
            <a:ext cx="1306531" cy="451635"/>
          </a:xfr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2018</a:t>
            </a:r>
          </a:p>
        </p:txBody>
      </p:sp>
      <p:sp>
        <p:nvSpPr>
          <p:cNvPr id="27" name="Text Placeholder 4">
            <a:extLst>
              <a:ext uri="{FF2B5EF4-FFF2-40B4-BE49-F238E27FC236}">
                <a16:creationId xmlns:a16="http://schemas.microsoft.com/office/drawing/2014/main" id="{E6D51038-6082-4F42-9D1B-48423147C954}"/>
              </a:ext>
            </a:extLst>
          </p:cNvPr>
          <p:cNvSpPr>
            <a:spLocks noGrp="1"/>
          </p:cNvSpPr>
          <p:nvPr>
            <p:ph type="body" sz="quarter" idx="35" hasCustomPrompt="1"/>
          </p:nvPr>
        </p:nvSpPr>
        <p:spPr>
          <a:xfrm>
            <a:off x="8797246" y="4600896"/>
            <a:ext cx="1306531" cy="451635"/>
          </a:xfrm>
        </p:spPr>
        <p:txBody>
          <a:bodyPr lIns="0" tIns="0" rIns="0" bIns="0">
            <a:noAutofit/>
          </a:bodyPr>
          <a:lstStyle>
            <a:lvl1pPr marL="0" indent="0">
              <a:buNone/>
              <a:defRPr sz="3200" b="0" i="0">
                <a:solidFill>
                  <a:schemeClr val="bg1"/>
                </a:solidFill>
                <a:latin typeface="Arial" panose="020B0604020202020204" pitchFamily="34" charset="0"/>
              </a:defRPr>
            </a:lvl1pPr>
          </a:lstStyle>
          <a:p>
            <a:pPr lvl="0"/>
            <a:r>
              <a:rPr lang="en-US"/>
              <a:t>2020</a:t>
            </a:r>
          </a:p>
        </p:txBody>
      </p:sp>
      <p:pic>
        <p:nvPicPr>
          <p:cNvPr id="28" name="Picture 27">
            <a:extLst>
              <a:ext uri="{FF2B5EF4-FFF2-40B4-BE49-F238E27FC236}">
                <a16:creationId xmlns:a16="http://schemas.microsoft.com/office/drawing/2014/main" id="{E44DC095-CFB6-964D-AE75-D511AC19E36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19" name="Oval 18">
            <a:extLst>
              <a:ext uri="{FF2B5EF4-FFF2-40B4-BE49-F238E27FC236}">
                <a16:creationId xmlns:a16="http://schemas.microsoft.com/office/drawing/2014/main" id="{3C7C790D-C966-C140-A050-D1A90688D49A}"/>
              </a:ext>
            </a:extLst>
          </p:cNvPr>
          <p:cNvSpPr/>
          <p:nvPr userDrawn="1"/>
        </p:nvSpPr>
        <p:spPr>
          <a:xfrm>
            <a:off x="420877"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C3F15A5E-5AC7-6E49-A13C-6B2DE1C3D52D}"/>
              </a:ext>
            </a:extLst>
          </p:cNvPr>
          <p:cNvSpPr/>
          <p:nvPr userDrawn="1"/>
        </p:nvSpPr>
        <p:spPr>
          <a:xfrm>
            <a:off x="3153738"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52F7896C-D0A8-8F4E-8186-82FC4522068A}"/>
              </a:ext>
            </a:extLst>
          </p:cNvPr>
          <p:cNvSpPr/>
          <p:nvPr userDrawn="1"/>
        </p:nvSpPr>
        <p:spPr>
          <a:xfrm>
            <a:off x="5821976"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5E7C0CBC-F575-A348-A577-726D675B80DA}"/>
              </a:ext>
            </a:extLst>
          </p:cNvPr>
          <p:cNvSpPr/>
          <p:nvPr userDrawn="1"/>
        </p:nvSpPr>
        <p:spPr>
          <a:xfrm>
            <a:off x="8696710"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8957F303-0661-EA41-8D21-B5723B2040B3}"/>
              </a:ext>
            </a:extLst>
          </p:cNvPr>
          <p:cNvSpPr/>
          <p:nvPr userDrawn="1"/>
        </p:nvSpPr>
        <p:spPr>
          <a:xfrm>
            <a:off x="11550482" y="4150332"/>
            <a:ext cx="175516" cy="1755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02727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Process Chart Warm Re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994149D-EC84-EF4B-8D44-494921A952AE}"/>
              </a:ext>
            </a:extLst>
          </p:cNvPr>
          <p:cNvSpPr/>
          <p:nvPr userDrawn="1"/>
        </p:nvSpPr>
        <p:spPr>
          <a:xfrm>
            <a:off x="0" y="1151467"/>
            <a:ext cx="12192000" cy="5706533"/>
          </a:xfrm>
          <a:custGeom>
            <a:avLst/>
            <a:gdLst>
              <a:gd name="connsiteX0" fmla="*/ 262467 w 12192000"/>
              <a:gd name="connsiteY0" fmla="*/ 0 h 5706533"/>
              <a:gd name="connsiteX1" fmla="*/ 2125133 w 12192000"/>
              <a:gd name="connsiteY1" fmla="*/ 0 h 5706533"/>
              <a:gd name="connsiteX2" fmla="*/ 2125133 w 12192000"/>
              <a:gd name="connsiteY2" fmla="*/ 541866 h 5706533"/>
              <a:gd name="connsiteX3" fmla="*/ 12192000 w 12192000"/>
              <a:gd name="connsiteY3" fmla="*/ 541866 h 5706533"/>
              <a:gd name="connsiteX4" fmla="*/ 12192000 w 12192000"/>
              <a:gd name="connsiteY4" fmla="*/ 5706533 h 5706533"/>
              <a:gd name="connsiteX5" fmla="*/ 0 w 12192000"/>
              <a:gd name="connsiteY5" fmla="*/ 5706533 h 5706533"/>
              <a:gd name="connsiteX6" fmla="*/ 0 w 12192000"/>
              <a:gd name="connsiteY6" fmla="*/ 541866 h 5706533"/>
              <a:gd name="connsiteX7" fmla="*/ 262467 w 12192000"/>
              <a:gd name="connsiteY7" fmla="*/ 541866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06533">
                <a:moveTo>
                  <a:pt x="262467" y="0"/>
                </a:moveTo>
                <a:lnTo>
                  <a:pt x="2125133" y="0"/>
                </a:lnTo>
                <a:lnTo>
                  <a:pt x="2125133" y="541866"/>
                </a:lnTo>
                <a:lnTo>
                  <a:pt x="12192000" y="541866"/>
                </a:lnTo>
                <a:lnTo>
                  <a:pt x="12192000" y="5706533"/>
                </a:lnTo>
                <a:lnTo>
                  <a:pt x="0" y="5706533"/>
                </a:lnTo>
                <a:lnTo>
                  <a:pt x="0" y="541866"/>
                </a:lnTo>
                <a:lnTo>
                  <a:pt x="262467" y="541866"/>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E2BCB9-80FA-6D43-9C35-77F4504A89D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C36D518-AC93-1D43-87D7-BDBB74C32007}"/>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18" name="Text Placeholder 17">
            <a:extLst>
              <a:ext uri="{FF2B5EF4-FFF2-40B4-BE49-F238E27FC236}">
                <a16:creationId xmlns:a16="http://schemas.microsoft.com/office/drawing/2014/main" id="{77D74273-F77A-2542-A8BB-3C41A6C7AF5E}"/>
              </a:ext>
            </a:extLst>
          </p:cNvPr>
          <p:cNvSpPr>
            <a:spLocks noGrp="1"/>
          </p:cNvSpPr>
          <p:nvPr>
            <p:ph type="body" sz="quarter" idx="11" hasCustomPrompt="1"/>
          </p:nvPr>
        </p:nvSpPr>
        <p:spPr>
          <a:xfrm>
            <a:off x="364067" y="1271678"/>
            <a:ext cx="1625600" cy="379322"/>
          </a:xfrm>
        </p:spPr>
        <p:txBody>
          <a:bodyPr anchor="ctr">
            <a:noAutofit/>
          </a:bodyPr>
          <a:lstStyle>
            <a:lvl1pPr marL="0" indent="0">
              <a:buNone/>
              <a:defRPr sz="1600">
                <a:solidFill>
                  <a:schemeClr val="bg1"/>
                </a:solidFill>
              </a:defRPr>
            </a:lvl1pPr>
          </a:lstStyle>
          <a:p>
            <a:pPr lvl="0"/>
            <a:r>
              <a:rPr lang="en-US"/>
              <a:t>Subheading</a:t>
            </a:r>
          </a:p>
        </p:txBody>
      </p:sp>
      <p:sp>
        <p:nvSpPr>
          <p:cNvPr id="19" name="Text Placeholder 17">
            <a:extLst>
              <a:ext uri="{FF2B5EF4-FFF2-40B4-BE49-F238E27FC236}">
                <a16:creationId xmlns:a16="http://schemas.microsoft.com/office/drawing/2014/main" id="{8B4A7A7D-8EAD-0F48-AFB5-4CD9A8637F1B}"/>
              </a:ext>
            </a:extLst>
          </p:cNvPr>
          <p:cNvSpPr>
            <a:spLocks noGrp="1"/>
          </p:cNvSpPr>
          <p:nvPr>
            <p:ph type="body" sz="quarter" idx="12" hasCustomPrompt="1"/>
          </p:nvPr>
        </p:nvSpPr>
        <p:spPr>
          <a:xfrm>
            <a:off x="24638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0" name="Text Placeholder 17">
            <a:extLst>
              <a:ext uri="{FF2B5EF4-FFF2-40B4-BE49-F238E27FC236}">
                <a16:creationId xmlns:a16="http://schemas.microsoft.com/office/drawing/2014/main" id="{B64A6189-473B-F84C-B60D-CBA10F2408D3}"/>
              </a:ext>
            </a:extLst>
          </p:cNvPr>
          <p:cNvSpPr>
            <a:spLocks noGrp="1"/>
          </p:cNvSpPr>
          <p:nvPr>
            <p:ph type="body" sz="quarter" idx="13" hasCustomPrompt="1"/>
          </p:nvPr>
        </p:nvSpPr>
        <p:spPr>
          <a:xfrm>
            <a:off x="47328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1" name="Text Placeholder 17">
            <a:extLst>
              <a:ext uri="{FF2B5EF4-FFF2-40B4-BE49-F238E27FC236}">
                <a16:creationId xmlns:a16="http://schemas.microsoft.com/office/drawing/2014/main" id="{855BF432-BD73-E34D-B89B-7C71077DEDE9}"/>
              </a:ext>
            </a:extLst>
          </p:cNvPr>
          <p:cNvSpPr>
            <a:spLocks noGrp="1"/>
          </p:cNvSpPr>
          <p:nvPr>
            <p:ph type="body" sz="quarter" idx="14" hasCustomPrompt="1"/>
          </p:nvPr>
        </p:nvSpPr>
        <p:spPr>
          <a:xfrm>
            <a:off x="69934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2" name="Text Placeholder 17">
            <a:extLst>
              <a:ext uri="{FF2B5EF4-FFF2-40B4-BE49-F238E27FC236}">
                <a16:creationId xmlns:a16="http://schemas.microsoft.com/office/drawing/2014/main" id="{856D2846-4C7A-3541-9826-7DF69B250FC2}"/>
              </a:ext>
            </a:extLst>
          </p:cNvPr>
          <p:cNvSpPr>
            <a:spLocks noGrp="1"/>
          </p:cNvSpPr>
          <p:nvPr>
            <p:ph type="body" sz="quarter" idx="15" hasCustomPrompt="1"/>
          </p:nvPr>
        </p:nvSpPr>
        <p:spPr>
          <a:xfrm>
            <a:off x="92456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3" name="Text Placeholder 17">
            <a:extLst>
              <a:ext uri="{FF2B5EF4-FFF2-40B4-BE49-F238E27FC236}">
                <a16:creationId xmlns:a16="http://schemas.microsoft.com/office/drawing/2014/main" id="{949ECBD8-25FC-FB42-9F74-69DC4F853869}"/>
              </a:ext>
            </a:extLst>
          </p:cNvPr>
          <p:cNvSpPr>
            <a:spLocks noGrp="1"/>
          </p:cNvSpPr>
          <p:nvPr>
            <p:ph type="body" sz="quarter" idx="16" hasCustomPrompt="1"/>
          </p:nvPr>
        </p:nvSpPr>
        <p:spPr>
          <a:xfrm>
            <a:off x="364067"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4" name="Text Placeholder 17">
            <a:extLst>
              <a:ext uri="{FF2B5EF4-FFF2-40B4-BE49-F238E27FC236}">
                <a16:creationId xmlns:a16="http://schemas.microsoft.com/office/drawing/2014/main" id="{CB3269E4-18BF-D44B-A685-1B19FA1DBA44}"/>
              </a:ext>
            </a:extLst>
          </p:cNvPr>
          <p:cNvSpPr>
            <a:spLocks noGrp="1"/>
          </p:cNvSpPr>
          <p:nvPr>
            <p:ph type="body" sz="quarter" idx="17" hasCustomPrompt="1"/>
          </p:nvPr>
        </p:nvSpPr>
        <p:spPr>
          <a:xfrm>
            <a:off x="2472267"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5" name="Text Placeholder 17">
            <a:extLst>
              <a:ext uri="{FF2B5EF4-FFF2-40B4-BE49-F238E27FC236}">
                <a16:creationId xmlns:a16="http://schemas.microsoft.com/office/drawing/2014/main" id="{F0C0A40C-860C-0148-8F3F-07D0E14ECA04}"/>
              </a:ext>
            </a:extLst>
          </p:cNvPr>
          <p:cNvSpPr>
            <a:spLocks noGrp="1"/>
          </p:cNvSpPr>
          <p:nvPr>
            <p:ph type="body" sz="quarter" idx="18" hasCustomPrompt="1"/>
          </p:nvPr>
        </p:nvSpPr>
        <p:spPr>
          <a:xfrm>
            <a:off x="4732867"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6" name="Text Placeholder 17">
            <a:extLst>
              <a:ext uri="{FF2B5EF4-FFF2-40B4-BE49-F238E27FC236}">
                <a16:creationId xmlns:a16="http://schemas.microsoft.com/office/drawing/2014/main" id="{C7851B56-CF4F-8749-A1E5-4ED3B03AB4B2}"/>
              </a:ext>
            </a:extLst>
          </p:cNvPr>
          <p:cNvSpPr>
            <a:spLocks noGrp="1"/>
          </p:cNvSpPr>
          <p:nvPr>
            <p:ph type="body" sz="quarter" idx="19" hasCustomPrompt="1"/>
          </p:nvPr>
        </p:nvSpPr>
        <p:spPr>
          <a:xfrm>
            <a:off x="6985001"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7" name="Text Placeholder 17">
            <a:extLst>
              <a:ext uri="{FF2B5EF4-FFF2-40B4-BE49-F238E27FC236}">
                <a16:creationId xmlns:a16="http://schemas.microsoft.com/office/drawing/2014/main" id="{064394E9-BED1-9249-A143-942276F25269}"/>
              </a:ext>
            </a:extLst>
          </p:cNvPr>
          <p:cNvSpPr>
            <a:spLocks noGrp="1"/>
          </p:cNvSpPr>
          <p:nvPr>
            <p:ph type="body" sz="quarter" idx="20" hasCustomPrompt="1"/>
          </p:nvPr>
        </p:nvSpPr>
        <p:spPr>
          <a:xfrm>
            <a:off x="9237134" y="2397744"/>
            <a:ext cx="1625600" cy="379322"/>
          </a:xfrm>
        </p:spPr>
        <p:txBody>
          <a:bodyPr anchor="ctr">
            <a:noAutofit/>
          </a:bodyPr>
          <a:lstStyle>
            <a:lvl1pPr marL="0" indent="0">
              <a:buNone/>
              <a:defRPr sz="1400">
                <a:solidFill>
                  <a:schemeClr val="bg1"/>
                </a:solidFill>
              </a:defRPr>
            </a:lvl1pPr>
          </a:lstStyle>
          <a:p>
            <a:pPr lvl="0"/>
            <a:r>
              <a:rPr lang="en-US"/>
              <a:t>Category</a:t>
            </a:r>
          </a:p>
        </p:txBody>
      </p:sp>
      <p:sp>
        <p:nvSpPr>
          <p:cNvPr id="28" name="Text Placeholder 17">
            <a:extLst>
              <a:ext uri="{FF2B5EF4-FFF2-40B4-BE49-F238E27FC236}">
                <a16:creationId xmlns:a16="http://schemas.microsoft.com/office/drawing/2014/main" id="{8072E7A4-231C-1548-A21A-6A07B5DDDAC9}"/>
              </a:ext>
            </a:extLst>
          </p:cNvPr>
          <p:cNvSpPr>
            <a:spLocks noGrp="1"/>
          </p:cNvSpPr>
          <p:nvPr>
            <p:ph type="body" sz="quarter" idx="21" hasCustomPrompt="1"/>
          </p:nvPr>
        </p:nvSpPr>
        <p:spPr>
          <a:xfrm>
            <a:off x="364067"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sp>
        <p:nvSpPr>
          <p:cNvPr id="29" name="Text Placeholder 17">
            <a:extLst>
              <a:ext uri="{FF2B5EF4-FFF2-40B4-BE49-F238E27FC236}">
                <a16:creationId xmlns:a16="http://schemas.microsoft.com/office/drawing/2014/main" id="{54807116-9158-9F4F-A3FD-2A5D417B5470}"/>
              </a:ext>
            </a:extLst>
          </p:cNvPr>
          <p:cNvSpPr>
            <a:spLocks noGrp="1"/>
          </p:cNvSpPr>
          <p:nvPr>
            <p:ph type="body" sz="quarter" idx="22" hasCustomPrompt="1"/>
          </p:nvPr>
        </p:nvSpPr>
        <p:spPr>
          <a:xfrm>
            <a:off x="2463800"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sp>
        <p:nvSpPr>
          <p:cNvPr id="30" name="Text Placeholder 17">
            <a:extLst>
              <a:ext uri="{FF2B5EF4-FFF2-40B4-BE49-F238E27FC236}">
                <a16:creationId xmlns:a16="http://schemas.microsoft.com/office/drawing/2014/main" id="{8D1CF5C4-8599-BE4A-9E6D-24D6CEA5CB04}"/>
              </a:ext>
            </a:extLst>
          </p:cNvPr>
          <p:cNvSpPr>
            <a:spLocks noGrp="1"/>
          </p:cNvSpPr>
          <p:nvPr>
            <p:ph type="body" sz="quarter" idx="23" hasCustomPrompt="1"/>
          </p:nvPr>
        </p:nvSpPr>
        <p:spPr>
          <a:xfrm>
            <a:off x="4741333"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sp>
        <p:nvSpPr>
          <p:cNvPr id="31" name="Text Placeholder 17">
            <a:extLst>
              <a:ext uri="{FF2B5EF4-FFF2-40B4-BE49-F238E27FC236}">
                <a16:creationId xmlns:a16="http://schemas.microsoft.com/office/drawing/2014/main" id="{7EC4A355-35D7-3F4A-A87A-56FE8853CF6F}"/>
              </a:ext>
            </a:extLst>
          </p:cNvPr>
          <p:cNvSpPr>
            <a:spLocks noGrp="1"/>
          </p:cNvSpPr>
          <p:nvPr>
            <p:ph type="body" sz="quarter" idx="24" hasCustomPrompt="1"/>
          </p:nvPr>
        </p:nvSpPr>
        <p:spPr>
          <a:xfrm>
            <a:off x="6993467"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sp>
        <p:nvSpPr>
          <p:cNvPr id="32" name="Text Placeholder 17">
            <a:extLst>
              <a:ext uri="{FF2B5EF4-FFF2-40B4-BE49-F238E27FC236}">
                <a16:creationId xmlns:a16="http://schemas.microsoft.com/office/drawing/2014/main" id="{A3133AB0-9B4A-2547-A18D-D65A8ECE368C}"/>
              </a:ext>
            </a:extLst>
          </p:cNvPr>
          <p:cNvSpPr>
            <a:spLocks noGrp="1"/>
          </p:cNvSpPr>
          <p:nvPr>
            <p:ph type="body" sz="quarter" idx="25" hasCustomPrompt="1"/>
          </p:nvPr>
        </p:nvSpPr>
        <p:spPr>
          <a:xfrm>
            <a:off x="9254067" y="2922677"/>
            <a:ext cx="1625600" cy="1911790"/>
          </a:xfrm>
        </p:spPr>
        <p:txBody>
          <a:bodyPr anchor="t">
            <a:noAutofit/>
          </a:bodyPr>
          <a:lstStyle>
            <a:lvl1pPr marL="0" indent="0">
              <a:lnSpc>
                <a:spcPct val="150000"/>
              </a:lnSpc>
              <a:buNone/>
              <a:defRPr sz="1400">
                <a:solidFill>
                  <a:schemeClr val="bg1"/>
                </a:solidFill>
              </a:defRPr>
            </a:lvl1pPr>
          </a:lstStyle>
          <a:p>
            <a:pPr lvl="0"/>
            <a:r>
              <a:rPr lang="en-US"/>
              <a:t>List 1</a:t>
            </a:r>
          </a:p>
          <a:p>
            <a:pPr lvl="0"/>
            <a:r>
              <a:rPr lang="en-US"/>
              <a:t>List 2</a:t>
            </a:r>
          </a:p>
          <a:p>
            <a:pPr lvl="0"/>
            <a:r>
              <a:rPr lang="en-US"/>
              <a:t>List 3</a:t>
            </a:r>
          </a:p>
          <a:p>
            <a:pPr lvl="0"/>
            <a:r>
              <a:rPr lang="en-US"/>
              <a:t>List 4</a:t>
            </a:r>
          </a:p>
        </p:txBody>
      </p:sp>
      <p:pic>
        <p:nvPicPr>
          <p:cNvPr id="56" name="Picture 55">
            <a:extLst>
              <a:ext uri="{FF2B5EF4-FFF2-40B4-BE49-F238E27FC236}">
                <a16:creationId xmlns:a16="http://schemas.microsoft.com/office/drawing/2014/main" id="{04CF7B28-7CBF-0949-BC95-51C0B35D71B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58" name="Text Placeholder 57">
            <a:extLst>
              <a:ext uri="{FF2B5EF4-FFF2-40B4-BE49-F238E27FC236}">
                <a16:creationId xmlns:a16="http://schemas.microsoft.com/office/drawing/2014/main" id="{9C2F95AF-89B6-6044-9B96-233E2D264754}"/>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grpSp>
        <p:nvGrpSpPr>
          <p:cNvPr id="33" name="Group 32">
            <a:extLst>
              <a:ext uri="{FF2B5EF4-FFF2-40B4-BE49-F238E27FC236}">
                <a16:creationId xmlns:a16="http://schemas.microsoft.com/office/drawing/2014/main" id="{5A7871AC-5441-D544-9F41-43A6A02A89DB}"/>
              </a:ext>
            </a:extLst>
          </p:cNvPr>
          <p:cNvGrpSpPr/>
          <p:nvPr userDrawn="1"/>
        </p:nvGrpSpPr>
        <p:grpSpPr>
          <a:xfrm>
            <a:off x="3285067" y="1269306"/>
            <a:ext cx="995672" cy="372860"/>
            <a:chOff x="3285067" y="1269306"/>
            <a:chExt cx="995672" cy="372860"/>
          </a:xfrm>
        </p:grpSpPr>
        <p:cxnSp>
          <p:nvCxnSpPr>
            <p:cNvPr id="34" name="Straight Connector 33">
              <a:extLst>
                <a:ext uri="{FF2B5EF4-FFF2-40B4-BE49-F238E27FC236}">
                  <a16:creationId xmlns:a16="http://schemas.microsoft.com/office/drawing/2014/main" id="{0A4C897F-0C60-5048-8F8F-5C3624820985}"/>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085D463-5407-FF47-8540-A9F8A487B8B6}"/>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7F7B1028-660A-C74B-AD7B-B377DFB7421D}"/>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D79B2038-95FD-FC4E-B7A3-260DBB925AB4}"/>
              </a:ext>
            </a:extLst>
          </p:cNvPr>
          <p:cNvGrpSpPr/>
          <p:nvPr userDrawn="1"/>
        </p:nvGrpSpPr>
        <p:grpSpPr>
          <a:xfrm>
            <a:off x="5604197" y="1269306"/>
            <a:ext cx="995672" cy="372860"/>
            <a:chOff x="3285067" y="1269306"/>
            <a:chExt cx="995672" cy="372860"/>
          </a:xfrm>
        </p:grpSpPr>
        <p:cxnSp>
          <p:nvCxnSpPr>
            <p:cNvPr id="38" name="Straight Connector 37">
              <a:extLst>
                <a:ext uri="{FF2B5EF4-FFF2-40B4-BE49-F238E27FC236}">
                  <a16:creationId xmlns:a16="http://schemas.microsoft.com/office/drawing/2014/main" id="{D09B69B0-961F-424B-B7EB-CFA9B6CC4147}"/>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957AC106-BDEB-CF41-9946-0075E795F97E}"/>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A7AAFD71-D61A-8B4E-B05C-D03A4D3E8BFF}"/>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1988ED3-0CBE-2245-A987-769719FD6E02}"/>
              </a:ext>
            </a:extLst>
          </p:cNvPr>
          <p:cNvGrpSpPr/>
          <p:nvPr userDrawn="1"/>
        </p:nvGrpSpPr>
        <p:grpSpPr>
          <a:xfrm>
            <a:off x="7852649" y="1269306"/>
            <a:ext cx="995672" cy="372860"/>
            <a:chOff x="3285067" y="1269306"/>
            <a:chExt cx="995672" cy="372860"/>
          </a:xfrm>
        </p:grpSpPr>
        <p:cxnSp>
          <p:nvCxnSpPr>
            <p:cNvPr id="42" name="Straight Connector 41">
              <a:extLst>
                <a:ext uri="{FF2B5EF4-FFF2-40B4-BE49-F238E27FC236}">
                  <a16:creationId xmlns:a16="http://schemas.microsoft.com/office/drawing/2014/main" id="{C13E4FE6-B89C-BE40-B1AA-A7F3AE0AEAFE}"/>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D47E5A4-3580-A443-86FD-EDE342C86BD9}"/>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F9D924A7-9BBF-174B-8858-FE8E417CF765}"/>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5" name="Group 44">
            <a:extLst>
              <a:ext uri="{FF2B5EF4-FFF2-40B4-BE49-F238E27FC236}">
                <a16:creationId xmlns:a16="http://schemas.microsoft.com/office/drawing/2014/main" id="{F5117907-8922-3644-9386-5F80268B6CF2}"/>
              </a:ext>
            </a:extLst>
          </p:cNvPr>
          <p:cNvGrpSpPr/>
          <p:nvPr userDrawn="1"/>
        </p:nvGrpSpPr>
        <p:grpSpPr>
          <a:xfrm>
            <a:off x="10074597" y="1269306"/>
            <a:ext cx="995672" cy="372860"/>
            <a:chOff x="3285067" y="1269306"/>
            <a:chExt cx="995672" cy="372860"/>
          </a:xfrm>
        </p:grpSpPr>
        <p:cxnSp>
          <p:nvCxnSpPr>
            <p:cNvPr id="46" name="Straight Connector 45">
              <a:extLst>
                <a:ext uri="{FF2B5EF4-FFF2-40B4-BE49-F238E27FC236}">
                  <a16:creationId xmlns:a16="http://schemas.microsoft.com/office/drawing/2014/main" id="{01255058-7DC4-4742-95E5-DECDE0DF1C53}"/>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54AC17E-C412-0543-B473-AF3C8198D63C}"/>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DAF78CD-4670-F74C-89B2-6071CBAD40E1}"/>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794366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Process Chart Spring Green">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994149D-EC84-EF4B-8D44-494921A952AE}"/>
              </a:ext>
            </a:extLst>
          </p:cNvPr>
          <p:cNvSpPr/>
          <p:nvPr userDrawn="1"/>
        </p:nvSpPr>
        <p:spPr>
          <a:xfrm>
            <a:off x="0" y="1151467"/>
            <a:ext cx="12192000" cy="5706533"/>
          </a:xfrm>
          <a:custGeom>
            <a:avLst/>
            <a:gdLst>
              <a:gd name="connsiteX0" fmla="*/ 262467 w 12192000"/>
              <a:gd name="connsiteY0" fmla="*/ 0 h 5706533"/>
              <a:gd name="connsiteX1" fmla="*/ 2125133 w 12192000"/>
              <a:gd name="connsiteY1" fmla="*/ 0 h 5706533"/>
              <a:gd name="connsiteX2" fmla="*/ 2125133 w 12192000"/>
              <a:gd name="connsiteY2" fmla="*/ 541866 h 5706533"/>
              <a:gd name="connsiteX3" fmla="*/ 12192000 w 12192000"/>
              <a:gd name="connsiteY3" fmla="*/ 541866 h 5706533"/>
              <a:gd name="connsiteX4" fmla="*/ 12192000 w 12192000"/>
              <a:gd name="connsiteY4" fmla="*/ 5706533 h 5706533"/>
              <a:gd name="connsiteX5" fmla="*/ 0 w 12192000"/>
              <a:gd name="connsiteY5" fmla="*/ 5706533 h 5706533"/>
              <a:gd name="connsiteX6" fmla="*/ 0 w 12192000"/>
              <a:gd name="connsiteY6" fmla="*/ 541866 h 5706533"/>
              <a:gd name="connsiteX7" fmla="*/ 262467 w 12192000"/>
              <a:gd name="connsiteY7" fmla="*/ 541866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06533">
                <a:moveTo>
                  <a:pt x="262467" y="0"/>
                </a:moveTo>
                <a:lnTo>
                  <a:pt x="2125133" y="0"/>
                </a:lnTo>
                <a:lnTo>
                  <a:pt x="2125133" y="541866"/>
                </a:lnTo>
                <a:lnTo>
                  <a:pt x="12192000" y="541866"/>
                </a:lnTo>
                <a:lnTo>
                  <a:pt x="12192000" y="5706533"/>
                </a:lnTo>
                <a:lnTo>
                  <a:pt x="0" y="5706533"/>
                </a:lnTo>
                <a:lnTo>
                  <a:pt x="0" y="541866"/>
                </a:lnTo>
                <a:lnTo>
                  <a:pt x="262467" y="541866"/>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B5E2BCB9-80FA-6D43-9C35-77F4504A89D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C36D518-AC93-1D43-87D7-BDBB74C32007}"/>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18" name="Text Placeholder 17">
            <a:extLst>
              <a:ext uri="{FF2B5EF4-FFF2-40B4-BE49-F238E27FC236}">
                <a16:creationId xmlns:a16="http://schemas.microsoft.com/office/drawing/2014/main" id="{77D74273-F77A-2542-A8BB-3C41A6C7AF5E}"/>
              </a:ext>
            </a:extLst>
          </p:cNvPr>
          <p:cNvSpPr>
            <a:spLocks noGrp="1"/>
          </p:cNvSpPr>
          <p:nvPr>
            <p:ph type="body" sz="quarter" idx="11" hasCustomPrompt="1"/>
          </p:nvPr>
        </p:nvSpPr>
        <p:spPr>
          <a:xfrm>
            <a:off x="364067" y="1271678"/>
            <a:ext cx="1625600" cy="379322"/>
          </a:xfrm>
        </p:spPr>
        <p:txBody>
          <a:bodyPr anchor="ctr">
            <a:noAutofit/>
          </a:bodyPr>
          <a:lstStyle>
            <a:lvl1pPr marL="0" indent="0">
              <a:buNone/>
              <a:defRPr sz="1600">
                <a:solidFill>
                  <a:sysClr val="windowText" lastClr="000000"/>
                </a:solidFill>
              </a:defRPr>
            </a:lvl1pPr>
          </a:lstStyle>
          <a:p>
            <a:pPr lvl="0"/>
            <a:r>
              <a:rPr lang="en-US"/>
              <a:t>Subheading</a:t>
            </a:r>
          </a:p>
        </p:txBody>
      </p:sp>
      <p:sp>
        <p:nvSpPr>
          <p:cNvPr id="19" name="Text Placeholder 17">
            <a:extLst>
              <a:ext uri="{FF2B5EF4-FFF2-40B4-BE49-F238E27FC236}">
                <a16:creationId xmlns:a16="http://schemas.microsoft.com/office/drawing/2014/main" id="{8B4A7A7D-8EAD-0F48-AFB5-4CD9A8637F1B}"/>
              </a:ext>
            </a:extLst>
          </p:cNvPr>
          <p:cNvSpPr>
            <a:spLocks noGrp="1"/>
          </p:cNvSpPr>
          <p:nvPr>
            <p:ph type="body" sz="quarter" idx="12" hasCustomPrompt="1"/>
          </p:nvPr>
        </p:nvSpPr>
        <p:spPr>
          <a:xfrm>
            <a:off x="24638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0" name="Text Placeholder 17">
            <a:extLst>
              <a:ext uri="{FF2B5EF4-FFF2-40B4-BE49-F238E27FC236}">
                <a16:creationId xmlns:a16="http://schemas.microsoft.com/office/drawing/2014/main" id="{B64A6189-473B-F84C-B60D-CBA10F2408D3}"/>
              </a:ext>
            </a:extLst>
          </p:cNvPr>
          <p:cNvSpPr>
            <a:spLocks noGrp="1"/>
          </p:cNvSpPr>
          <p:nvPr>
            <p:ph type="body" sz="quarter" idx="13" hasCustomPrompt="1"/>
          </p:nvPr>
        </p:nvSpPr>
        <p:spPr>
          <a:xfrm>
            <a:off x="47328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1" name="Text Placeholder 17">
            <a:extLst>
              <a:ext uri="{FF2B5EF4-FFF2-40B4-BE49-F238E27FC236}">
                <a16:creationId xmlns:a16="http://schemas.microsoft.com/office/drawing/2014/main" id="{855BF432-BD73-E34D-B89B-7C71077DEDE9}"/>
              </a:ext>
            </a:extLst>
          </p:cNvPr>
          <p:cNvSpPr>
            <a:spLocks noGrp="1"/>
          </p:cNvSpPr>
          <p:nvPr>
            <p:ph type="body" sz="quarter" idx="14" hasCustomPrompt="1"/>
          </p:nvPr>
        </p:nvSpPr>
        <p:spPr>
          <a:xfrm>
            <a:off x="69934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2" name="Text Placeholder 17">
            <a:extLst>
              <a:ext uri="{FF2B5EF4-FFF2-40B4-BE49-F238E27FC236}">
                <a16:creationId xmlns:a16="http://schemas.microsoft.com/office/drawing/2014/main" id="{856D2846-4C7A-3541-9826-7DF69B250FC2}"/>
              </a:ext>
            </a:extLst>
          </p:cNvPr>
          <p:cNvSpPr>
            <a:spLocks noGrp="1"/>
          </p:cNvSpPr>
          <p:nvPr>
            <p:ph type="body" sz="quarter" idx="15" hasCustomPrompt="1"/>
          </p:nvPr>
        </p:nvSpPr>
        <p:spPr>
          <a:xfrm>
            <a:off x="92456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3" name="Text Placeholder 17">
            <a:extLst>
              <a:ext uri="{FF2B5EF4-FFF2-40B4-BE49-F238E27FC236}">
                <a16:creationId xmlns:a16="http://schemas.microsoft.com/office/drawing/2014/main" id="{949ECBD8-25FC-FB42-9F74-69DC4F853869}"/>
              </a:ext>
            </a:extLst>
          </p:cNvPr>
          <p:cNvSpPr>
            <a:spLocks noGrp="1"/>
          </p:cNvSpPr>
          <p:nvPr>
            <p:ph type="body" sz="quarter" idx="16" hasCustomPrompt="1"/>
          </p:nvPr>
        </p:nvSpPr>
        <p:spPr>
          <a:xfrm>
            <a:off x="364067"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4" name="Text Placeholder 17">
            <a:extLst>
              <a:ext uri="{FF2B5EF4-FFF2-40B4-BE49-F238E27FC236}">
                <a16:creationId xmlns:a16="http://schemas.microsoft.com/office/drawing/2014/main" id="{CB3269E4-18BF-D44B-A685-1B19FA1DBA44}"/>
              </a:ext>
            </a:extLst>
          </p:cNvPr>
          <p:cNvSpPr>
            <a:spLocks noGrp="1"/>
          </p:cNvSpPr>
          <p:nvPr>
            <p:ph type="body" sz="quarter" idx="17" hasCustomPrompt="1"/>
          </p:nvPr>
        </p:nvSpPr>
        <p:spPr>
          <a:xfrm>
            <a:off x="2472267"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5" name="Text Placeholder 17">
            <a:extLst>
              <a:ext uri="{FF2B5EF4-FFF2-40B4-BE49-F238E27FC236}">
                <a16:creationId xmlns:a16="http://schemas.microsoft.com/office/drawing/2014/main" id="{F0C0A40C-860C-0148-8F3F-07D0E14ECA04}"/>
              </a:ext>
            </a:extLst>
          </p:cNvPr>
          <p:cNvSpPr>
            <a:spLocks noGrp="1"/>
          </p:cNvSpPr>
          <p:nvPr>
            <p:ph type="body" sz="quarter" idx="18" hasCustomPrompt="1"/>
          </p:nvPr>
        </p:nvSpPr>
        <p:spPr>
          <a:xfrm>
            <a:off x="4732867"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6" name="Text Placeholder 17">
            <a:extLst>
              <a:ext uri="{FF2B5EF4-FFF2-40B4-BE49-F238E27FC236}">
                <a16:creationId xmlns:a16="http://schemas.microsoft.com/office/drawing/2014/main" id="{C7851B56-CF4F-8749-A1E5-4ED3B03AB4B2}"/>
              </a:ext>
            </a:extLst>
          </p:cNvPr>
          <p:cNvSpPr>
            <a:spLocks noGrp="1"/>
          </p:cNvSpPr>
          <p:nvPr>
            <p:ph type="body" sz="quarter" idx="19" hasCustomPrompt="1"/>
          </p:nvPr>
        </p:nvSpPr>
        <p:spPr>
          <a:xfrm>
            <a:off x="6985001"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7" name="Text Placeholder 17">
            <a:extLst>
              <a:ext uri="{FF2B5EF4-FFF2-40B4-BE49-F238E27FC236}">
                <a16:creationId xmlns:a16="http://schemas.microsoft.com/office/drawing/2014/main" id="{064394E9-BED1-9249-A143-942276F25269}"/>
              </a:ext>
            </a:extLst>
          </p:cNvPr>
          <p:cNvSpPr>
            <a:spLocks noGrp="1"/>
          </p:cNvSpPr>
          <p:nvPr>
            <p:ph type="body" sz="quarter" idx="20" hasCustomPrompt="1"/>
          </p:nvPr>
        </p:nvSpPr>
        <p:spPr>
          <a:xfrm>
            <a:off x="9237134" y="2397744"/>
            <a:ext cx="1625600" cy="379322"/>
          </a:xfrm>
        </p:spPr>
        <p:txBody>
          <a:bodyPr anchor="ctr">
            <a:noAutofit/>
          </a:bodyPr>
          <a:lstStyle>
            <a:lvl1pPr marL="0" indent="0">
              <a:buNone/>
              <a:defRPr sz="1400">
                <a:solidFill>
                  <a:sysClr val="windowText" lastClr="000000"/>
                </a:solidFill>
              </a:defRPr>
            </a:lvl1pPr>
          </a:lstStyle>
          <a:p>
            <a:pPr lvl="0"/>
            <a:r>
              <a:rPr lang="en-US"/>
              <a:t>Category</a:t>
            </a:r>
          </a:p>
        </p:txBody>
      </p:sp>
      <p:sp>
        <p:nvSpPr>
          <p:cNvPr id="28" name="Text Placeholder 17">
            <a:extLst>
              <a:ext uri="{FF2B5EF4-FFF2-40B4-BE49-F238E27FC236}">
                <a16:creationId xmlns:a16="http://schemas.microsoft.com/office/drawing/2014/main" id="{8072E7A4-231C-1548-A21A-6A07B5DDDAC9}"/>
              </a:ext>
            </a:extLst>
          </p:cNvPr>
          <p:cNvSpPr>
            <a:spLocks noGrp="1"/>
          </p:cNvSpPr>
          <p:nvPr>
            <p:ph type="body" sz="quarter" idx="21" hasCustomPrompt="1"/>
          </p:nvPr>
        </p:nvSpPr>
        <p:spPr>
          <a:xfrm>
            <a:off x="364067" y="2922677"/>
            <a:ext cx="1625600" cy="1911600"/>
          </a:xfrm>
        </p:spPr>
        <p:txBody>
          <a:bodyPr anchor="t">
            <a:noAutofit/>
          </a:bodyPr>
          <a:lstStyle>
            <a:lvl1pPr marL="0" indent="0">
              <a:lnSpc>
                <a:spcPct val="150000"/>
              </a:lnSpc>
              <a:buNone/>
              <a:defRPr sz="1400">
                <a:solidFill>
                  <a:sysClr val="windowText" lastClr="000000"/>
                </a:solidFill>
              </a:defRPr>
            </a:lvl1pPr>
          </a:lstStyle>
          <a:p>
            <a:pPr lvl="0"/>
            <a:r>
              <a:rPr lang="en-US"/>
              <a:t>List 1</a:t>
            </a:r>
          </a:p>
          <a:p>
            <a:pPr lvl="0"/>
            <a:r>
              <a:rPr lang="en-US"/>
              <a:t>List 2</a:t>
            </a:r>
          </a:p>
          <a:p>
            <a:pPr lvl="0"/>
            <a:r>
              <a:rPr lang="en-US"/>
              <a:t>List 3</a:t>
            </a:r>
          </a:p>
          <a:p>
            <a:pPr lvl="0"/>
            <a:r>
              <a:rPr lang="en-US"/>
              <a:t>List 4</a:t>
            </a:r>
          </a:p>
        </p:txBody>
      </p:sp>
      <p:sp>
        <p:nvSpPr>
          <p:cNvPr id="29" name="Text Placeholder 17">
            <a:extLst>
              <a:ext uri="{FF2B5EF4-FFF2-40B4-BE49-F238E27FC236}">
                <a16:creationId xmlns:a16="http://schemas.microsoft.com/office/drawing/2014/main" id="{54807116-9158-9F4F-A3FD-2A5D417B5470}"/>
              </a:ext>
            </a:extLst>
          </p:cNvPr>
          <p:cNvSpPr>
            <a:spLocks noGrp="1"/>
          </p:cNvSpPr>
          <p:nvPr>
            <p:ph type="body" sz="quarter" idx="22" hasCustomPrompt="1"/>
          </p:nvPr>
        </p:nvSpPr>
        <p:spPr>
          <a:xfrm>
            <a:off x="2463800" y="2922677"/>
            <a:ext cx="1625600" cy="1911790"/>
          </a:xfrm>
        </p:spPr>
        <p:txBody>
          <a:bodyPr anchor="t">
            <a:noAutofit/>
          </a:bodyPr>
          <a:lstStyle>
            <a:lvl1pPr marL="0" indent="0">
              <a:lnSpc>
                <a:spcPct val="150000"/>
              </a:lnSpc>
              <a:buNone/>
              <a:defRPr sz="1400">
                <a:solidFill>
                  <a:sysClr val="windowText" lastClr="000000"/>
                </a:solidFill>
              </a:defRPr>
            </a:lvl1pPr>
          </a:lstStyle>
          <a:p>
            <a:pPr lvl="0"/>
            <a:r>
              <a:rPr lang="en-US"/>
              <a:t>List 1</a:t>
            </a:r>
          </a:p>
          <a:p>
            <a:pPr lvl="0"/>
            <a:r>
              <a:rPr lang="en-US"/>
              <a:t>List 2</a:t>
            </a:r>
          </a:p>
          <a:p>
            <a:pPr lvl="0"/>
            <a:r>
              <a:rPr lang="en-US"/>
              <a:t>List 3</a:t>
            </a:r>
          </a:p>
          <a:p>
            <a:pPr lvl="0"/>
            <a:r>
              <a:rPr lang="en-US"/>
              <a:t>List 4</a:t>
            </a:r>
          </a:p>
        </p:txBody>
      </p:sp>
      <p:sp>
        <p:nvSpPr>
          <p:cNvPr id="30" name="Text Placeholder 17">
            <a:extLst>
              <a:ext uri="{FF2B5EF4-FFF2-40B4-BE49-F238E27FC236}">
                <a16:creationId xmlns:a16="http://schemas.microsoft.com/office/drawing/2014/main" id="{8D1CF5C4-8599-BE4A-9E6D-24D6CEA5CB04}"/>
              </a:ext>
            </a:extLst>
          </p:cNvPr>
          <p:cNvSpPr>
            <a:spLocks noGrp="1"/>
          </p:cNvSpPr>
          <p:nvPr>
            <p:ph type="body" sz="quarter" idx="23" hasCustomPrompt="1"/>
          </p:nvPr>
        </p:nvSpPr>
        <p:spPr>
          <a:xfrm>
            <a:off x="4741333" y="2922677"/>
            <a:ext cx="1625600" cy="1911790"/>
          </a:xfrm>
        </p:spPr>
        <p:txBody>
          <a:bodyPr anchor="t">
            <a:noAutofit/>
          </a:bodyPr>
          <a:lstStyle>
            <a:lvl1pPr marL="0" indent="0">
              <a:lnSpc>
                <a:spcPct val="150000"/>
              </a:lnSpc>
              <a:buNone/>
              <a:defRPr sz="1400">
                <a:solidFill>
                  <a:sysClr val="windowText" lastClr="000000"/>
                </a:solidFill>
              </a:defRPr>
            </a:lvl1pPr>
          </a:lstStyle>
          <a:p>
            <a:pPr lvl="0"/>
            <a:r>
              <a:rPr lang="en-US"/>
              <a:t>List 1</a:t>
            </a:r>
          </a:p>
          <a:p>
            <a:pPr lvl="0"/>
            <a:r>
              <a:rPr lang="en-US"/>
              <a:t>List 2</a:t>
            </a:r>
          </a:p>
          <a:p>
            <a:pPr lvl="0"/>
            <a:r>
              <a:rPr lang="en-US"/>
              <a:t>List 3</a:t>
            </a:r>
          </a:p>
          <a:p>
            <a:pPr lvl="0"/>
            <a:r>
              <a:rPr lang="en-US"/>
              <a:t>List 4</a:t>
            </a:r>
          </a:p>
        </p:txBody>
      </p:sp>
      <p:sp>
        <p:nvSpPr>
          <p:cNvPr id="31" name="Text Placeholder 17">
            <a:extLst>
              <a:ext uri="{FF2B5EF4-FFF2-40B4-BE49-F238E27FC236}">
                <a16:creationId xmlns:a16="http://schemas.microsoft.com/office/drawing/2014/main" id="{7EC4A355-35D7-3F4A-A87A-56FE8853CF6F}"/>
              </a:ext>
            </a:extLst>
          </p:cNvPr>
          <p:cNvSpPr>
            <a:spLocks noGrp="1"/>
          </p:cNvSpPr>
          <p:nvPr>
            <p:ph type="body" sz="quarter" idx="24" hasCustomPrompt="1"/>
          </p:nvPr>
        </p:nvSpPr>
        <p:spPr>
          <a:xfrm>
            <a:off x="6993467" y="2922677"/>
            <a:ext cx="1625600" cy="1911790"/>
          </a:xfrm>
        </p:spPr>
        <p:txBody>
          <a:bodyPr anchor="t">
            <a:noAutofit/>
          </a:bodyPr>
          <a:lstStyle>
            <a:lvl1pPr marL="0" indent="0">
              <a:lnSpc>
                <a:spcPct val="150000"/>
              </a:lnSpc>
              <a:buNone/>
              <a:defRPr sz="1400">
                <a:solidFill>
                  <a:sysClr val="windowText" lastClr="000000"/>
                </a:solidFill>
              </a:defRPr>
            </a:lvl1pPr>
          </a:lstStyle>
          <a:p>
            <a:pPr lvl="0"/>
            <a:r>
              <a:rPr lang="en-US"/>
              <a:t>List 1</a:t>
            </a:r>
          </a:p>
          <a:p>
            <a:pPr lvl="0"/>
            <a:r>
              <a:rPr lang="en-US"/>
              <a:t>List 2</a:t>
            </a:r>
          </a:p>
          <a:p>
            <a:pPr lvl="0"/>
            <a:r>
              <a:rPr lang="en-US"/>
              <a:t>List 3</a:t>
            </a:r>
          </a:p>
          <a:p>
            <a:pPr lvl="0"/>
            <a:r>
              <a:rPr lang="en-US"/>
              <a:t>List 4</a:t>
            </a:r>
          </a:p>
        </p:txBody>
      </p:sp>
      <p:sp>
        <p:nvSpPr>
          <p:cNvPr id="32" name="Text Placeholder 17">
            <a:extLst>
              <a:ext uri="{FF2B5EF4-FFF2-40B4-BE49-F238E27FC236}">
                <a16:creationId xmlns:a16="http://schemas.microsoft.com/office/drawing/2014/main" id="{A3133AB0-9B4A-2547-A18D-D65A8ECE368C}"/>
              </a:ext>
            </a:extLst>
          </p:cNvPr>
          <p:cNvSpPr>
            <a:spLocks noGrp="1"/>
          </p:cNvSpPr>
          <p:nvPr>
            <p:ph type="body" sz="quarter" idx="25" hasCustomPrompt="1"/>
          </p:nvPr>
        </p:nvSpPr>
        <p:spPr>
          <a:xfrm>
            <a:off x="9254067" y="2922677"/>
            <a:ext cx="1625600" cy="1911790"/>
          </a:xfrm>
        </p:spPr>
        <p:txBody>
          <a:bodyPr anchor="t">
            <a:noAutofit/>
          </a:bodyPr>
          <a:lstStyle>
            <a:lvl1pPr marL="0" indent="0">
              <a:lnSpc>
                <a:spcPct val="150000"/>
              </a:lnSpc>
              <a:buNone/>
              <a:defRPr sz="1400">
                <a:solidFill>
                  <a:schemeClr val="tx2"/>
                </a:solidFill>
              </a:defRPr>
            </a:lvl1pPr>
          </a:lstStyle>
          <a:p>
            <a:pPr lvl="0"/>
            <a:r>
              <a:rPr lang="en-US"/>
              <a:t>List 1</a:t>
            </a:r>
          </a:p>
          <a:p>
            <a:pPr lvl="0"/>
            <a:r>
              <a:rPr lang="en-US"/>
              <a:t>List 2</a:t>
            </a:r>
          </a:p>
          <a:p>
            <a:pPr lvl="0"/>
            <a:r>
              <a:rPr lang="en-US"/>
              <a:t>List 3</a:t>
            </a:r>
          </a:p>
          <a:p>
            <a:pPr lvl="0"/>
            <a:r>
              <a:rPr lang="en-US"/>
              <a:t>List 4</a:t>
            </a:r>
          </a:p>
        </p:txBody>
      </p:sp>
      <p:sp>
        <p:nvSpPr>
          <p:cNvPr id="58" name="Text Placeholder 57">
            <a:extLst>
              <a:ext uri="{FF2B5EF4-FFF2-40B4-BE49-F238E27FC236}">
                <a16:creationId xmlns:a16="http://schemas.microsoft.com/office/drawing/2014/main" id="{9C2F95AF-89B6-6044-9B96-233E2D264754}"/>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38" name="Picture 37">
            <a:extLst>
              <a:ext uri="{FF2B5EF4-FFF2-40B4-BE49-F238E27FC236}">
                <a16:creationId xmlns:a16="http://schemas.microsoft.com/office/drawing/2014/main" id="{17AF17E4-2404-7A45-BFFC-F90C46A1A56B}"/>
              </a:ext>
            </a:extLst>
          </p:cNvPr>
          <p:cNvPicPr>
            <a:picLocks noChangeAspect="1"/>
          </p:cNvPicPr>
          <p:nvPr userDrawn="1"/>
        </p:nvPicPr>
        <p:blipFill>
          <a:blip r:embed="rId2"/>
          <a:stretch>
            <a:fillRect/>
          </a:stretch>
        </p:blipFill>
        <p:spPr>
          <a:xfrm>
            <a:off x="467706" y="6291176"/>
            <a:ext cx="730343" cy="238766"/>
          </a:xfrm>
          <a:prstGeom prst="rect">
            <a:avLst/>
          </a:prstGeom>
        </p:spPr>
      </p:pic>
      <p:grpSp>
        <p:nvGrpSpPr>
          <p:cNvPr id="33" name="Group 32">
            <a:extLst>
              <a:ext uri="{FF2B5EF4-FFF2-40B4-BE49-F238E27FC236}">
                <a16:creationId xmlns:a16="http://schemas.microsoft.com/office/drawing/2014/main" id="{68B354CB-C981-604C-A158-5DF6CF789920}"/>
              </a:ext>
            </a:extLst>
          </p:cNvPr>
          <p:cNvGrpSpPr/>
          <p:nvPr userDrawn="1"/>
        </p:nvGrpSpPr>
        <p:grpSpPr>
          <a:xfrm>
            <a:off x="3285067" y="1269306"/>
            <a:ext cx="995672" cy="372860"/>
            <a:chOff x="3285067" y="1269306"/>
            <a:chExt cx="995672" cy="372860"/>
          </a:xfrm>
        </p:grpSpPr>
        <p:cxnSp>
          <p:nvCxnSpPr>
            <p:cNvPr id="34" name="Straight Connector 33">
              <a:extLst>
                <a:ext uri="{FF2B5EF4-FFF2-40B4-BE49-F238E27FC236}">
                  <a16:creationId xmlns:a16="http://schemas.microsoft.com/office/drawing/2014/main" id="{98AA29C1-D06A-E347-B5F8-86FCD32C7DAA}"/>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F91BF81-4CA6-034C-B632-D194020BC585}"/>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4538B04-E227-574A-A46E-64411A54D03E}"/>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6107CBF9-2F29-BC46-B3F3-2018F9124AC7}"/>
              </a:ext>
            </a:extLst>
          </p:cNvPr>
          <p:cNvGrpSpPr/>
          <p:nvPr userDrawn="1"/>
        </p:nvGrpSpPr>
        <p:grpSpPr>
          <a:xfrm>
            <a:off x="5604197" y="1269306"/>
            <a:ext cx="995672" cy="372860"/>
            <a:chOff x="3285067" y="1269306"/>
            <a:chExt cx="995672" cy="372860"/>
          </a:xfrm>
        </p:grpSpPr>
        <p:cxnSp>
          <p:nvCxnSpPr>
            <p:cNvPr id="39" name="Straight Connector 38">
              <a:extLst>
                <a:ext uri="{FF2B5EF4-FFF2-40B4-BE49-F238E27FC236}">
                  <a16:creationId xmlns:a16="http://schemas.microsoft.com/office/drawing/2014/main" id="{84D9C20A-4593-2340-8494-17DE18121829}"/>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3B0D9B1-C3D7-224E-8B24-7E5182F04524}"/>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60D414A-E65C-784A-AEB5-345A165642B7}"/>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CEDCB622-84A2-564C-9E73-AB2E096636A8}"/>
              </a:ext>
            </a:extLst>
          </p:cNvPr>
          <p:cNvGrpSpPr/>
          <p:nvPr userDrawn="1"/>
        </p:nvGrpSpPr>
        <p:grpSpPr>
          <a:xfrm>
            <a:off x="7852649" y="1269306"/>
            <a:ext cx="995672" cy="372860"/>
            <a:chOff x="3285067" y="1269306"/>
            <a:chExt cx="995672" cy="372860"/>
          </a:xfrm>
        </p:grpSpPr>
        <p:cxnSp>
          <p:nvCxnSpPr>
            <p:cNvPr id="43" name="Straight Connector 42">
              <a:extLst>
                <a:ext uri="{FF2B5EF4-FFF2-40B4-BE49-F238E27FC236}">
                  <a16:creationId xmlns:a16="http://schemas.microsoft.com/office/drawing/2014/main" id="{47C03CA5-64BF-4D49-B994-47B168842B75}"/>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B17B3C37-A415-4141-8A77-46FF4A15DC3B}"/>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C613611-DC2F-6542-914D-B478DADE205D}"/>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AF183863-F747-E342-9799-77F56568A2E6}"/>
              </a:ext>
            </a:extLst>
          </p:cNvPr>
          <p:cNvGrpSpPr/>
          <p:nvPr userDrawn="1"/>
        </p:nvGrpSpPr>
        <p:grpSpPr>
          <a:xfrm>
            <a:off x="10074597" y="1269306"/>
            <a:ext cx="995672" cy="372860"/>
            <a:chOff x="3285067" y="1269306"/>
            <a:chExt cx="995672" cy="372860"/>
          </a:xfrm>
        </p:grpSpPr>
        <p:cxnSp>
          <p:nvCxnSpPr>
            <p:cNvPr id="47" name="Straight Connector 46">
              <a:extLst>
                <a:ext uri="{FF2B5EF4-FFF2-40B4-BE49-F238E27FC236}">
                  <a16:creationId xmlns:a16="http://schemas.microsoft.com/office/drawing/2014/main" id="{B4009A4F-A40A-E94B-AB0F-53A18C34F15D}"/>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04ED0424-9B54-5C47-8730-5208E415A594}"/>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281FB590-05FE-A34E-9E6F-A054D1C1C8A1}"/>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964266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Process Chart Cloud">
    <p:spTree>
      <p:nvGrpSpPr>
        <p:cNvPr id="1" name=""/>
        <p:cNvGrpSpPr/>
        <p:nvPr/>
      </p:nvGrpSpPr>
      <p:grpSpPr>
        <a:xfrm>
          <a:off x="0" y="0"/>
          <a:ext cx="0" cy="0"/>
          <a:chOff x="0" y="0"/>
          <a:chExt cx="0" cy="0"/>
        </a:xfrm>
      </p:grpSpPr>
      <p:sp>
        <p:nvSpPr>
          <p:cNvPr id="14" name="Freeform 13">
            <a:extLst>
              <a:ext uri="{FF2B5EF4-FFF2-40B4-BE49-F238E27FC236}">
                <a16:creationId xmlns:a16="http://schemas.microsoft.com/office/drawing/2014/main" id="{7994149D-EC84-EF4B-8D44-494921A952AE}"/>
              </a:ext>
            </a:extLst>
          </p:cNvPr>
          <p:cNvSpPr/>
          <p:nvPr userDrawn="1"/>
        </p:nvSpPr>
        <p:spPr>
          <a:xfrm>
            <a:off x="0" y="1151467"/>
            <a:ext cx="12192000" cy="5706533"/>
          </a:xfrm>
          <a:custGeom>
            <a:avLst/>
            <a:gdLst>
              <a:gd name="connsiteX0" fmla="*/ 262467 w 12192000"/>
              <a:gd name="connsiteY0" fmla="*/ 0 h 5706533"/>
              <a:gd name="connsiteX1" fmla="*/ 2125133 w 12192000"/>
              <a:gd name="connsiteY1" fmla="*/ 0 h 5706533"/>
              <a:gd name="connsiteX2" fmla="*/ 2125133 w 12192000"/>
              <a:gd name="connsiteY2" fmla="*/ 541866 h 5706533"/>
              <a:gd name="connsiteX3" fmla="*/ 12192000 w 12192000"/>
              <a:gd name="connsiteY3" fmla="*/ 541866 h 5706533"/>
              <a:gd name="connsiteX4" fmla="*/ 12192000 w 12192000"/>
              <a:gd name="connsiteY4" fmla="*/ 5706533 h 5706533"/>
              <a:gd name="connsiteX5" fmla="*/ 0 w 12192000"/>
              <a:gd name="connsiteY5" fmla="*/ 5706533 h 5706533"/>
              <a:gd name="connsiteX6" fmla="*/ 0 w 12192000"/>
              <a:gd name="connsiteY6" fmla="*/ 541866 h 5706533"/>
              <a:gd name="connsiteX7" fmla="*/ 262467 w 12192000"/>
              <a:gd name="connsiteY7" fmla="*/ 541866 h 57065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706533">
                <a:moveTo>
                  <a:pt x="262467" y="0"/>
                </a:moveTo>
                <a:lnTo>
                  <a:pt x="2125133" y="0"/>
                </a:lnTo>
                <a:lnTo>
                  <a:pt x="2125133" y="541866"/>
                </a:lnTo>
                <a:lnTo>
                  <a:pt x="12192000" y="541866"/>
                </a:lnTo>
                <a:lnTo>
                  <a:pt x="12192000" y="5706533"/>
                </a:lnTo>
                <a:lnTo>
                  <a:pt x="0" y="5706533"/>
                </a:lnTo>
                <a:lnTo>
                  <a:pt x="0" y="541866"/>
                </a:lnTo>
                <a:lnTo>
                  <a:pt x="262467" y="541866"/>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accent1"/>
              </a:solidFill>
            </a:endParaRPr>
          </a:p>
        </p:txBody>
      </p:sp>
      <p:sp>
        <p:nvSpPr>
          <p:cNvPr id="2" name="Title 1">
            <a:extLst>
              <a:ext uri="{FF2B5EF4-FFF2-40B4-BE49-F238E27FC236}">
                <a16:creationId xmlns:a16="http://schemas.microsoft.com/office/drawing/2014/main" id="{B5E2BCB9-80FA-6D43-9C35-77F4504A89D8}"/>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FC36D518-AC93-1D43-87D7-BDBB74C32007}"/>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18" name="Text Placeholder 17">
            <a:extLst>
              <a:ext uri="{FF2B5EF4-FFF2-40B4-BE49-F238E27FC236}">
                <a16:creationId xmlns:a16="http://schemas.microsoft.com/office/drawing/2014/main" id="{77D74273-F77A-2542-A8BB-3C41A6C7AF5E}"/>
              </a:ext>
            </a:extLst>
          </p:cNvPr>
          <p:cNvSpPr>
            <a:spLocks noGrp="1"/>
          </p:cNvSpPr>
          <p:nvPr>
            <p:ph type="body" sz="quarter" idx="11" hasCustomPrompt="1"/>
          </p:nvPr>
        </p:nvSpPr>
        <p:spPr>
          <a:xfrm>
            <a:off x="364067" y="1271678"/>
            <a:ext cx="1625600" cy="379322"/>
          </a:xfrm>
        </p:spPr>
        <p:txBody>
          <a:bodyPr anchor="ctr">
            <a:noAutofit/>
          </a:bodyPr>
          <a:lstStyle>
            <a:lvl1pPr marL="0" indent="0">
              <a:buNone/>
              <a:defRPr sz="1600">
                <a:solidFill>
                  <a:schemeClr val="accent1"/>
                </a:solidFill>
              </a:defRPr>
            </a:lvl1pPr>
          </a:lstStyle>
          <a:p>
            <a:pPr lvl="0"/>
            <a:r>
              <a:rPr lang="en-US"/>
              <a:t>Subheading</a:t>
            </a:r>
          </a:p>
        </p:txBody>
      </p:sp>
      <p:sp>
        <p:nvSpPr>
          <p:cNvPr id="19" name="Text Placeholder 17">
            <a:extLst>
              <a:ext uri="{FF2B5EF4-FFF2-40B4-BE49-F238E27FC236}">
                <a16:creationId xmlns:a16="http://schemas.microsoft.com/office/drawing/2014/main" id="{8B4A7A7D-8EAD-0F48-AFB5-4CD9A8637F1B}"/>
              </a:ext>
            </a:extLst>
          </p:cNvPr>
          <p:cNvSpPr>
            <a:spLocks noGrp="1"/>
          </p:cNvSpPr>
          <p:nvPr>
            <p:ph type="body" sz="quarter" idx="12" hasCustomPrompt="1"/>
          </p:nvPr>
        </p:nvSpPr>
        <p:spPr>
          <a:xfrm>
            <a:off x="24638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0" name="Text Placeholder 17">
            <a:extLst>
              <a:ext uri="{FF2B5EF4-FFF2-40B4-BE49-F238E27FC236}">
                <a16:creationId xmlns:a16="http://schemas.microsoft.com/office/drawing/2014/main" id="{B64A6189-473B-F84C-B60D-CBA10F2408D3}"/>
              </a:ext>
            </a:extLst>
          </p:cNvPr>
          <p:cNvSpPr>
            <a:spLocks noGrp="1"/>
          </p:cNvSpPr>
          <p:nvPr>
            <p:ph type="body" sz="quarter" idx="13" hasCustomPrompt="1"/>
          </p:nvPr>
        </p:nvSpPr>
        <p:spPr>
          <a:xfrm>
            <a:off x="47328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1" name="Text Placeholder 17">
            <a:extLst>
              <a:ext uri="{FF2B5EF4-FFF2-40B4-BE49-F238E27FC236}">
                <a16:creationId xmlns:a16="http://schemas.microsoft.com/office/drawing/2014/main" id="{855BF432-BD73-E34D-B89B-7C71077DEDE9}"/>
              </a:ext>
            </a:extLst>
          </p:cNvPr>
          <p:cNvSpPr>
            <a:spLocks noGrp="1"/>
          </p:cNvSpPr>
          <p:nvPr>
            <p:ph type="body" sz="quarter" idx="14" hasCustomPrompt="1"/>
          </p:nvPr>
        </p:nvSpPr>
        <p:spPr>
          <a:xfrm>
            <a:off x="6993466"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2" name="Text Placeholder 17">
            <a:extLst>
              <a:ext uri="{FF2B5EF4-FFF2-40B4-BE49-F238E27FC236}">
                <a16:creationId xmlns:a16="http://schemas.microsoft.com/office/drawing/2014/main" id="{856D2846-4C7A-3541-9826-7DF69B250FC2}"/>
              </a:ext>
            </a:extLst>
          </p:cNvPr>
          <p:cNvSpPr>
            <a:spLocks noGrp="1"/>
          </p:cNvSpPr>
          <p:nvPr>
            <p:ph type="body" sz="quarter" idx="15" hasCustomPrompt="1"/>
          </p:nvPr>
        </p:nvSpPr>
        <p:spPr>
          <a:xfrm>
            <a:off x="9245600" y="1264889"/>
            <a:ext cx="1109133" cy="379322"/>
          </a:xfrm>
        </p:spPr>
        <p:txBody>
          <a:bodyPr anchor="ctr">
            <a:noAutofit/>
          </a:bodyPr>
          <a:lstStyle>
            <a:lvl1pPr marL="0" indent="0">
              <a:buNone/>
              <a:defRPr sz="1600">
                <a:solidFill>
                  <a:schemeClr val="tx2"/>
                </a:solidFill>
              </a:defRPr>
            </a:lvl1pPr>
          </a:lstStyle>
          <a:p>
            <a:pPr lvl="0"/>
            <a:r>
              <a:rPr lang="en-US"/>
              <a:t>Step</a:t>
            </a:r>
          </a:p>
        </p:txBody>
      </p:sp>
      <p:sp>
        <p:nvSpPr>
          <p:cNvPr id="23" name="Text Placeholder 17">
            <a:extLst>
              <a:ext uri="{FF2B5EF4-FFF2-40B4-BE49-F238E27FC236}">
                <a16:creationId xmlns:a16="http://schemas.microsoft.com/office/drawing/2014/main" id="{949ECBD8-25FC-FB42-9F74-69DC4F853869}"/>
              </a:ext>
            </a:extLst>
          </p:cNvPr>
          <p:cNvSpPr>
            <a:spLocks noGrp="1"/>
          </p:cNvSpPr>
          <p:nvPr>
            <p:ph type="body" sz="quarter" idx="16" hasCustomPrompt="1"/>
          </p:nvPr>
        </p:nvSpPr>
        <p:spPr>
          <a:xfrm>
            <a:off x="364067"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4" name="Text Placeholder 17">
            <a:extLst>
              <a:ext uri="{FF2B5EF4-FFF2-40B4-BE49-F238E27FC236}">
                <a16:creationId xmlns:a16="http://schemas.microsoft.com/office/drawing/2014/main" id="{CB3269E4-18BF-D44B-A685-1B19FA1DBA44}"/>
              </a:ext>
            </a:extLst>
          </p:cNvPr>
          <p:cNvSpPr>
            <a:spLocks noGrp="1"/>
          </p:cNvSpPr>
          <p:nvPr>
            <p:ph type="body" sz="quarter" idx="17" hasCustomPrompt="1"/>
          </p:nvPr>
        </p:nvSpPr>
        <p:spPr>
          <a:xfrm>
            <a:off x="2472267"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5" name="Text Placeholder 17">
            <a:extLst>
              <a:ext uri="{FF2B5EF4-FFF2-40B4-BE49-F238E27FC236}">
                <a16:creationId xmlns:a16="http://schemas.microsoft.com/office/drawing/2014/main" id="{F0C0A40C-860C-0148-8F3F-07D0E14ECA04}"/>
              </a:ext>
            </a:extLst>
          </p:cNvPr>
          <p:cNvSpPr>
            <a:spLocks noGrp="1"/>
          </p:cNvSpPr>
          <p:nvPr>
            <p:ph type="body" sz="quarter" idx="18" hasCustomPrompt="1"/>
          </p:nvPr>
        </p:nvSpPr>
        <p:spPr>
          <a:xfrm>
            <a:off x="4732867"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6" name="Text Placeholder 17">
            <a:extLst>
              <a:ext uri="{FF2B5EF4-FFF2-40B4-BE49-F238E27FC236}">
                <a16:creationId xmlns:a16="http://schemas.microsoft.com/office/drawing/2014/main" id="{C7851B56-CF4F-8749-A1E5-4ED3B03AB4B2}"/>
              </a:ext>
            </a:extLst>
          </p:cNvPr>
          <p:cNvSpPr>
            <a:spLocks noGrp="1"/>
          </p:cNvSpPr>
          <p:nvPr>
            <p:ph type="body" sz="quarter" idx="19" hasCustomPrompt="1"/>
          </p:nvPr>
        </p:nvSpPr>
        <p:spPr>
          <a:xfrm>
            <a:off x="6985001"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7" name="Text Placeholder 17">
            <a:extLst>
              <a:ext uri="{FF2B5EF4-FFF2-40B4-BE49-F238E27FC236}">
                <a16:creationId xmlns:a16="http://schemas.microsoft.com/office/drawing/2014/main" id="{064394E9-BED1-9249-A143-942276F25269}"/>
              </a:ext>
            </a:extLst>
          </p:cNvPr>
          <p:cNvSpPr>
            <a:spLocks noGrp="1"/>
          </p:cNvSpPr>
          <p:nvPr>
            <p:ph type="body" sz="quarter" idx="20" hasCustomPrompt="1"/>
          </p:nvPr>
        </p:nvSpPr>
        <p:spPr>
          <a:xfrm>
            <a:off x="9237134" y="2397744"/>
            <a:ext cx="1625600" cy="379322"/>
          </a:xfrm>
        </p:spPr>
        <p:txBody>
          <a:bodyPr anchor="ctr">
            <a:noAutofit/>
          </a:bodyPr>
          <a:lstStyle>
            <a:lvl1pPr marL="0" indent="0">
              <a:buNone/>
              <a:defRPr sz="1400">
                <a:solidFill>
                  <a:schemeClr val="accent1"/>
                </a:solidFill>
              </a:defRPr>
            </a:lvl1pPr>
          </a:lstStyle>
          <a:p>
            <a:pPr lvl="0"/>
            <a:r>
              <a:rPr lang="en-US"/>
              <a:t>Category</a:t>
            </a:r>
          </a:p>
        </p:txBody>
      </p:sp>
      <p:sp>
        <p:nvSpPr>
          <p:cNvPr id="28" name="Text Placeholder 17">
            <a:extLst>
              <a:ext uri="{FF2B5EF4-FFF2-40B4-BE49-F238E27FC236}">
                <a16:creationId xmlns:a16="http://schemas.microsoft.com/office/drawing/2014/main" id="{8072E7A4-231C-1548-A21A-6A07B5DDDAC9}"/>
              </a:ext>
            </a:extLst>
          </p:cNvPr>
          <p:cNvSpPr>
            <a:spLocks noGrp="1"/>
          </p:cNvSpPr>
          <p:nvPr>
            <p:ph type="body" sz="quarter" idx="21" hasCustomPrompt="1"/>
          </p:nvPr>
        </p:nvSpPr>
        <p:spPr>
          <a:xfrm>
            <a:off x="364067"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29" name="Text Placeholder 17">
            <a:extLst>
              <a:ext uri="{FF2B5EF4-FFF2-40B4-BE49-F238E27FC236}">
                <a16:creationId xmlns:a16="http://schemas.microsoft.com/office/drawing/2014/main" id="{54807116-9158-9F4F-A3FD-2A5D417B5470}"/>
              </a:ext>
            </a:extLst>
          </p:cNvPr>
          <p:cNvSpPr>
            <a:spLocks noGrp="1"/>
          </p:cNvSpPr>
          <p:nvPr>
            <p:ph type="body" sz="quarter" idx="22" hasCustomPrompt="1"/>
          </p:nvPr>
        </p:nvSpPr>
        <p:spPr>
          <a:xfrm>
            <a:off x="2463800"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30" name="Text Placeholder 17">
            <a:extLst>
              <a:ext uri="{FF2B5EF4-FFF2-40B4-BE49-F238E27FC236}">
                <a16:creationId xmlns:a16="http://schemas.microsoft.com/office/drawing/2014/main" id="{8D1CF5C4-8599-BE4A-9E6D-24D6CEA5CB04}"/>
              </a:ext>
            </a:extLst>
          </p:cNvPr>
          <p:cNvSpPr>
            <a:spLocks noGrp="1"/>
          </p:cNvSpPr>
          <p:nvPr>
            <p:ph type="body" sz="quarter" idx="23" hasCustomPrompt="1"/>
          </p:nvPr>
        </p:nvSpPr>
        <p:spPr>
          <a:xfrm>
            <a:off x="4741333"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31" name="Text Placeholder 17">
            <a:extLst>
              <a:ext uri="{FF2B5EF4-FFF2-40B4-BE49-F238E27FC236}">
                <a16:creationId xmlns:a16="http://schemas.microsoft.com/office/drawing/2014/main" id="{7EC4A355-35D7-3F4A-A87A-56FE8853CF6F}"/>
              </a:ext>
            </a:extLst>
          </p:cNvPr>
          <p:cNvSpPr>
            <a:spLocks noGrp="1"/>
          </p:cNvSpPr>
          <p:nvPr>
            <p:ph type="body" sz="quarter" idx="24" hasCustomPrompt="1"/>
          </p:nvPr>
        </p:nvSpPr>
        <p:spPr>
          <a:xfrm>
            <a:off x="6993467"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32" name="Text Placeholder 17">
            <a:extLst>
              <a:ext uri="{FF2B5EF4-FFF2-40B4-BE49-F238E27FC236}">
                <a16:creationId xmlns:a16="http://schemas.microsoft.com/office/drawing/2014/main" id="{A3133AB0-9B4A-2547-A18D-D65A8ECE368C}"/>
              </a:ext>
            </a:extLst>
          </p:cNvPr>
          <p:cNvSpPr>
            <a:spLocks noGrp="1"/>
          </p:cNvSpPr>
          <p:nvPr>
            <p:ph type="body" sz="quarter" idx="25" hasCustomPrompt="1"/>
          </p:nvPr>
        </p:nvSpPr>
        <p:spPr>
          <a:xfrm>
            <a:off x="9254067" y="2922677"/>
            <a:ext cx="1625600" cy="1911790"/>
          </a:xfrm>
        </p:spPr>
        <p:txBody>
          <a:bodyPr anchor="t">
            <a:noAutofit/>
          </a:bodyPr>
          <a:lstStyle>
            <a:lvl1pPr marL="0" indent="0">
              <a:lnSpc>
                <a:spcPct val="150000"/>
              </a:lnSpc>
              <a:buNone/>
              <a:defRPr sz="1400">
                <a:solidFill>
                  <a:schemeClr val="accent1"/>
                </a:solidFill>
              </a:defRPr>
            </a:lvl1pPr>
          </a:lstStyle>
          <a:p>
            <a:pPr lvl="0"/>
            <a:r>
              <a:rPr lang="en-US"/>
              <a:t>List 1</a:t>
            </a:r>
          </a:p>
          <a:p>
            <a:pPr lvl="0"/>
            <a:r>
              <a:rPr lang="en-US"/>
              <a:t>List 2</a:t>
            </a:r>
          </a:p>
          <a:p>
            <a:pPr lvl="0"/>
            <a:r>
              <a:rPr lang="en-US"/>
              <a:t>List 3</a:t>
            </a:r>
          </a:p>
          <a:p>
            <a:pPr lvl="0"/>
            <a:r>
              <a:rPr lang="en-US"/>
              <a:t>List 4</a:t>
            </a:r>
          </a:p>
        </p:txBody>
      </p:sp>
      <p:sp>
        <p:nvSpPr>
          <p:cNvPr id="58" name="Text Placeholder 57">
            <a:extLst>
              <a:ext uri="{FF2B5EF4-FFF2-40B4-BE49-F238E27FC236}">
                <a16:creationId xmlns:a16="http://schemas.microsoft.com/office/drawing/2014/main" id="{9C2F95AF-89B6-6044-9B96-233E2D264754}"/>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38" name="Picture 37">
            <a:extLst>
              <a:ext uri="{FF2B5EF4-FFF2-40B4-BE49-F238E27FC236}">
                <a16:creationId xmlns:a16="http://schemas.microsoft.com/office/drawing/2014/main" id="{AE54B267-874C-5B4D-962D-6035E7AE214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grpSp>
        <p:nvGrpSpPr>
          <p:cNvPr id="33" name="Group 32">
            <a:extLst>
              <a:ext uri="{FF2B5EF4-FFF2-40B4-BE49-F238E27FC236}">
                <a16:creationId xmlns:a16="http://schemas.microsoft.com/office/drawing/2014/main" id="{00DFFCE2-B9EA-F543-88BC-E2BED1232B90}"/>
              </a:ext>
            </a:extLst>
          </p:cNvPr>
          <p:cNvGrpSpPr/>
          <p:nvPr userDrawn="1"/>
        </p:nvGrpSpPr>
        <p:grpSpPr>
          <a:xfrm>
            <a:off x="3285067" y="1269306"/>
            <a:ext cx="995672" cy="372860"/>
            <a:chOff x="3285067" y="1269306"/>
            <a:chExt cx="995672" cy="372860"/>
          </a:xfrm>
        </p:grpSpPr>
        <p:cxnSp>
          <p:nvCxnSpPr>
            <p:cNvPr id="34" name="Straight Connector 33">
              <a:extLst>
                <a:ext uri="{FF2B5EF4-FFF2-40B4-BE49-F238E27FC236}">
                  <a16:creationId xmlns:a16="http://schemas.microsoft.com/office/drawing/2014/main" id="{7E3C2DCB-9163-8243-976A-02991E9F0374}"/>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044C72A-7E12-EC4F-8ABA-CEC44DE5C7C2}"/>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5A14F0F-9914-7344-8AFA-0EA3123F6ABD}"/>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31B506F8-5357-F34C-8C65-DD25D836224A}"/>
              </a:ext>
            </a:extLst>
          </p:cNvPr>
          <p:cNvGrpSpPr/>
          <p:nvPr userDrawn="1"/>
        </p:nvGrpSpPr>
        <p:grpSpPr>
          <a:xfrm>
            <a:off x="5604197" y="1269306"/>
            <a:ext cx="995672" cy="372860"/>
            <a:chOff x="3285067" y="1269306"/>
            <a:chExt cx="995672" cy="372860"/>
          </a:xfrm>
        </p:grpSpPr>
        <p:cxnSp>
          <p:nvCxnSpPr>
            <p:cNvPr id="39" name="Straight Connector 38">
              <a:extLst>
                <a:ext uri="{FF2B5EF4-FFF2-40B4-BE49-F238E27FC236}">
                  <a16:creationId xmlns:a16="http://schemas.microsoft.com/office/drawing/2014/main" id="{C0702EFB-6343-8D4A-9071-A92D4EA9DE02}"/>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E9AC4655-361F-B04A-83CE-DF346D81F605}"/>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2F2045F9-B715-774E-A94F-E8B6648B3524}"/>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12313B9E-8E0D-FA45-A37C-B1071D94FF58}"/>
              </a:ext>
            </a:extLst>
          </p:cNvPr>
          <p:cNvGrpSpPr/>
          <p:nvPr userDrawn="1"/>
        </p:nvGrpSpPr>
        <p:grpSpPr>
          <a:xfrm>
            <a:off x="7852649" y="1269306"/>
            <a:ext cx="995672" cy="372860"/>
            <a:chOff x="3285067" y="1269306"/>
            <a:chExt cx="995672" cy="372860"/>
          </a:xfrm>
        </p:grpSpPr>
        <p:cxnSp>
          <p:nvCxnSpPr>
            <p:cNvPr id="43" name="Straight Connector 42">
              <a:extLst>
                <a:ext uri="{FF2B5EF4-FFF2-40B4-BE49-F238E27FC236}">
                  <a16:creationId xmlns:a16="http://schemas.microsoft.com/office/drawing/2014/main" id="{040381AB-E4E6-514E-95DF-55B1E15B022B}"/>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62AA024-2D1C-804D-A901-7D0CC85E1E40}"/>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18C4789-39E6-7548-AC61-A87F9F7BDE56}"/>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grpSp>
        <p:nvGrpSpPr>
          <p:cNvPr id="46" name="Group 45">
            <a:extLst>
              <a:ext uri="{FF2B5EF4-FFF2-40B4-BE49-F238E27FC236}">
                <a16:creationId xmlns:a16="http://schemas.microsoft.com/office/drawing/2014/main" id="{B7C66DCB-3BB3-7940-A7A2-9D198FF93A17}"/>
              </a:ext>
            </a:extLst>
          </p:cNvPr>
          <p:cNvGrpSpPr/>
          <p:nvPr userDrawn="1"/>
        </p:nvGrpSpPr>
        <p:grpSpPr>
          <a:xfrm>
            <a:off x="10074597" y="1269306"/>
            <a:ext cx="995672" cy="372860"/>
            <a:chOff x="3285067" y="1269306"/>
            <a:chExt cx="995672" cy="372860"/>
          </a:xfrm>
        </p:grpSpPr>
        <p:cxnSp>
          <p:nvCxnSpPr>
            <p:cNvPr id="47" name="Straight Connector 46">
              <a:extLst>
                <a:ext uri="{FF2B5EF4-FFF2-40B4-BE49-F238E27FC236}">
                  <a16:creationId xmlns:a16="http://schemas.microsoft.com/office/drawing/2014/main" id="{35DE7DF0-3388-354D-8621-B7745119216A}"/>
                </a:ext>
              </a:extLst>
            </p:cNvPr>
            <p:cNvCxnSpPr/>
            <p:nvPr userDrawn="1"/>
          </p:nvCxnSpPr>
          <p:spPr>
            <a:xfrm>
              <a:off x="4097867" y="1269306"/>
              <a:ext cx="182872" cy="182872"/>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6B49967-15E9-FA48-BE39-96B59385D7E6}"/>
                </a:ext>
              </a:extLst>
            </p:cNvPr>
            <p:cNvCxnSpPr>
              <a:cxnSpLocks/>
            </p:cNvCxnSpPr>
            <p:nvPr userDrawn="1"/>
          </p:nvCxnSpPr>
          <p:spPr>
            <a:xfrm flipV="1">
              <a:off x="4089400" y="1438928"/>
              <a:ext cx="191339" cy="20323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6BA5B6ED-D7C5-3E47-B5D0-B0A0323ACF13}"/>
                </a:ext>
              </a:extLst>
            </p:cNvPr>
            <p:cNvCxnSpPr>
              <a:cxnSpLocks/>
            </p:cNvCxnSpPr>
            <p:nvPr userDrawn="1"/>
          </p:nvCxnSpPr>
          <p:spPr>
            <a:xfrm>
              <a:off x="3285067" y="1445186"/>
              <a:ext cx="995672" cy="0"/>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6630746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 w/ Large Ch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8" name="Text Placeholder 4">
            <a:extLst>
              <a:ext uri="{FF2B5EF4-FFF2-40B4-BE49-F238E27FC236}">
                <a16:creationId xmlns:a16="http://schemas.microsoft.com/office/drawing/2014/main" id="{879355B0-1E45-E840-96B8-2CA42DEC025A}"/>
              </a:ext>
            </a:extLst>
          </p:cNvPr>
          <p:cNvSpPr>
            <a:spLocks noGrp="1"/>
          </p:cNvSpPr>
          <p:nvPr>
            <p:ph type="body" sz="quarter" idx="23" hasCustomPrompt="1"/>
          </p:nvPr>
        </p:nvSpPr>
        <p:spPr>
          <a:xfrm>
            <a:off x="457200" y="1339850"/>
            <a:ext cx="2625047" cy="1958153"/>
          </a:xfrm>
        </p:spPr>
        <p:txBody>
          <a:bodyPr lIns="0" tIns="0" rIns="0" bIns="0">
            <a:noAutofit/>
          </a:bodyPr>
          <a:lstStyle>
            <a:lvl1pPr marL="0" indent="0">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0" name="Chart Placeholder 9">
            <a:extLst>
              <a:ext uri="{FF2B5EF4-FFF2-40B4-BE49-F238E27FC236}">
                <a16:creationId xmlns:a16="http://schemas.microsoft.com/office/drawing/2014/main" id="{C9DFC84E-FA9E-F842-B8A0-3F47FB47FC4C}"/>
              </a:ext>
            </a:extLst>
          </p:cNvPr>
          <p:cNvSpPr>
            <a:spLocks noGrp="1"/>
          </p:cNvSpPr>
          <p:nvPr>
            <p:ph type="chart" sz="quarter" idx="27" hasCustomPrompt="1"/>
          </p:nvPr>
        </p:nvSpPr>
        <p:spPr>
          <a:xfrm>
            <a:off x="4849813" y="400815"/>
            <a:ext cx="6791325" cy="5794375"/>
          </a:xfrm>
        </p:spPr>
        <p:txBody>
          <a:bodyPr anchor="ctr"/>
          <a:lstStyle>
            <a:lvl1pPr marL="0" indent="0" algn="ctr">
              <a:buNone/>
              <a:defRPr/>
            </a:lvl1pPr>
          </a:lstStyle>
          <a:p>
            <a:r>
              <a:rPr lang="en-US"/>
              <a:t>PIE CHART</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400353706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eam - 4 Per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p:nvPr>
        </p:nvSpPr>
        <p:spPr>
          <a:xfrm>
            <a:off x="457200" y="1622136"/>
            <a:ext cx="2625725" cy="2624138"/>
          </a:xfrm>
        </p:spPr>
        <p:txBody>
          <a:bodyPr/>
          <a:lstStyle/>
          <a:p>
            <a:endParaRPr lang="en-US"/>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p:nvPr>
        </p:nvSpPr>
        <p:spPr>
          <a:xfrm>
            <a:off x="3357937" y="1622136"/>
            <a:ext cx="2625725" cy="2624138"/>
          </a:xfrm>
        </p:spPr>
        <p:txBody>
          <a:bodyPr/>
          <a:lstStyle/>
          <a:p>
            <a:endParaRPr lang="en-US"/>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p:nvPr>
        </p:nvSpPr>
        <p:spPr>
          <a:xfrm>
            <a:off x="6258674" y="1622136"/>
            <a:ext cx="2625725" cy="2624138"/>
          </a:xfrm>
        </p:spPr>
        <p:txBody>
          <a:bodyPr/>
          <a:lstStyle/>
          <a:p>
            <a:endParaRPr lang="en-US"/>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p:nvPr>
        </p:nvSpPr>
        <p:spPr>
          <a:xfrm>
            <a:off x="9159411" y="1622136"/>
            <a:ext cx="2625725" cy="2624138"/>
          </a:xfrm>
        </p:spPr>
        <p:txBody>
          <a:bodyPr/>
          <a:lstStyle/>
          <a:p>
            <a:endParaRPr lang="en-US"/>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457200" y="4484779"/>
            <a:ext cx="2625867" cy="282575"/>
          </a:xfrm>
        </p:spPr>
        <p:txBody>
          <a:bodyPr vert="horz" lIns="0" tIns="0" rIns="0" bIns="0" rtlCol="0" anchor="t">
            <a:noAutofit/>
          </a:bodyPr>
          <a:lstStyle>
            <a:lvl1pPr algn="ctr">
              <a:defRPr lang="en-US" sz="16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457200" y="4891116"/>
            <a:ext cx="2625867" cy="282575"/>
          </a:xfrm>
        </p:spPr>
        <p:txBody>
          <a:bodyPr vert="horz" lIns="0" tIns="0" rIns="0" bIns="0" rtlCol="0" anchor="t">
            <a:noAutofit/>
          </a:bodyPr>
          <a:lstStyle>
            <a:lvl1pPr algn="ctr">
              <a:defRPr lang="en-US" sz="16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3354513" y="4484779"/>
            <a:ext cx="2625867" cy="282575"/>
          </a:xfrm>
        </p:spPr>
        <p:txBody>
          <a:bodyPr vert="horz" lIns="0" tIns="0" rIns="0" bIns="0" rtlCol="0" anchor="t">
            <a:noAutofit/>
          </a:bodyPr>
          <a:lstStyle>
            <a:lvl1pPr algn="ctr">
              <a:defRPr lang="en-US" sz="16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3354513" y="4891116"/>
            <a:ext cx="2625867" cy="282575"/>
          </a:xfrm>
        </p:spPr>
        <p:txBody>
          <a:bodyPr vert="horz" lIns="0" tIns="0" rIns="0" bIns="0" rtlCol="0" anchor="t">
            <a:noAutofit/>
          </a:bodyPr>
          <a:lstStyle>
            <a:lvl1pPr algn="ctr">
              <a:defRPr lang="en-US" sz="16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6262100" y="4484779"/>
            <a:ext cx="2625867" cy="282575"/>
          </a:xfrm>
        </p:spPr>
        <p:txBody>
          <a:bodyPr vert="horz" lIns="0" tIns="0" rIns="0" bIns="0" rtlCol="0" anchor="t">
            <a:noAutofit/>
          </a:bodyPr>
          <a:lstStyle>
            <a:lvl1pPr algn="ctr">
              <a:defRPr lang="en-US" sz="16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6262100" y="4891116"/>
            <a:ext cx="2625867" cy="282575"/>
          </a:xfrm>
        </p:spPr>
        <p:txBody>
          <a:bodyPr vert="horz" lIns="0" tIns="0" rIns="0" bIns="0" rtlCol="0" anchor="t">
            <a:noAutofit/>
          </a:bodyPr>
          <a:lstStyle>
            <a:lvl1pPr algn="ctr">
              <a:defRPr lang="en-US" sz="16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9159413" y="4484779"/>
            <a:ext cx="2625867" cy="282575"/>
          </a:xfrm>
        </p:spPr>
        <p:txBody>
          <a:bodyPr vert="horz" lIns="0" tIns="0" rIns="0" bIns="0" rtlCol="0" anchor="t">
            <a:noAutofit/>
          </a:bodyPr>
          <a:lstStyle>
            <a:lvl1pPr algn="ctr">
              <a:defRPr lang="en-US" sz="16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9159413" y="4891116"/>
            <a:ext cx="2625867" cy="282575"/>
          </a:xfrm>
        </p:spPr>
        <p:txBody>
          <a:bodyPr vert="horz" lIns="0" tIns="0" rIns="0" bIns="0" rtlCol="0" anchor="t">
            <a:noAutofit/>
          </a:bodyPr>
          <a:lstStyle>
            <a:lvl1pPr algn="ctr">
              <a:defRPr lang="en-US" sz="16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Tree>
    <p:extLst>
      <p:ext uri="{BB962C8B-B14F-4D97-AF65-F5344CB8AC3E}">
        <p14:creationId xmlns:p14="http://schemas.microsoft.com/office/powerpoint/2010/main" val="61465281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eam - 8 Per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 name="Picture Placeholder 5">
            <a:extLst>
              <a:ext uri="{FF2B5EF4-FFF2-40B4-BE49-F238E27FC236}">
                <a16:creationId xmlns:a16="http://schemas.microsoft.com/office/drawing/2014/main" id="{CB3700A0-29DE-834A-B6C2-E3D4696E5DD5}"/>
              </a:ext>
            </a:extLst>
          </p:cNvPr>
          <p:cNvSpPr>
            <a:spLocks noGrp="1"/>
          </p:cNvSpPr>
          <p:nvPr>
            <p:ph type="pic" sz="quarter" idx="27"/>
          </p:nvPr>
        </p:nvSpPr>
        <p:spPr>
          <a:xfrm>
            <a:off x="457200" y="1401617"/>
            <a:ext cx="1529812" cy="1528887"/>
          </a:xfrm>
        </p:spPr>
        <p:txBody>
          <a:bodyPr/>
          <a:lstStyle/>
          <a:p>
            <a:endParaRPr lang="en-US"/>
          </a:p>
        </p:txBody>
      </p:sp>
      <p:sp>
        <p:nvSpPr>
          <p:cNvPr id="12" name="Picture Placeholder 5">
            <a:extLst>
              <a:ext uri="{FF2B5EF4-FFF2-40B4-BE49-F238E27FC236}">
                <a16:creationId xmlns:a16="http://schemas.microsoft.com/office/drawing/2014/main" id="{FB033EB2-943A-4B45-BCB7-8F690C8C2FA8}"/>
              </a:ext>
            </a:extLst>
          </p:cNvPr>
          <p:cNvSpPr>
            <a:spLocks noGrp="1"/>
          </p:cNvSpPr>
          <p:nvPr>
            <p:ph type="pic" sz="quarter" idx="28"/>
          </p:nvPr>
        </p:nvSpPr>
        <p:spPr>
          <a:xfrm>
            <a:off x="2894144" y="1401617"/>
            <a:ext cx="1529812" cy="1528887"/>
          </a:xfrm>
        </p:spPr>
        <p:txBody>
          <a:bodyPr/>
          <a:lstStyle/>
          <a:p>
            <a:endParaRPr lang="en-US"/>
          </a:p>
        </p:txBody>
      </p:sp>
      <p:sp>
        <p:nvSpPr>
          <p:cNvPr id="13" name="Picture Placeholder 5">
            <a:extLst>
              <a:ext uri="{FF2B5EF4-FFF2-40B4-BE49-F238E27FC236}">
                <a16:creationId xmlns:a16="http://schemas.microsoft.com/office/drawing/2014/main" id="{0A8E385F-9F3A-F34C-B402-8E3D0FAF6512}"/>
              </a:ext>
            </a:extLst>
          </p:cNvPr>
          <p:cNvSpPr>
            <a:spLocks noGrp="1"/>
          </p:cNvSpPr>
          <p:nvPr>
            <p:ph type="pic" sz="quarter" idx="29"/>
          </p:nvPr>
        </p:nvSpPr>
        <p:spPr>
          <a:xfrm>
            <a:off x="5331088" y="1401617"/>
            <a:ext cx="1529812" cy="1528887"/>
          </a:xfrm>
        </p:spPr>
        <p:txBody>
          <a:bodyPr/>
          <a:lstStyle/>
          <a:p>
            <a:endParaRPr lang="en-US"/>
          </a:p>
        </p:txBody>
      </p:sp>
      <p:sp>
        <p:nvSpPr>
          <p:cNvPr id="14" name="Picture Placeholder 5">
            <a:extLst>
              <a:ext uri="{FF2B5EF4-FFF2-40B4-BE49-F238E27FC236}">
                <a16:creationId xmlns:a16="http://schemas.microsoft.com/office/drawing/2014/main" id="{F3F9DA77-6808-2944-8C0A-444E071E4599}"/>
              </a:ext>
            </a:extLst>
          </p:cNvPr>
          <p:cNvSpPr>
            <a:spLocks noGrp="1"/>
          </p:cNvSpPr>
          <p:nvPr>
            <p:ph type="pic" sz="quarter" idx="30"/>
          </p:nvPr>
        </p:nvSpPr>
        <p:spPr>
          <a:xfrm>
            <a:off x="7768032" y="1401617"/>
            <a:ext cx="1529812" cy="1528887"/>
          </a:xfrm>
        </p:spPr>
        <p:txBody>
          <a:bodyPr/>
          <a:lstStyle/>
          <a:p>
            <a:endParaRPr lang="en-US"/>
          </a:p>
        </p:txBody>
      </p:sp>
      <p:sp>
        <p:nvSpPr>
          <p:cNvPr id="16" name="Text Placeholder 57">
            <a:extLst>
              <a:ext uri="{FF2B5EF4-FFF2-40B4-BE49-F238E27FC236}">
                <a16:creationId xmlns:a16="http://schemas.microsoft.com/office/drawing/2014/main" id="{B2B820F6-126F-8149-B82A-8DD59FF74529}"/>
              </a:ext>
            </a:extLst>
          </p:cNvPr>
          <p:cNvSpPr>
            <a:spLocks noGrp="1"/>
          </p:cNvSpPr>
          <p:nvPr>
            <p:ph type="body" sz="quarter" idx="31" hasCustomPrompt="1"/>
          </p:nvPr>
        </p:nvSpPr>
        <p:spPr>
          <a:xfrm>
            <a:off x="457211"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17" name="Text Placeholder 57">
            <a:extLst>
              <a:ext uri="{FF2B5EF4-FFF2-40B4-BE49-F238E27FC236}">
                <a16:creationId xmlns:a16="http://schemas.microsoft.com/office/drawing/2014/main" id="{6ABDDB77-D01D-2D45-AB6A-133D17B19CC6}"/>
              </a:ext>
            </a:extLst>
          </p:cNvPr>
          <p:cNvSpPr>
            <a:spLocks noGrp="1"/>
          </p:cNvSpPr>
          <p:nvPr>
            <p:ph type="body" sz="quarter" idx="32" hasCustomPrompt="1"/>
          </p:nvPr>
        </p:nvSpPr>
        <p:spPr>
          <a:xfrm>
            <a:off x="457211"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18" name="Text Placeholder 57">
            <a:extLst>
              <a:ext uri="{FF2B5EF4-FFF2-40B4-BE49-F238E27FC236}">
                <a16:creationId xmlns:a16="http://schemas.microsoft.com/office/drawing/2014/main" id="{FF1B4342-A191-6046-A5F0-BFF28F19A6BD}"/>
              </a:ext>
            </a:extLst>
          </p:cNvPr>
          <p:cNvSpPr>
            <a:spLocks noGrp="1"/>
          </p:cNvSpPr>
          <p:nvPr>
            <p:ph type="body" sz="quarter" idx="33" hasCustomPrompt="1"/>
          </p:nvPr>
        </p:nvSpPr>
        <p:spPr>
          <a:xfrm>
            <a:off x="2894157"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19" name="Text Placeholder 57">
            <a:extLst>
              <a:ext uri="{FF2B5EF4-FFF2-40B4-BE49-F238E27FC236}">
                <a16:creationId xmlns:a16="http://schemas.microsoft.com/office/drawing/2014/main" id="{B1600CC4-0E13-0843-97B2-BA2085875C30}"/>
              </a:ext>
            </a:extLst>
          </p:cNvPr>
          <p:cNvSpPr>
            <a:spLocks noGrp="1"/>
          </p:cNvSpPr>
          <p:nvPr>
            <p:ph type="body" sz="quarter" idx="34" hasCustomPrompt="1"/>
          </p:nvPr>
        </p:nvSpPr>
        <p:spPr>
          <a:xfrm>
            <a:off x="2894157"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20" name="Text Placeholder 57">
            <a:extLst>
              <a:ext uri="{FF2B5EF4-FFF2-40B4-BE49-F238E27FC236}">
                <a16:creationId xmlns:a16="http://schemas.microsoft.com/office/drawing/2014/main" id="{5E8E0B01-55EB-4048-BB54-664B94BD7B1B}"/>
              </a:ext>
            </a:extLst>
          </p:cNvPr>
          <p:cNvSpPr>
            <a:spLocks noGrp="1"/>
          </p:cNvSpPr>
          <p:nvPr>
            <p:ph type="body" sz="quarter" idx="35" hasCustomPrompt="1"/>
          </p:nvPr>
        </p:nvSpPr>
        <p:spPr>
          <a:xfrm>
            <a:off x="5331088"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21" name="Text Placeholder 57">
            <a:extLst>
              <a:ext uri="{FF2B5EF4-FFF2-40B4-BE49-F238E27FC236}">
                <a16:creationId xmlns:a16="http://schemas.microsoft.com/office/drawing/2014/main" id="{BC7BECD0-75FF-3042-BDE3-94019E61C038}"/>
              </a:ext>
            </a:extLst>
          </p:cNvPr>
          <p:cNvSpPr>
            <a:spLocks noGrp="1"/>
          </p:cNvSpPr>
          <p:nvPr>
            <p:ph type="body" sz="quarter" idx="36" hasCustomPrompt="1"/>
          </p:nvPr>
        </p:nvSpPr>
        <p:spPr>
          <a:xfrm>
            <a:off x="5331088"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22" name="Text Placeholder 57">
            <a:extLst>
              <a:ext uri="{FF2B5EF4-FFF2-40B4-BE49-F238E27FC236}">
                <a16:creationId xmlns:a16="http://schemas.microsoft.com/office/drawing/2014/main" id="{8A6F00F2-D50A-574E-A221-C293AC5D87F9}"/>
              </a:ext>
            </a:extLst>
          </p:cNvPr>
          <p:cNvSpPr>
            <a:spLocks noGrp="1"/>
          </p:cNvSpPr>
          <p:nvPr>
            <p:ph type="body" sz="quarter" idx="37" hasCustomPrompt="1"/>
          </p:nvPr>
        </p:nvSpPr>
        <p:spPr>
          <a:xfrm>
            <a:off x="7768019"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23" name="Text Placeholder 57">
            <a:extLst>
              <a:ext uri="{FF2B5EF4-FFF2-40B4-BE49-F238E27FC236}">
                <a16:creationId xmlns:a16="http://schemas.microsoft.com/office/drawing/2014/main" id="{E8139806-FAC2-774B-8754-D3B9129FDC3D}"/>
              </a:ext>
            </a:extLst>
          </p:cNvPr>
          <p:cNvSpPr>
            <a:spLocks noGrp="1"/>
          </p:cNvSpPr>
          <p:nvPr>
            <p:ph type="body" sz="quarter" idx="38" hasCustomPrompt="1"/>
          </p:nvPr>
        </p:nvSpPr>
        <p:spPr>
          <a:xfrm>
            <a:off x="7768019"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48" name="Picture Placeholder 5">
            <a:extLst>
              <a:ext uri="{FF2B5EF4-FFF2-40B4-BE49-F238E27FC236}">
                <a16:creationId xmlns:a16="http://schemas.microsoft.com/office/drawing/2014/main" id="{6A8C7DF1-F337-EC49-B05B-13C6FB2E93AF}"/>
              </a:ext>
            </a:extLst>
          </p:cNvPr>
          <p:cNvSpPr>
            <a:spLocks noGrp="1"/>
          </p:cNvSpPr>
          <p:nvPr>
            <p:ph type="pic" sz="quarter" idx="39"/>
          </p:nvPr>
        </p:nvSpPr>
        <p:spPr>
          <a:xfrm>
            <a:off x="10204977" y="1401617"/>
            <a:ext cx="1529812" cy="1528887"/>
          </a:xfrm>
        </p:spPr>
        <p:txBody>
          <a:bodyPr/>
          <a:lstStyle/>
          <a:p>
            <a:endParaRPr lang="en-US"/>
          </a:p>
        </p:txBody>
      </p:sp>
      <p:sp>
        <p:nvSpPr>
          <p:cNvPr id="49" name="Text Placeholder 57">
            <a:extLst>
              <a:ext uri="{FF2B5EF4-FFF2-40B4-BE49-F238E27FC236}">
                <a16:creationId xmlns:a16="http://schemas.microsoft.com/office/drawing/2014/main" id="{72914EC1-F551-494C-AB2B-F015EEF053CB}"/>
              </a:ext>
            </a:extLst>
          </p:cNvPr>
          <p:cNvSpPr>
            <a:spLocks noGrp="1"/>
          </p:cNvSpPr>
          <p:nvPr>
            <p:ph type="body" sz="quarter" idx="40" hasCustomPrompt="1"/>
          </p:nvPr>
        </p:nvSpPr>
        <p:spPr>
          <a:xfrm>
            <a:off x="10204990" y="3082440"/>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50" name="Text Placeholder 57">
            <a:extLst>
              <a:ext uri="{FF2B5EF4-FFF2-40B4-BE49-F238E27FC236}">
                <a16:creationId xmlns:a16="http://schemas.microsoft.com/office/drawing/2014/main" id="{CCFFABBE-6F7E-E64A-9FA8-9B23B70A1D7F}"/>
              </a:ext>
            </a:extLst>
          </p:cNvPr>
          <p:cNvSpPr>
            <a:spLocks noGrp="1"/>
          </p:cNvSpPr>
          <p:nvPr>
            <p:ph type="body" sz="quarter" idx="41" hasCustomPrompt="1"/>
          </p:nvPr>
        </p:nvSpPr>
        <p:spPr>
          <a:xfrm>
            <a:off x="10204990" y="3452919"/>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51" name="Picture Placeholder 5">
            <a:extLst>
              <a:ext uri="{FF2B5EF4-FFF2-40B4-BE49-F238E27FC236}">
                <a16:creationId xmlns:a16="http://schemas.microsoft.com/office/drawing/2014/main" id="{EC564B29-DBC8-B145-A90E-D7D31E17F1A4}"/>
              </a:ext>
            </a:extLst>
          </p:cNvPr>
          <p:cNvSpPr>
            <a:spLocks noGrp="1"/>
          </p:cNvSpPr>
          <p:nvPr>
            <p:ph type="pic" sz="quarter" idx="42"/>
          </p:nvPr>
        </p:nvSpPr>
        <p:spPr>
          <a:xfrm>
            <a:off x="2894144" y="3983452"/>
            <a:ext cx="1529812" cy="1528887"/>
          </a:xfrm>
        </p:spPr>
        <p:txBody>
          <a:bodyPr/>
          <a:lstStyle/>
          <a:p>
            <a:endParaRPr lang="en-US"/>
          </a:p>
        </p:txBody>
      </p:sp>
      <p:sp>
        <p:nvSpPr>
          <p:cNvPr id="52" name="Picture Placeholder 5">
            <a:extLst>
              <a:ext uri="{FF2B5EF4-FFF2-40B4-BE49-F238E27FC236}">
                <a16:creationId xmlns:a16="http://schemas.microsoft.com/office/drawing/2014/main" id="{5CBBEB45-0860-9C48-AAFB-DA5D97E359DB}"/>
              </a:ext>
            </a:extLst>
          </p:cNvPr>
          <p:cNvSpPr>
            <a:spLocks noGrp="1"/>
          </p:cNvSpPr>
          <p:nvPr>
            <p:ph type="pic" sz="quarter" idx="43"/>
          </p:nvPr>
        </p:nvSpPr>
        <p:spPr>
          <a:xfrm>
            <a:off x="5327651" y="3983452"/>
            <a:ext cx="1529812" cy="1528887"/>
          </a:xfrm>
        </p:spPr>
        <p:txBody>
          <a:bodyPr/>
          <a:lstStyle/>
          <a:p>
            <a:endParaRPr lang="en-US"/>
          </a:p>
        </p:txBody>
      </p:sp>
      <p:sp>
        <p:nvSpPr>
          <p:cNvPr id="53" name="Picture Placeholder 5">
            <a:extLst>
              <a:ext uri="{FF2B5EF4-FFF2-40B4-BE49-F238E27FC236}">
                <a16:creationId xmlns:a16="http://schemas.microsoft.com/office/drawing/2014/main" id="{5E3A23D0-9830-8048-8B42-F3CA60156086}"/>
              </a:ext>
            </a:extLst>
          </p:cNvPr>
          <p:cNvSpPr>
            <a:spLocks noGrp="1"/>
          </p:cNvSpPr>
          <p:nvPr>
            <p:ph type="pic" sz="quarter" idx="44"/>
          </p:nvPr>
        </p:nvSpPr>
        <p:spPr>
          <a:xfrm>
            <a:off x="7760459" y="3983452"/>
            <a:ext cx="1529812" cy="1528887"/>
          </a:xfrm>
        </p:spPr>
        <p:txBody>
          <a:bodyPr/>
          <a:lstStyle/>
          <a:p>
            <a:endParaRPr lang="en-US"/>
          </a:p>
        </p:txBody>
      </p:sp>
      <p:sp>
        <p:nvSpPr>
          <p:cNvPr id="54" name="Text Placeholder 57">
            <a:extLst>
              <a:ext uri="{FF2B5EF4-FFF2-40B4-BE49-F238E27FC236}">
                <a16:creationId xmlns:a16="http://schemas.microsoft.com/office/drawing/2014/main" id="{76ACB4EF-278F-E541-939B-B6B3CC5C4B59}"/>
              </a:ext>
            </a:extLst>
          </p:cNvPr>
          <p:cNvSpPr>
            <a:spLocks noGrp="1"/>
          </p:cNvSpPr>
          <p:nvPr>
            <p:ph type="body" sz="quarter" idx="45" hasCustomPrompt="1"/>
          </p:nvPr>
        </p:nvSpPr>
        <p:spPr>
          <a:xfrm>
            <a:off x="2890731" y="5664275"/>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55" name="Text Placeholder 57">
            <a:extLst>
              <a:ext uri="{FF2B5EF4-FFF2-40B4-BE49-F238E27FC236}">
                <a16:creationId xmlns:a16="http://schemas.microsoft.com/office/drawing/2014/main" id="{CE0EAFE2-1B77-834B-80F8-5BFA0E7621AD}"/>
              </a:ext>
            </a:extLst>
          </p:cNvPr>
          <p:cNvSpPr>
            <a:spLocks noGrp="1"/>
          </p:cNvSpPr>
          <p:nvPr>
            <p:ph type="body" sz="quarter" idx="46" hasCustomPrompt="1"/>
          </p:nvPr>
        </p:nvSpPr>
        <p:spPr>
          <a:xfrm>
            <a:off x="2890731" y="6034754"/>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56" name="Text Placeholder 57">
            <a:extLst>
              <a:ext uri="{FF2B5EF4-FFF2-40B4-BE49-F238E27FC236}">
                <a16:creationId xmlns:a16="http://schemas.microsoft.com/office/drawing/2014/main" id="{CF17D70D-4BB0-4347-B562-FFF0B31BD3EC}"/>
              </a:ext>
            </a:extLst>
          </p:cNvPr>
          <p:cNvSpPr>
            <a:spLocks noGrp="1"/>
          </p:cNvSpPr>
          <p:nvPr>
            <p:ph type="body" sz="quarter" idx="47" hasCustomPrompt="1"/>
          </p:nvPr>
        </p:nvSpPr>
        <p:spPr>
          <a:xfrm>
            <a:off x="5331088" y="5664275"/>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57" name="Text Placeholder 57">
            <a:extLst>
              <a:ext uri="{FF2B5EF4-FFF2-40B4-BE49-F238E27FC236}">
                <a16:creationId xmlns:a16="http://schemas.microsoft.com/office/drawing/2014/main" id="{1D4F9C0D-1795-924F-8193-D71FF1184747}"/>
              </a:ext>
            </a:extLst>
          </p:cNvPr>
          <p:cNvSpPr>
            <a:spLocks noGrp="1"/>
          </p:cNvSpPr>
          <p:nvPr>
            <p:ph type="body" sz="quarter" idx="48" hasCustomPrompt="1"/>
          </p:nvPr>
        </p:nvSpPr>
        <p:spPr>
          <a:xfrm>
            <a:off x="5331088" y="6034754"/>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
        <p:nvSpPr>
          <p:cNvPr id="58" name="Text Placeholder 57">
            <a:extLst>
              <a:ext uri="{FF2B5EF4-FFF2-40B4-BE49-F238E27FC236}">
                <a16:creationId xmlns:a16="http://schemas.microsoft.com/office/drawing/2014/main" id="{71A7BF9A-B896-0448-889A-ADCA45DC590B}"/>
              </a:ext>
            </a:extLst>
          </p:cNvPr>
          <p:cNvSpPr>
            <a:spLocks noGrp="1"/>
          </p:cNvSpPr>
          <p:nvPr>
            <p:ph type="body" sz="quarter" idx="49" hasCustomPrompt="1"/>
          </p:nvPr>
        </p:nvSpPr>
        <p:spPr>
          <a:xfrm>
            <a:off x="7760472" y="5664275"/>
            <a:ext cx="1529799" cy="313129"/>
          </a:xfrm>
        </p:spPr>
        <p:txBody>
          <a:bodyPr vert="horz" lIns="0" tIns="0" rIns="0" bIns="0" rtlCol="0" anchor="t">
            <a:noAutofit/>
          </a:bodyPr>
          <a:lstStyle>
            <a:lvl1pPr algn="ctr">
              <a:defRPr lang="en-US" sz="14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Name Last</a:t>
            </a:r>
          </a:p>
        </p:txBody>
      </p:sp>
      <p:sp>
        <p:nvSpPr>
          <p:cNvPr id="59" name="Text Placeholder 57">
            <a:extLst>
              <a:ext uri="{FF2B5EF4-FFF2-40B4-BE49-F238E27FC236}">
                <a16:creationId xmlns:a16="http://schemas.microsoft.com/office/drawing/2014/main" id="{C61426B2-4DDC-E948-AB1D-24296D6D19E0}"/>
              </a:ext>
            </a:extLst>
          </p:cNvPr>
          <p:cNvSpPr>
            <a:spLocks noGrp="1"/>
          </p:cNvSpPr>
          <p:nvPr>
            <p:ph type="body" sz="quarter" idx="50" hasCustomPrompt="1"/>
          </p:nvPr>
        </p:nvSpPr>
        <p:spPr>
          <a:xfrm>
            <a:off x="7760472" y="6034754"/>
            <a:ext cx="1529799" cy="313129"/>
          </a:xfrm>
        </p:spPr>
        <p:txBody>
          <a:bodyPr vert="horz" lIns="0" tIns="0" rIns="0" bIns="0" rtlCol="0" anchor="t">
            <a:noAutofit/>
          </a:bodyPr>
          <a:lstStyle>
            <a:lvl1pPr algn="ctr">
              <a:defRPr lang="en-US" sz="14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Job title</a:t>
            </a:r>
          </a:p>
        </p:txBody>
      </p:sp>
    </p:spTree>
    <p:extLst>
      <p:ext uri="{BB962C8B-B14F-4D97-AF65-F5344CB8AC3E}">
        <p14:creationId xmlns:p14="http://schemas.microsoft.com/office/powerpoint/2010/main" val="15902132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hort Title 2">
    <p:bg>
      <p:bgPr>
        <a:solidFill>
          <a:schemeClr val="accent4"/>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51A4964-738C-AD42-9CB9-A65FDF17C7C3}"/>
              </a:ext>
            </a:extLst>
          </p:cNvPr>
          <p:cNvPicPr>
            <a:picLocks noChangeAspect="1"/>
          </p:cNvPicPr>
          <p:nvPr userDrawn="1"/>
        </p:nvPicPr>
        <p:blipFill>
          <a:blip r:embed="rId2"/>
          <a:stretch>
            <a:fillRect/>
          </a:stretch>
        </p:blipFill>
        <p:spPr>
          <a:xfrm>
            <a:off x="6096000" y="0"/>
            <a:ext cx="12537082" cy="6858000"/>
          </a:xfrm>
          <a:prstGeom prst="rect">
            <a:avLst/>
          </a:prstGeom>
        </p:spPr>
      </p:pic>
      <p:pic>
        <p:nvPicPr>
          <p:cNvPr id="7" name="Picture 6">
            <a:extLst>
              <a:ext uri="{FF2B5EF4-FFF2-40B4-BE49-F238E27FC236}">
                <a16:creationId xmlns:a16="http://schemas.microsoft.com/office/drawing/2014/main" id="{5650A8DD-F0D4-DB4F-ABE0-BE2EBBFE233A}"/>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46442" y="349520"/>
            <a:ext cx="1381538" cy="439580"/>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457200" y="3837305"/>
            <a:ext cx="5405718" cy="2032000"/>
          </a:xfrm>
        </p:spPr>
        <p:txBody>
          <a:bodyPr lIns="0" tIns="0" rIns="0" bIns="0" anchor="b">
            <a:noAutofit/>
          </a:bodyPr>
          <a:lstStyle>
            <a:lvl1pPr marL="0" indent="0">
              <a:lnSpc>
                <a:spcPts val="8200"/>
              </a:lnSpc>
              <a:buNone/>
              <a:defRPr sz="7400" b="0" i="0">
                <a:solidFill>
                  <a:schemeClr val="accent1"/>
                </a:solidFill>
                <a:latin typeface="+mj-lt"/>
              </a:defRPr>
            </a:lvl1pPr>
          </a:lstStyle>
          <a:p>
            <a:pPr lvl="0"/>
            <a:r>
              <a:rPr lang="en-US"/>
              <a:t>Headline here</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tx2"/>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430468720"/>
      </p:ext>
    </p:extLst>
  </p:cSld>
  <p:clrMapOvr>
    <a:masterClrMapping/>
  </p:clrMapOvr>
  <p:extLst>
    <p:ext uri="{DCECCB84-F9BA-43D5-87BE-67443E8EF086}">
      <p15:sldGuideLst xmlns:p15="http://schemas.microsoft.com/office/powerpoint/2012/main">
        <p15:guide id="1" pos="4608" userDrawn="1">
          <p15:clr>
            <a:srgbClr val="FBAE40"/>
          </p15:clr>
        </p15:guide>
        <p15:guide id="2" pos="288"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 4 Icon Layout (Right)">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9CF9618-9267-2348-BF4F-29AC15DD8C77}"/>
              </a:ext>
            </a:extLst>
          </p:cNvPr>
          <p:cNvSpPr/>
          <p:nvPr userDrawn="1"/>
        </p:nvSpPr>
        <p:spPr>
          <a:xfrm>
            <a:off x="0" y="0"/>
            <a:ext cx="305142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6B1A78-1743-9F47-9C84-CB37B3C0CC00}"/>
              </a:ext>
            </a:extLst>
          </p:cNvPr>
          <p:cNvSpPr>
            <a:spLocks noGrp="1"/>
          </p:cNvSpPr>
          <p:nvPr>
            <p:ph type="title"/>
          </p:nvPr>
        </p:nvSpPr>
        <p:spPr>
          <a:xfrm>
            <a:off x="457201" y="495300"/>
            <a:ext cx="2275726" cy="281078"/>
          </a:xfrm>
        </p:spPr>
        <p:txBody>
          <a:bodyPr/>
          <a:lstStyle>
            <a:lvl1pPr>
              <a:defRPr>
                <a:solidFill>
                  <a:schemeClr val="bg1"/>
                </a:solidFill>
              </a:defRPr>
            </a:lvl1pPr>
          </a:lstStyle>
          <a:p>
            <a:r>
              <a:rPr lang="en-US"/>
              <a:t>Click to edit Master</a:t>
            </a:r>
          </a:p>
        </p:txBody>
      </p:sp>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14BE9F4A-6739-F744-A75D-10B489B49B2C}"/>
              </a:ext>
            </a:extLst>
          </p:cNvPr>
          <p:cNvSpPr>
            <a:spLocks noGrp="1"/>
          </p:cNvSpPr>
          <p:nvPr>
            <p:ph type="body" sz="quarter" idx="26"/>
          </p:nvPr>
        </p:nvSpPr>
        <p:spPr>
          <a:xfrm>
            <a:off x="457200" y="776288"/>
            <a:ext cx="2275849" cy="282575"/>
          </a:xfrm>
        </p:spPr>
        <p:txBody>
          <a:bodyPr vert="horz" lIns="0" tIns="0" rIns="0" bIns="0" rtlCol="0" anchor="t">
            <a:noAutofit/>
          </a:bodyPr>
          <a:lstStyle>
            <a:lvl1pPr>
              <a:defRPr lang="en-US" sz="1200" dirty="0" smtClean="0">
                <a:solidFill>
                  <a:schemeClr val="bg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1339850"/>
            <a:ext cx="2275727" cy="3078038"/>
          </a:xfrm>
        </p:spPr>
        <p:txBody>
          <a:bodyPr lIns="0" tIns="0" rIns="0" bIns="0">
            <a:noAutofit/>
          </a:bodyPr>
          <a:lstStyle>
            <a:lvl1pPr marL="0" indent="0">
              <a:buNone/>
              <a:defRPr sz="1200" b="0" i="0">
                <a:solidFill>
                  <a:schemeClr val="bg1"/>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3" name="Text Placeholder 4">
            <a:extLst>
              <a:ext uri="{FF2B5EF4-FFF2-40B4-BE49-F238E27FC236}">
                <a16:creationId xmlns:a16="http://schemas.microsoft.com/office/drawing/2014/main" id="{A0213993-1DC0-F84E-AC3B-FDB5AE8E8868}"/>
              </a:ext>
            </a:extLst>
          </p:cNvPr>
          <p:cNvSpPr>
            <a:spLocks noGrp="1"/>
          </p:cNvSpPr>
          <p:nvPr>
            <p:ph type="body" sz="quarter" idx="27" hasCustomPrompt="1"/>
          </p:nvPr>
        </p:nvSpPr>
        <p:spPr>
          <a:xfrm>
            <a:off x="4740416" y="2558425"/>
            <a:ext cx="2275727" cy="714981"/>
          </a:xfrm>
        </p:spPr>
        <p:txBody>
          <a:bodyPr lIns="0" tIns="0" rIns="0" bIns="0">
            <a:noAutofit/>
          </a:bodyPr>
          <a:lstStyle>
            <a:lvl1pPr marL="0" indent="0" algn="ctr">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4" name="Text Placeholder 4">
            <a:extLst>
              <a:ext uri="{FF2B5EF4-FFF2-40B4-BE49-F238E27FC236}">
                <a16:creationId xmlns:a16="http://schemas.microsoft.com/office/drawing/2014/main" id="{6F3D2714-B09C-B343-8A21-49C22C819A04}"/>
              </a:ext>
            </a:extLst>
          </p:cNvPr>
          <p:cNvSpPr>
            <a:spLocks noGrp="1"/>
          </p:cNvSpPr>
          <p:nvPr>
            <p:ph type="body" sz="quarter" idx="28" hasCustomPrompt="1"/>
          </p:nvPr>
        </p:nvSpPr>
        <p:spPr>
          <a:xfrm>
            <a:off x="8593225" y="2558425"/>
            <a:ext cx="2275727" cy="714981"/>
          </a:xfrm>
        </p:spPr>
        <p:txBody>
          <a:bodyPr lIns="0" tIns="0" rIns="0" bIns="0">
            <a:noAutofit/>
          </a:bodyPr>
          <a:lstStyle>
            <a:lvl1pPr marL="0" indent="0" algn="ctr">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5" name="Text Placeholder 4">
            <a:extLst>
              <a:ext uri="{FF2B5EF4-FFF2-40B4-BE49-F238E27FC236}">
                <a16:creationId xmlns:a16="http://schemas.microsoft.com/office/drawing/2014/main" id="{538F3044-4463-E741-8AB1-25230A0BAB51}"/>
              </a:ext>
            </a:extLst>
          </p:cNvPr>
          <p:cNvSpPr>
            <a:spLocks noGrp="1"/>
          </p:cNvSpPr>
          <p:nvPr>
            <p:ph type="body" sz="quarter" idx="29" hasCustomPrompt="1"/>
          </p:nvPr>
        </p:nvSpPr>
        <p:spPr>
          <a:xfrm>
            <a:off x="8593225" y="5394092"/>
            <a:ext cx="2275727" cy="714981"/>
          </a:xfrm>
        </p:spPr>
        <p:txBody>
          <a:bodyPr lIns="0" tIns="0" rIns="0" bIns="0">
            <a:noAutofit/>
          </a:bodyPr>
          <a:lstStyle>
            <a:lvl1pPr marL="0" indent="0" algn="ctr">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16" name="Text Placeholder 4">
            <a:extLst>
              <a:ext uri="{FF2B5EF4-FFF2-40B4-BE49-F238E27FC236}">
                <a16:creationId xmlns:a16="http://schemas.microsoft.com/office/drawing/2014/main" id="{E626EBB1-595F-4E48-8872-72005D6D43DF}"/>
              </a:ext>
            </a:extLst>
          </p:cNvPr>
          <p:cNvSpPr>
            <a:spLocks noGrp="1"/>
          </p:cNvSpPr>
          <p:nvPr>
            <p:ph type="body" sz="quarter" idx="30" hasCustomPrompt="1"/>
          </p:nvPr>
        </p:nvSpPr>
        <p:spPr>
          <a:xfrm>
            <a:off x="4750690" y="5394092"/>
            <a:ext cx="2275727" cy="714981"/>
          </a:xfrm>
        </p:spPr>
        <p:txBody>
          <a:bodyPr lIns="0" tIns="0" rIns="0" bIns="0">
            <a:noAutofit/>
          </a:bodyPr>
          <a:lstStyle>
            <a:lvl1pPr marL="0" indent="0" algn="ctr">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18" name="Picture 17">
            <a:extLst>
              <a:ext uri="{FF2B5EF4-FFF2-40B4-BE49-F238E27FC236}">
                <a16:creationId xmlns:a16="http://schemas.microsoft.com/office/drawing/2014/main" id="{27A688BD-D8BB-4445-9604-959C2634E0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6" name="Picture Placeholder 5">
            <a:extLst>
              <a:ext uri="{FF2B5EF4-FFF2-40B4-BE49-F238E27FC236}">
                <a16:creationId xmlns:a16="http://schemas.microsoft.com/office/drawing/2014/main" id="{89361D2D-C20B-EB4A-A2D0-42DD4A8301CD}"/>
              </a:ext>
            </a:extLst>
          </p:cNvPr>
          <p:cNvSpPr>
            <a:spLocks noGrp="1"/>
          </p:cNvSpPr>
          <p:nvPr>
            <p:ph type="pic" sz="quarter" idx="31" hasCustomPrompt="1"/>
          </p:nvPr>
        </p:nvSpPr>
        <p:spPr>
          <a:xfrm>
            <a:off x="4740415" y="656216"/>
            <a:ext cx="2285859" cy="1667884"/>
          </a:xfrm>
        </p:spPr>
        <p:txBody>
          <a:bodyPr anchor="ctr"/>
          <a:lstStyle>
            <a:lvl1pPr marL="0" indent="0" algn="ctr">
              <a:buNone/>
              <a:defRPr/>
            </a:lvl1pPr>
          </a:lstStyle>
          <a:p>
            <a:r>
              <a:rPr lang="en-US"/>
              <a:t>ADD ICON HERE</a:t>
            </a:r>
          </a:p>
        </p:txBody>
      </p:sp>
      <p:sp>
        <p:nvSpPr>
          <p:cNvPr id="19" name="Picture Placeholder 5">
            <a:extLst>
              <a:ext uri="{FF2B5EF4-FFF2-40B4-BE49-F238E27FC236}">
                <a16:creationId xmlns:a16="http://schemas.microsoft.com/office/drawing/2014/main" id="{92C92BB5-6E73-BC41-8896-70A48DC2E19E}"/>
              </a:ext>
            </a:extLst>
          </p:cNvPr>
          <p:cNvSpPr>
            <a:spLocks noGrp="1"/>
          </p:cNvSpPr>
          <p:nvPr>
            <p:ph type="pic" sz="quarter" idx="32" hasCustomPrompt="1"/>
          </p:nvPr>
        </p:nvSpPr>
        <p:spPr>
          <a:xfrm>
            <a:off x="8580895" y="656216"/>
            <a:ext cx="2285859" cy="1667884"/>
          </a:xfrm>
        </p:spPr>
        <p:txBody>
          <a:bodyPr anchor="ctr"/>
          <a:lstStyle>
            <a:lvl1pPr marL="0" indent="0" algn="ctr">
              <a:buNone/>
              <a:defRPr/>
            </a:lvl1pPr>
          </a:lstStyle>
          <a:p>
            <a:r>
              <a:rPr lang="en-US"/>
              <a:t>ADD ICON HERE</a:t>
            </a:r>
          </a:p>
        </p:txBody>
      </p:sp>
      <p:sp>
        <p:nvSpPr>
          <p:cNvPr id="20" name="Picture Placeholder 5">
            <a:extLst>
              <a:ext uri="{FF2B5EF4-FFF2-40B4-BE49-F238E27FC236}">
                <a16:creationId xmlns:a16="http://schemas.microsoft.com/office/drawing/2014/main" id="{66E7DB0A-70FC-DC4B-BC74-7CD89BAC80DE}"/>
              </a:ext>
            </a:extLst>
          </p:cNvPr>
          <p:cNvSpPr>
            <a:spLocks noGrp="1"/>
          </p:cNvSpPr>
          <p:nvPr>
            <p:ph type="pic" sz="quarter" idx="33" hasCustomPrompt="1"/>
          </p:nvPr>
        </p:nvSpPr>
        <p:spPr>
          <a:xfrm>
            <a:off x="4740415" y="3517750"/>
            <a:ext cx="2285859" cy="1667884"/>
          </a:xfrm>
        </p:spPr>
        <p:txBody>
          <a:bodyPr anchor="ctr"/>
          <a:lstStyle>
            <a:lvl1pPr marL="0" indent="0" algn="ctr">
              <a:buNone/>
              <a:defRPr/>
            </a:lvl1pPr>
          </a:lstStyle>
          <a:p>
            <a:r>
              <a:rPr lang="en-US"/>
              <a:t>ADD ICON HERE</a:t>
            </a:r>
          </a:p>
        </p:txBody>
      </p:sp>
      <p:sp>
        <p:nvSpPr>
          <p:cNvPr id="21" name="Picture Placeholder 5">
            <a:extLst>
              <a:ext uri="{FF2B5EF4-FFF2-40B4-BE49-F238E27FC236}">
                <a16:creationId xmlns:a16="http://schemas.microsoft.com/office/drawing/2014/main" id="{13C4F1E5-10A6-1241-BF84-DA7D535AE7E2}"/>
              </a:ext>
            </a:extLst>
          </p:cNvPr>
          <p:cNvSpPr>
            <a:spLocks noGrp="1"/>
          </p:cNvSpPr>
          <p:nvPr>
            <p:ph type="pic" sz="quarter" idx="34" hasCustomPrompt="1"/>
          </p:nvPr>
        </p:nvSpPr>
        <p:spPr>
          <a:xfrm>
            <a:off x="8580895" y="3517750"/>
            <a:ext cx="2285859" cy="1667884"/>
          </a:xfrm>
        </p:spPr>
        <p:txBody>
          <a:bodyPr anchor="ctr"/>
          <a:lstStyle>
            <a:lvl1pPr marL="0" indent="0" algn="ctr">
              <a:buNone/>
              <a:defRPr/>
            </a:lvl1pPr>
          </a:lstStyle>
          <a:p>
            <a:r>
              <a:rPr lang="en-US"/>
              <a:t>ADD ICON HERE</a:t>
            </a:r>
          </a:p>
        </p:txBody>
      </p:sp>
    </p:spTree>
    <p:extLst>
      <p:ext uri="{BB962C8B-B14F-4D97-AF65-F5344CB8AC3E}">
        <p14:creationId xmlns:p14="http://schemas.microsoft.com/office/powerpoint/2010/main" val="127290551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 3 Data Series (Right)">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BC938A9-452C-1549-BE20-0A5AA1D7F600}"/>
              </a:ext>
            </a:extLst>
          </p:cNvPr>
          <p:cNvSpPr/>
          <p:nvPr userDrawn="1"/>
        </p:nvSpPr>
        <p:spPr>
          <a:xfrm>
            <a:off x="5527497" y="0"/>
            <a:ext cx="6664503"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9EB72CD-1A91-FE42-9E2A-A4429F9FE781}"/>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BB1709B7-76A9-EB41-9AB8-5941214CB338}"/>
              </a:ext>
            </a:extLst>
          </p:cNvPr>
          <p:cNvSpPr>
            <a:spLocks noGrp="1"/>
          </p:cNvSpPr>
          <p:nvPr>
            <p:ph type="sldNum" sz="quarter" idx="10"/>
          </p:nvPr>
        </p:nvSpPr>
        <p:spPr/>
        <p:txBody>
          <a:bodyPr/>
          <a:lstStyle/>
          <a:p>
            <a:fld id="{BB55D76A-9B6E-CD41-ABBE-F6C938295BAD}" type="slidenum">
              <a:rPr lang="en-US" smtClean="0"/>
              <a:pPr/>
              <a:t>‹#›</a:t>
            </a:fld>
            <a:endParaRPr lang="en-US"/>
          </a:p>
        </p:txBody>
      </p:sp>
      <p:sp>
        <p:nvSpPr>
          <p:cNvPr id="8" name="Text Placeholder 57">
            <a:extLst>
              <a:ext uri="{FF2B5EF4-FFF2-40B4-BE49-F238E27FC236}">
                <a16:creationId xmlns:a16="http://schemas.microsoft.com/office/drawing/2014/main" id="{CEA0FB1D-C1EB-A04A-A46F-F1A57161032F}"/>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9" name="Text Placeholder 4">
            <a:extLst>
              <a:ext uri="{FF2B5EF4-FFF2-40B4-BE49-F238E27FC236}">
                <a16:creationId xmlns:a16="http://schemas.microsoft.com/office/drawing/2014/main" id="{71BF0678-8B4C-E24A-A771-0CC35FDF1319}"/>
              </a:ext>
            </a:extLst>
          </p:cNvPr>
          <p:cNvSpPr>
            <a:spLocks noGrp="1"/>
          </p:cNvSpPr>
          <p:nvPr>
            <p:ph type="body" sz="quarter" idx="23" hasCustomPrompt="1"/>
          </p:nvPr>
        </p:nvSpPr>
        <p:spPr>
          <a:xfrm>
            <a:off x="457200" y="2613846"/>
            <a:ext cx="4666998" cy="2687619"/>
          </a:xfrm>
        </p:spPr>
        <p:txBody>
          <a:bodyPr lIns="0" tIns="0" rIns="0" bIns="0">
            <a:noAutofit/>
          </a:bodyPr>
          <a:lstStyle>
            <a:lvl1pPr marL="0" indent="0">
              <a:lnSpc>
                <a:spcPct val="100000"/>
              </a:lnSpc>
              <a:buNone/>
              <a:defRPr sz="16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10" name="Text Placeholder 4">
            <a:extLst>
              <a:ext uri="{FF2B5EF4-FFF2-40B4-BE49-F238E27FC236}">
                <a16:creationId xmlns:a16="http://schemas.microsoft.com/office/drawing/2014/main" id="{43ABE6B9-2BDA-604A-95AB-F05978AFBC92}"/>
              </a:ext>
            </a:extLst>
          </p:cNvPr>
          <p:cNvSpPr>
            <a:spLocks noGrp="1"/>
          </p:cNvSpPr>
          <p:nvPr>
            <p:ph type="body" sz="quarter" idx="16" hasCustomPrompt="1"/>
          </p:nvPr>
        </p:nvSpPr>
        <p:spPr>
          <a:xfrm>
            <a:off x="457201" y="1277404"/>
            <a:ext cx="4666998" cy="1147297"/>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 as a caption</a:t>
            </a:r>
          </a:p>
        </p:txBody>
      </p:sp>
      <p:sp>
        <p:nvSpPr>
          <p:cNvPr id="12" name="Content Placeholder 2">
            <a:extLst>
              <a:ext uri="{FF2B5EF4-FFF2-40B4-BE49-F238E27FC236}">
                <a16:creationId xmlns:a16="http://schemas.microsoft.com/office/drawing/2014/main" id="{194F8DF5-2BD3-5C40-AAED-671D2380F0ED}"/>
              </a:ext>
            </a:extLst>
          </p:cNvPr>
          <p:cNvSpPr>
            <a:spLocks noGrp="1"/>
          </p:cNvSpPr>
          <p:nvPr>
            <p:ph idx="1" hasCustomPrompt="1"/>
          </p:nvPr>
        </p:nvSpPr>
        <p:spPr>
          <a:xfrm>
            <a:off x="6644126" y="2825138"/>
            <a:ext cx="1924521" cy="879674"/>
          </a:xfrm>
        </p:spPr>
        <p:txBody>
          <a:bodyPr lIns="0" tIns="0" rIns="0" bIns="0" anchor="t">
            <a:noAutofit/>
          </a:bodyPr>
          <a:lstStyle>
            <a:lvl1pPr marL="0" indent="0">
              <a:lnSpc>
                <a:spcPct val="100000"/>
              </a:lnSpc>
              <a:buNone/>
              <a:defRPr sz="5400" b="0" i="0">
                <a:ln w="12700">
                  <a:solidFill>
                    <a:schemeClr val="bg2"/>
                  </a:solidFill>
                </a:ln>
                <a:noFill/>
                <a:latin typeface="Arial" panose="020B0604020202020204" pitchFamily="34" charset="0"/>
              </a:defRPr>
            </a:lvl1pPr>
          </a:lstStyle>
          <a:p>
            <a:pPr lvl="0"/>
            <a:r>
              <a:rPr lang="en-US"/>
              <a:t>43%</a:t>
            </a:r>
          </a:p>
        </p:txBody>
      </p:sp>
      <p:sp>
        <p:nvSpPr>
          <p:cNvPr id="14" name="Content Placeholder 2">
            <a:extLst>
              <a:ext uri="{FF2B5EF4-FFF2-40B4-BE49-F238E27FC236}">
                <a16:creationId xmlns:a16="http://schemas.microsoft.com/office/drawing/2014/main" id="{9AA88EE2-3DB2-F14E-96EF-6F3FA4FCF587}"/>
              </a:ext>
            </a:extLst>
          </p:cNvPr>
          <p:cNvSpPr>
            <a:spLocks noGrp="1"/>
          </p:cNvSpPr>
          <p:nvPr>
            <p:ph idx="27" hasCustomPrompt="1"/>
          </p:nvPr>
        </p:nvSpPr>
        <p:spPr>
          <a:xfrm>
            <a:off x="6644126" y="4972437"/>
            <a:ext cx="1924521" cy="879674"/>
          </a:xfrm>
        </p:spPr>
        <p:txBody>
          <a:bodyPr lIns="0" tIns="0" rIns="0" bIns="0" anchor="t">
            <a:noAutofit/>
          </a:bodyPr>
          <a:lstStyle>
            <a:lvl1pPr marL="0" indent="0">
              <a:lnSpc>
                <a:spcPct val="100000"/>
              </a:lnSpc>
              <a:buNone/>
              <a:defRPr sz="5400" b="0" i="0">
                <a:ln w="12700">
                  <a:solidFill>
                    <a:schemeClr val="bg2"/>
                  </a:solidFill>
                </a:ln>
                <a:noFill/>
                <a:latin typeface="Arial" panose="020B0604020202020204" pitchFamily="34" charset="0"/>
              </a:defRPr>
            </a:lvl1pPr>
          </a:lstStyle>
          <a:p>
            <a:pPr lvl="0"/>
            <a:r>
              <a:rPr lang="en-US"/>
              <a:t>43%</a:t>
            </a:r>
          </a:p>
        </p:txBody>
      </p:sp>
      <p:sp>
        <p:nvSpPr>
          <p:cNvPr id="15" name="Content Placeholder 2">
            <a:extLst>
              <a:ext uri="{FF2B5EF4-FFF2-40B4-BE49-F238E27FC236}">
                <a16:creationId xmlns:a16="http://schemas.microsoft.com/office/drawing/2014/main" id="{EAC613E7-609B-D240-9F6E-FFAB7A0CF253}"/>
              </a:ext>
            </a:extLst>
          </p:cNvPr>
          <p:cNvSpPr>
            <a:spLocks noGrp="1"/>
          </p:cNvSpPr>
          <p:nvPr>
            <p:ph idx="28" hasCustomPrompt="1"/>
          </p:nvPr>
        </p:nvSpPr>
        <p:spPr>
          <a:xfrm>
            <a:off x="6644126" y="677839"/>
            <a:ext cx="1924521" cy="879674"/>
          </a:xfrm>
        </p:spPr>
        <p:txBody>
          <a:bodyPr lIns="0" tIns="0" rIns="0" bIns="0" anchor="t">
            <a:noAutofit/>
          </a:bodyPr>
          <a:lstStyle>
            <a:lvl1pPr marL="0" indent="0">
              <a:lnSpc>
                <a:spcPct val="100000"/>
              </a:lnSpc>
              <a:buNone/>
              <a:defRPr sz="5400" b="0" i="0">
                <a:ln w="12700">
                  <a:solidFill>
                    <a:schemeClr val="bg2"/>
                  </a:solidFill>
                </a:ln>
                <a:noFill/>
                <a:latin typeface="Arial" panose="020B0604020202020204" pitchFamily="34" charset="0"/>
              </a:defRPr>
            </a:lvl1pPr>
          </a:lstStyle>
          <a:p>
            <a:pPr lvl="0"/>
            <a:r>
              <a:rPr lang="en-US"/>
              <a:t>43%</a:t>
            </a:r>
          </a:p>
        </p:txBody>
      </p:sp>
      <p:sp>
        <p:nvSpPr>
          <p:cNvPr id="17" name="Chart Placeholder 16">
            <a:extLst>
              <a:ext uri="{FF2B5EF4-FFF2-40B4-BE49-F238E27FC236}">
                <a16:creationId xmlns:a16="http://schemas.microsoft.com/office/drawing/2014/main" id="{968EB040-BF86-1A41-8C69-5DED5E27CDE2}"/>
              </a:ext>
            </a:extLst>
          </p:cNvPr>
          <p:cNvSpPr>
            <a:spLocks noGrp="1"/>
          </p:cNvSpPr>
          <p:nvPr>
            <p:ph type="chart" sz="quarter" idx="29" hasCustomPrompt="1"/>
          </p:nvPr>
        </p:nvSpPr>
        <p:spPr>
          <a:xfrm>
            <a:off x="8753475" y="380346"/>
            <a:ext cx="2127250" cy="1794116"/>
          </a:xfrm>
        </p:spPr>
        <p:txBody>
          <a:bodyPr/>
          <a:lstStyle>
            <a:lvl1pPr marL="0" indent="0">
              <a:buNone/>
              <a:defRPr/>
            </a:lvl1pPr>
          </a:lstStyle>
          <a:p>
            <a:r>
              <a:rPr lang="en-US"/>
              <a:t>PIE CHART</a:t>
            </a:r>
          </a:p>
        </p:txBody>
      </p:sp>
      <p:sp>
        <p:nvSpPr>
          <p:cNvPr id="18" name="Chart Placeholder 16">
            <a:extLst>
              <a:ext uri="{FF2B5EF4-FFF2-40B4-BE49-F238E27FC236}">
                <a16:creationId xmlns:a16="http://schemas.microsoft.com/office/drawing/2014/main" id="{43FB1247-FEB8-FD44-8B83-7FE927AF1171}"/>
              </a:ext>
            </a:extLst>
          </p:cNvPr>
          <p:cNvSpPr>
            <a:spLocks noGrp="1"/>
          </p:cNvSpPr>
          <p:nvPr>
            <p:ph type="chart" sz="quarter" idx="30" hasCustomPrompt="1"/>
          </p:nvPr>
        </p:nvSpPr>
        <p:spPr>
          <a:xfrm>
            <a:off x="8753475" y="2542698"/>
            <a:ext cx="2127250" cy="1794116"/>
          </a:xfrm>
        </p:spPr>
        <p:txBody>
          <a:bodyPr/>
          <a:lstStyle>
            <a:lvl1pPr marL="0" indent="0">
              <a:buNone/>
              <a:defRPr/>
            </a:lvl1pPr>
          </a:lstStyle>
          <a:p>
            <a:r>
              <a:rPr lang="en-US"/>
              <a:t>PIE CHART</a:t>
            </a:r>
          </a:p>
        </p:txBody>
      </p:sp>
      <p:sp>
        <p:nvSpPr>
          <p:cNvPr id="19" name="Chart Placeholder 16">
            <a:extLst>
              <a:ext uri="{FF2B5EF4-FFF2-40B4-BE49-F238E27FC236}">
                <a16:creationId xmlns:a16="http://schemas.microsoft.com/office/drawing/2014/main" id="{4AE38E9C-5D6C-C948-B3A6-E27F18CF72CF}"/>
              </a:ext>
            </a:extLst>
          </p:cNvPr>
          <p:cNvSpPr>
            <a:spLocks noGrp="1"/>
          </p:cNvSpPr>
          <p:nvPr>
            <p:ph type="chart" sz="quarter" idx="31" hasCustomPrompt="1"/>
          </p:nvPr>
        </p:nvSpPr>
        <p:spPr>
          <a:xfrm>
            <a:off x="8753475" y="4705049"/>
            <a:ext cx="2127250" cy="1794116"/>
          </a:xfrm>
        </p:spPr>
        <p:txBody>
          <a:bodyPr/>
          <a:lstStyle>
            <a:lvl1pPr marL="0" indent="0">
              <a:buNone/>
              <a:defRPr/>
            </a:lvl1pPr>
          </a:lstStyle>
          <a:p>
            <a:r>
              <a:rPr lang="en-US"/>
              <a:t>PIE CHART</a:t>
            </a:r>
          </a:p>
        </p:txBody>
      </p:sp>
      <p:sp>
        <p:nvSpPr>
          <p:cNvPr id="20" name="Text Placeholder 4">
            <a:extLst>
              <a:ext uri="{FF2B5EF4-FFF2-40B4-BE49-F238E27FC236}">
                <a16:creationId xmlns:a16="http://schemas.microsoft.com/office/drawing/2014/main" id="{484EB7A4-5FD1-D845-9208-8B2C9A7A835E}"/>
              </a:ext>
            </a:extLst>
          </p:cNvPr>
          <p:cNvSpPr>
            <a:spLocks noGrp="1"/>
          </p:cNvSpPr>
          <p:nvPr>
            <p:ph type="body" sz="quarter" idx="32" hasCustomPrompt="1"/>
          </p:nvPr>
        </p:nvSpPr>
        <p:spPr>
          <a:xfrm>
            <a:off x="6644126" y="1590613"/>
            <a:ext cx="1891070" cy="714981"/>
          </a:xfrm>
        </p:spPr>
        <p:txBody>
          <a:bodyPr lIns="0" tIns="0" rIns="0" bIns="0">
            <a:noAutofit/>
          </a:bodyPr>
          <a:lstStyle>
            <a:lvl1pPr marL="0" indent="0" algn="l">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1" name="Text Placeholder 4">
            <a:extLst>
              <a:ext uri="{FF2B5EF4-FFF2-40B4-BE49-F238E27FC236}">
                <a16:creationId xmlns:a16="http://schemas.microsoft.com/office/drawing/2014/main" id="{3D671F25-922E-234A-802F-BD1481273BC2}"/>
              </a:ext>
            </a:extLst>
          </p:cNvPr>
          <p:cNvSpPr>
            <a:spLocks noGrp="1"/>
          </p:cNvSpPr>
          <p:nvPr>
            <p:ph type="body" sz="quarter" idx="33" hasCustomPrompt="1"/>
          </p:nvPr>
        </p:nvSpPr>
        <p:spPr>
          <a:xfrm>
            <a:off x="6644126" y="3758460"/>
            <a:ext cx="1891070" cy="714981"/>
          </a:xfrm>
        </p:spPr>
        <p:txBody>
          <a:bodyPr lIns="0" tIns="0" rIns="0" bIns="0">
            <a:noAutofit/>
          </a:bodyPr>
          <a:lstStyle>
            <a:lvl1pPr marL="0" indent="0" algn="l">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sp>
        <p:nvSpPr>
          <p:cNvPr id="22" name="Text Placeholder 4">
            <a:extLst>
              <a:ext uri="{FF2B5EF4-FFF2-40B4-BE49-F238E27FC236}">
                <a16:creationId xmlns:a16="http://schemas.microsoft.com/office/drawing/2014/main" id="{C14D9A2D-36B0-C742-9DFB-1E9D356E0722}"/>
              </a:ext>
            </a:extLst>
          </p:cNvPr>
          <p:cNvSpPr>
            <a:spLocks noGrp="1"/>
          </p:cNvSpPr>
          <p:nvPr>
            <p:ph type="body" sz="quarter" idx="34" hasCustomPrompt="1"/>
          </p:nvPr>
        </p:nvSpPr>
        <p:spPr>
          <a:xfrm>
            <a:off x="6644126" y="5905759"/>
            <a:ext cx="1891070" cy="714981"/>
          </a:xfrm>
        </p:spPr>
        <p:txBody>
          <a:bodyPr lIns="0" tIns="0" rIns="0" bIns="0">
            <a:noAutofit/>
          </a:bodyPr>
          <a:lstStyle>
            <a:lvl1pPr marL="0" indent="0" algn="l">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a:t>
            </a:r>
          </a:p>
        </p:txBody>
      </p:sp>
      <p:pic>
        <p:nvPicPr>
          <p:cNvPr id="23" name="Picture 22">
            <a:extLst>
              <a:ext uri="{FF2B5EF4-FFF2-40B4-BE49-F238E27FC236}">
                <a16:creationId xmlns:a16="http://schemas.microsoft.com/office/drawing/2014/main" id="{F50D2436-2609-0D43-914A-247D0B6AE7D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99836156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harted List Spring Green">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7457" y="0"/>
            <a:ext cx="891454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D04C1-60D3-B645-8E3E-7801264BD984}"/>
              </a:ext>
            </a:extLst>
          </p:cNvPr>
          <p:cNvSpPr>
            <a:spLocks noGrp="1"/>
          </p:cNvSpPr>
          <p:nvPr>
            <p:ph type="title" hasCustomPrompt="1"/>
          </p:nvPr>
        </p:nvSpPr>
        <p:spPr>
          <a:xfrm>
            <a:off x="457201" y="766076"/>
            <a:ext cx="2727186" cy="286584"/>
          </a:xfrm>
        </p:spPr>
        <p:txBody>
          <a:bodyPr anchor="t"/>
          <a:lstStyle>
            <a:lvl1pPr marL="0" marR="0" indent="0" algn="l" defTabSz="914400" rtl="0" eaLnBrk="1" fontAlgn="auto" latinLnBrk="0" hangingPunct="1">
              <a:lnSpc>
                <a:spcPct val="90000"/>
              </a:lnSpc>
              <a:spcBef>
                <a:spcPct val="0"/>
              </a:spcBef>
              <a:spcAft>
                <a:spcPts val="0"/>
              </a:spcAft>
              <a:buClrTx/>
              <a:buSzTx/>
              <a:buFontTx/>
              <a:buNone/>
              <a:tabLst/>
              <a:defRPr sz="1200" b="0" i="0">
                <a:solidFill>
                  <a:schemeClr val="accent1"/>
                </a:solidFill>
                <a:latin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text styles</a:t>
            </a:r>
            <a:br>
              <a:rPr lang="en-US"/>
            </a:br>
            <a:endParaRPr lang="en-US"/>
          </a:p>
        </p:txBody>
      </p:sp>
      <p:sp>
        <p:nvSpPr>
          <p:cNvPr id="22" name="Text Placeholder 21">
            <a:extLst>
              <a:ext uri="{FF2B5EF4-FFF2-40B4-BE49-F238E27FC236}">
                <a16:creationId xmlns:a16="http://schemas.microsoft.com/office/drawing/2014/main" id="{D9CB8481-F0E0-0547-AD93-9098DFF3A662}"/>
              </a:ext>
            </a:extLst>
          </p:cNvPr>
          <p:cNvSpPr>
            <a:spLocks noGrp="1"/>
          </p:cNvSpPr>
          <p:nvPr>
            <p:ph type="body" sz="quarter" idx="15"/>
          </p:nvPr>
        </p:nvSpPr>
        <p:spPr>
          <a:xfrm>
            <a:off x="457200" y="495300"/>
            <a:ext cx="2727325" cy="286584"/>
          </a:xfrm>
        </p:spPr>
        <p:txBody>
          <a:bodyPr lIns="0" tIns="0" rIns="0" bIns="0" anchor="t">
            <a:noAutofit/>
          </a:bodyPr>
          <a:lstStyle>
            <a:lvl1pPr marL="0" indent="0">
              <a:buNone/>
              <a:defRPr sz="1600" b="0" i="0">
                <a:latin typeface="Arial" panose="020B0604020202020204" pitchFamily="34" charset="0"/>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EC21EE53-FD0A-0F47-8654-7BF20FE114D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1" name="Text Placeholder 60">
            <a:extLst>
              <a:ext uri="{FF2B5EF4-FFF2-40B4-BE49-F238E27FC236}">
                <a16:creationId xmlns:a16="http://schemas.microsoft.com/office/drawing/2014/main" id="{703E9B2E-92AD-314C-B1B6-092721E24135}"/>
              </a:ext>
            </a:extLst>
          </p:cNvPr>
          <p:cNvSpPr>
            <a:spLocks noGrp="1"/>
          </p:cNvSpPr>
          <p:nvPr>
            <p:ph type="body" sz="quarter" idx="16" hasCustomPrompt="1"/>
          </p:nvPr>
        </p:nvSpPr>
        <p:spPr>
          <a:xfrm>
            <a:off x="3841750" y="1541552"/>
            <a:ext cx="1171575" cy="349250"/>
          </a:xfrm>
        </p:spPr>
        <p:txBody>
          <a:bodyPr lIns="0" tIns="0" rIns="0" bIns="0">
            <a:noAutofit/>
          </a:bodyPr>
          <a:lstStyle>
            <a:lvl1pPr marL="0" indent="0">
              <a:buNone/>
              <a:defRPr sz="2000"/>
            </a:lvl1pPr>
          </a:lstStyle>
          <a:p>
            <a:pPr lvl="0"/>
            <a:r>
              <a:rPr lang="en-US"/>
              <a:t>Title</a:t>
            </a:r>
          </a:p>
        </p:txBody>
      </p:sp>
      <p:sp>
        <p:nvSpPr>
          <p:cNvPr id="62" name="Text Placeholder 60">
            <a:extLst>
              <a:ext uri="{FF2B5EF4-FFF2-40B4-BE49-F238E27FC236}">
                <a16:creationId xmlns:a16="http://schemas.microsoft.com/office/drawing/2014/main" id="{B13F71F9-7750-F846-AC6E-795CD6E3FDEA}"/>
              </a:ext>
            </a:extLst>
          </p:cNvPr>
          <p:cNvSpPr>
            <a:spLocks noGrp="1"/>
          </p:cNvSpPr>
          <p:nvPr>
            <p:ph type="body" sz="quarter" idx="17" hasCustomPrompt="1"/>
          </p:nvPr>
        </p:nvSpPr>
        <p:spPr>
          <a:xfrm>
            <a:off x="5821238" y="1541552"/>
            <a:ext cx="1171575" cy="349250"/>
          </a:xfrm>
        </p:spPr>
        <p:txBody>
          <a:bodyPr lIns="0" tIns="0" rIns="0" bIns="0">
            <a:noAutofit/>
          </a:bodyPr>
          <a:lstStyle>
            <a:lvl1pPr marL="0" indent="0">
              <a:buNone/>
              <a:defRPr sz="2000"/>
            </a:lvl1pPr>
          </a:lstStyle>
          <a:p>
            <a:pPr lvl="0"/>
            <a:r>
              <a:rPr lang="en-US"/>
              <a:t>Title</a:t>
            </a:r>
          </a:p>
        </p:txBody>
      </p:sp>
      <p:sp>
        <p:nvSpPr>
          <p:cNvPr id="63" name="Text Placeholder 60">
            <a:extLst>
              <a:ext uri="{FF2B5EF4-FFF2-40B4-BE49-F238E27FC236}">
                <a16:creationId xmlns:a16="http://schemas.microsoft.com/office/drawing/2014/main" id="{ED1CEAB6-CA90-2340-B527-B0FD8A18BDD7}"/>
              </a:ext>
            </a:extLst>
          </p:cNvPr>
          <p:cNvSpPr>
            <a:spLocks noGrp="1"/>
          </p:cNvSpPr>
          <p:nvPr>
            <p:ph type="body" sz="quarter" idx="18" hasCustomPrompt="1"/>
          </p:nvPr>
        </p:nvSpPr>
        <p:spPr>
          <a:xfrm>
            <a:off x="7800726" y="1541552"/>
            <a:ext cx="1171575" cy="349250"/>
          </a:xfrm>
        </p:spPr>
        <p:txBody>
          <a:bodyPr lIns="0" tIns="0" rIns="0" bIns="0">
            <a:noAutofit/>
          </a:bodyPr>
          <a:lstStyle>
            <a:lvl1pPr marL="0" indent="0">
              <a:buNone/>
              <a:defRPr sz="2000"/>
            </a:lvl1pPr>
          </a:lstStyle>
          <a:p>
            <a:pPr lvl="0"/>
            <a:r>
              <a:rPr lang="en-US"/>
              <a:t>Title</a:t>
            </a:r>
          </a:p>
        </p:txBody>
      </p:sp>
      <p:sp>
        <p:nvSpPr>
          <p:cNvPr id="64" name="Text Placeholder 60">
            <a:extLst>
              <a:ext uri="{FF2B5EF4-FFF2-40B4-BE49-F238E27FC236}">
                <a16:creationId xmlns:a16="http://schemas.microsoft.com/office/drawing/2014/main" id="{8C3DBF0B-7E5E-2141-8A8A-A1E9CB73D1AF}"/>
              </a:ext>
            </a:extLst>
          </p:cNvPr>
          <p:cNvSpPr>
            <a:spLocks noGrp="1"/>
          </p:cNvSpPr>
          <p:nvPr>
            <p:ph type="body" sz="quarter" idx="19" hasCustomPrompt="1"/>
          </p:nvPr>
        </p:nvSpPr>
        <p:spPr>
          <a:xfrm>
            <a:off x="9780214" y="1541552"/>
            <a:ext cx="1171575" cy="349250"/>
          </a:xfrm>
        </p:spPr>
        <p:txBody>
          <a:bodyPr lIns="0" tIns="0" rIns="0" bIns="0">
            <a:noAutofit/>
          </a:bodyPr>
          <a:lstStyle>
            <a:lvl1pPr marL="0" indent="0">
              <a:buNone/>
              <a:defRPr sz="2000"/>
            </a:lvl1pPr>
          </a:lstStyle>
          <a:p>
            <a:pPr lvl="0"/>
            <a:r>
              <a:rPr lang="en-US"/>
              <a:t>Title</a:t>
            </a:r>
          </a:p>
        </p:txBody>
      </p:sp>
      <p:sp>
        <p:nvSpPr>
          <p:cNvPr id="65" name="Text Placeholder 60">
            <a:extLst>
              <a:ext uri="{FF2B5EF4-FFF2-40B4-BE49-F238E27FC236}">
                <a16:creationId xmlns:a16="http://schemas.microsoft.com/office/drawing/2014/main" id="{E4D06BA6-2AEC-C24A-AA93-6E5FAC99278F}"/>
              </a:ext>
            </a:extLst>
          </p:cNvPr>
          <p:cNvSpPr>
            <a:spLocks noGrp="1"/>
          </p:cNvSpPr>
          <p:nvPr>
            <p:ph type="body" sz="quarter" idx="20" hasCustomPrompt="1"/>
          </p:nvPr>
        </p:nvSpPr>
        <p:spPr>
          <a:xfrm>
            <a:off x="3841750" y="2219647"/>
            <a:ext cx="1171575" cy="349250"/>
          </a:xfrm>
        </p:spPr>
        <p:txBody>
          <a:bodyPr lIns="0" tIns="0" rIns="0" bIns="0" anchor="ctr">
            <a:noAutofit/>
          </a:bodyPr>
          <a:lstStyle>
            <a:lvl1pPr marL="0" indent="0">
              <a:buNone/>
              <a:defRPr sz="1200"/>
            </a:lvl1pPr>
          </a:lstStyle>
          <a:p>
            <a:pPr lvl="0"/>
            <a:r>
              <a:rPr lang="en-US"/>
              <a:t>Add list here</a:t>
            </a:r>
          </a:p>
        </p:txBody>
      </p:sp>
      <p:sp>
        <p:nvSpPr>
          <p:cNvPr id="66" name="Text Placeholder 60">
            <a:extLst>
              <a:ext uri="{FF2B5EF4-FFF2-40B4-BE49-F238E27FC236}">
                <a16:creationId xmlns:a16="http://schemas.microsoft.com/office/drawing/2014/main" id="{6F350879-D2BA-7843-A4B9-8FE96078B59F}"/>
              </a:ext>
            </a:extLst>
          </p:cNvPr>
          <p:cNvSpPr>
            <a:spLocks noGrp="1"/>
          </p:cNvSpPr>
          <p:nvPr>
            <p:ph type="body" sz="quarter" idx="21" hasCustomPrompt="1"/>
          </p:nvPr>
        </p:nvSpPr>
        <p:spPr>
          <a:xfrm>
            <a:off x="5821238"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67" name="Text Placeholder 60">
            <a:extLst>
              <a:ext uri="{FF2B5EF4-FFF2-40B4-BE49-F238E27FC236}">
                <a16:creationId xmlns:a16="http://schemas.microsoft.com/office/drawing/2014/main" id="{00CCAF5D-97D5-F449-AB4B-553CB593D529}"/>
              </a:ext>
            </a:extLst>
          </p:cNvPr>
          <p:cNvSpPr>
            <a:spLocks noGrp="1"/>
          </p:cNvSpPr>
          <p:nvPr>
            <p:ph type="body" sz="quarter" idx="22" hasCustomPrompt="1"/>
          </p:nvPr>
        </p:nvSpPr>
        <p:spPr>
          <a:xfrm>
            <a:off x="7800726"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68" name="Text Placeholder 60">
            <a:extLst>
              <a:ext uri="{FF2B5EF4-FFF2-40B4-BE49-F238E27FC236}">
                <a16:creationId xmlns:a16="http://schemas.microsoft.com/office/drawing/2014/main" id="{B58A3F13-A070-DE4C-9B4D-40754FB99710}"/>
              </a:ext>
            </a:extLst>
          </p:cNvPr>
          <p:cNvSpPr>
            <a:spLocks noGrp="1"/>
          </p:cNvSpPr>
          <p:nvPr>
            <p:ph type="body" sz="quarter" idx="23" hasCustomPrompt="1"/>
          </p:nvPr>
        </p:nvSpPr>
        <p:spPr>
          <a:xfrm>
            <a:off x="9780214"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5" name="Text Placeholder 60">
            <a:extLst>
              <a:ext uri="{FF2B5EF4-FFF2-40B4-BE49-F238E27FC236}">
                <a16:creationId xmlns:a16="http://schemas.microsoft.com/office/drawing/2014/main" id="{15C8F638-5752-EB43-B38B-BD1AA62D4CB0}"/>
              </a:ext>
            </a:extLst>
          </p:cNvPr>
          <p:cNvSpPr>
            <a:spLocks noGrp="1"/>
          </p:cNvSpPr>
          <p:nvPr>
            <p:ph type="body" sz="quarter" idx="24" hasCustomPrompt="1"/>
          </p:nvPr>
        </p:nvSpPr>
        <p:spPr>
          <a:xfrm>
            <a:off x="3841750" y="2990209"/>
            <a:ext cx="1171575" cy="349250"/>
          </a:xfrm>
        </p:spPr>
        <p:txBody>
          <a:bodyPr lIns="0" tIns="0" rIns="0" bIns="0" anchor="ctr">
            <a:noAutofit/>
          </a:bodyPr>
          <a:lstStyle>
            <a:lvl1pPr marL="0" indent="0">
              <a:buNone/>
              <a:defRPr sz="1200"/>
            </a:lvl1pPr>
          </a:lstStyle>
          <a:p>
            <a:pPr lvl="0"/>
            <a:r>
              <a:rPr lang="en-US"/>
              <a:t>Add list here</a:t>
            </a:r>
          </a:p>
        </p:txBody>
      </p:sp>
      <p:sp>
        <p:nvSpPr>
          <p:cNvPr id="86" name="Text Placeholder 60">
            <a:extLst>
              <a:ext uri="{FF2B5EF4-FFF2-40B4-BE49-F238E27FC236}">
                <a16:creationId xmlns:a16="http://schemas.microsoft.com/office/drawing/2014/main" id="{0CC59CF1-BC60-5844-AC58-A1E62D90B1E7}"/>
              </a:ext>
            </a:extLst>
          </p:cNvPr>
          <p:cNvSpPr>
            <a:spLocks noGrp="1"/>
          </p:cNvSpPr>
          <p:nvPr>
            <p:ph type="body" sz="quarter" idx="25" hasCustomPrompt="1"/>
          </p:nvPr>
        </p:nvSpPr>
        <p:spPr>
          <a:xfrm>
            <a:off x="5821238"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7" name="Text Placeholder 60">
            <a:extLst>
              <a:ext uri="{FF2B5EF4-FFF2-40B4-BE49-F238E27FC236}">
                <a16:creationId xmlns:a16="http://schemas.microsoft.com/office/drawing/2014/main" id="{6F11243D-216C-464B-80B2-B0FFD3A8C1C6}"/>
              </a:ext>
            </a:extLst>
          </p:cNvPr>
          <p:cNvSpPr>
            <a:spLocks noGrp="1"/>
          </p:cNvSpPr>
          <p:nvPr>
            <p:ph type="body" sz="quarter" idx="26" hasCustomPrompt="1"/>
          </p:nvPr>
        </p:nvSpPr>
        <p:spPr>
          <a:xfrm>
            <a:off x="7800726"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8" name="Text Placeholder 60">
            <a:extLst>
              <a:ext uri="{FF2B5EF4-FFF2-40B4-BE49-F238E27FC236}">
                <a16:creationId xmlns:a16="http://schemas.microsoft.com/office/drawing/2014/main" id="{2F069115-BC4F-174A-A510-634BA0067CF9}"/>
              </a:ext>
            </a:extLst>
          </p:cNvPr>
          <p:cNvSpPr>
            <a:spLocks noGrp="1"/>
          </p:cNvSpPr>
          <p:nvPr>
            <p:ph type="body" sz="quarter" idx="27" hasCustomPrompt="1"/>
          </p:nvPr>
        </p:nvSpPr>
        <p:spPr>
          <a:xfrm>
            <a:off x="9780214"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9" name="Text Placeholder 60">
            <a:extLst>
              <a:ext uri="{FF2B5EF4-FFF2-40B4-BE49-F238E27FC236}">
                <a16:creationId xmlns:a16="http://schemas.microsoft.com/office/drawing/2014/main" id="{35FE20B0-8B51-FE47-9FCE-4D2F6923DB5A}"/>
              </a:ext>
            </a:extLst>
          </p:cNvPr>
          <p:cNvSpPr>
            <a:spLocks noGrp="1"/>
          </p:cNvSpPr>
          <p:nvPr>
            <p:ph type="body" sz="quarter" idx="28" hasCustomPrompt="1"/>
          </p:nvPr>
        </p:nvSpPr>
        <p:spPr>
          <a:xfrm>
            <a:off x="3841750" y="3760771"/>
            <a:ext cx="1171575" cy="349250"/>
          </a:xfrm>
        </p:spPr>
        <p:txBody>
          <a:bodyPr lIns="0" tIns="0" rIns="0" bIns="0" anchor="ctr">
            <a:noAutofit/>
          </a:bodyPr>
          <a:lstStyle>
            <a:lvl1pPr marL="0" indent="0">
              <a:buNone/>
              <a:defRPr sz="1200"/>
            </a:lvl1pPr>
          </a:lstStyle>
          <a:p>
            <a:pPr lvl="0"/>
            <a:r>
              <a:rPr lang="en-US"/>
              <a:t>Add list here</a:t>
            </a:r>
          </a:p>
        </p:txBody>
      </p:sp>
      <p:sp>
        <p:nvSpPr>
          <p:cNvPr id="90" name="Text Placeholder 60">
            <a:extLst>
              <a:ext uri="{FF2B5EF4-FFF2-40B4-BE49-F238E27FC236}">
                <a16:creationId xmlns:a16="http://schemas.microsoft.com/office/drawing/2014/main" id="{29E3263E-59ED-BE45-AF88-0D1D173ED3F1}"/>
              </a:ext>
            </a:extLst>
          </p:cNvPr>
          <p:cNvSpPr>
            <a:spLocks noGrp="1"/>
          </p:cNvSpPr>
          <p:nvPr>
            <p:ph type="body" sz="quarter" idx="29" hasCustomPrompt="1"/>
          </p:nvPr>
        </p:nvSpPr>
        <p:spPr>
          <a:xfrm>
            <a:off x="5821238"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1" name="Text Placeholder 60">
            <a:extLst>
              <a:ext uri="{FF2B5EF4-FFF2-40B4-BE49-F238E27FC236}">
                <a16:creationId xmlns:a16="http://schemas.microsoft.com/office/drawing/2014/main" id="{284C7A83-8C33-2144-878D-7A90B3969990}"/>
              </a:ext>
            </a:extLst>
          </p:cNvPr>
          <p:cNvSpPr>
            <a:spLocks noGrp="1"/>
          </p:cNvSpPr>
          <p:nvPr>
            <p:ph type="body" sz="quarter" idx="30" hasCustomPrompt="1"/>
          </p:nvPr>
        </p:nvSpPr>
        <p:spPr>
          <a:xfrm>
            <a:off x="7800726"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2" name="Text Placeholder 60">
            <a:extLst>
              <a:ext uri="{FF2B5EF4-FFF2-40B4-BE49-F238E27FC236}">
                <a16:creationId xmlns:a16="http://schemas.microsoft.com/office/drawing/2014/main" id="{51A56701-E87B-944D-B3D6-11FC1D83BCDE}"/>
              </a:ext>
            </a:extLst>
          </p:cNvPr>
          <p:cNvSpPr>
            <a:spLocks noGrp="1"/>
          </p:cNvSpPr>
          <p:nvPr>
            <p:ph type="body" sz="quarter" idx="31" hasCustomPrompt="1"/>
          </p:nvPr>
        </p:nvSpPr>
        <p:spPr>
          <a:xfrm>
            <a:off x="9780214"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3" name="Text Placeholder 60">
            <a:extLst>
              <a:ext uri="{FF2B5EF4-FFF2-40B4-BE49-F238E27FC236}">
                <a16:creationId xmlns:a16="http://schemas.microsoft.com/office/drawing/2014/main" id="{5966274E-0F8E-154D-AB30-B5DAE5B96B10}"/>
              </a:ext>
            </a:extLst>
          </p:cNvPr>
          <p:cNvSpPr>
            <a:spLocks noGrp="1"/>
          </p:cNvSpPr>
          <p:nvPr>
            <p:ph type="body" sz="quarter" idx="32" hasCustomPrompt="1"/>
          </p:nvPr>
        </p:nvSpPr>
        <p:spPr>
          <a:xfrm>
            <a:off x="3841750" y="4521059"/>
            <a:ext cx="1171575" cy="349250"/>
          </a:xfrm>
        </p:spPr>
        <p:txBody>
          <a:bodyPr lIns="0" tIns="0" rIns="0" bIns="0" anchor="ctr">
            <a:noAutofit/>
          </a:bodyPr>
          <a:lstStyle>
            <a:lvl1pPr marL="0" indent="0">
              <a:buNone/>
              <a:defRPr sz="1200"/>
            </a:lvl1pPr>
          </a:lstStyle>
          <a:p>
            <a:pPr lvl="0"/>
            <a:r>
              <a:rPr lang="en-US"/>
              <a:t>Add list here</a:t>
            </a:r>
          </a:p>
        </p:txBody>
      </p:sp>
      <p:sp>
        <p:nvSpPr>
          <p:cNvPr id="94" name="Text Placeholder 60">
            <a:extLst>
              <a:ext uri="{FF2B5EF4-FFF2-40B4-BE49-F238E27FC236}">
                <a16:creationId xmlns:a16="http://schemas.microsoft.com/office/drawing/2014/main" id="{0320FFBB-4B37-2E48-9438-47B8F2E0E84A}"/>
              </a:ext>
            </a:extLst>
          </p:cNvPr>
          <p:cNvSpPr>
            <a:spLocks noGrp="1"/>
          </p:cNvSpPr>
          <p:nvPr>
            <p:ph type="body" sz="quarter" idx="33" hasCustomPrompt="1"/>
          </p:nvPr>
        </p:nvSpPr>
        <p:spPr>
          <a:xfrm>
            <a:off x="5821238"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5" name="Text Placeholder 60">
            <a:extLst>
              <a:ext uri="{FF2B5EF4-FFF2-40B4-BE49-F238E27FC236}">
                <a16:creationId xmlns:a16="http://schemas.microsoft.com/office/drawing/2014/main" id="{4463E577-630A-C045-9F05-39A3623EC147}"/>
              </a:ext>
            </a:extLst>
          </p:cNvPr>
          <p:cNvSpPr>
            <a:spLocks noGrp="1"/>
          </p:cNvSpPr>
          <p:nvPr>
            <p:ph type="body" sz="quarter" idx="34" hasCustomPrompt="1"/>
          </p:nvPr>
        </p:nvSpPr>
        <p:spPr>
          <a:xfrm>
            <a:off x="7800726"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6" name="Text Placeholder 60">
            <a:extLst>
              <a:ext uri="{FF2B5EF4-FFF2-40B4-BE49-F238E27FC236}">
                <a16:creationId xmlns:a16="http://schemas.microsoft.com/office/drawing/2014/main" id="{087256DE-CA67-FD4E-B4BE-33248E5F062E}"/>
              </a:ext>
            </a:extLst>
          </p:cNvPr>
          <p:cNvSpPr>
            <a:spLocks noGrp="1"/>
          </p:cNvSpPr>
          <p:nvPr>
            <p:ph type="body" sz="quarter" idx="35" hasCustomPrompt="1"/>
          </p:nvPr>
        </p:nvSpPr>
        <p:spPr>
          <a:xfrm>
            <a:off x="9780214"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7" name="Text Placeholder 60">
            <a:extLst>
              <a:ext uri="{FF2B5EF4-FFF2-40B4-BE49-F238E27FC236}">
                <a16:creationId xmlns:a16="http://schemas.microsoft.com/office/drawing/2014/main" id="{47F661B1-1B67-D64F-976F-CAF469BB3EB3}"/>
              </a:ext>
            </a:extLst>
          </p:cNvPr>
          <p:cNvSpPr>
            <a:spLocks noGrp="1"/>
          </p:cNvSpPr>
          <p:nvPr>
            <p:ph type="body" sz="quarter" idx="36" hasCustomPrompt="1"/>
          </p:nvPr>
        </p:nvSpPr>
        <p:spPr>
          <a:xfrm>
            <a:off x="3841750" y="5260798"/>
            <a:ext cx="1171575" cy="349250"/>
          </a:xfrm>
        </p:spPr>
        <p:txBody>
          <a:bodyPr lIns="0" tIns="0" rIns="0" bIns="0" anchor="ctr">
            <a:noAutofit/>
          </a:bodyPr>
          <a:lstStyle>
            <a:lvl1pPr marL="0" indent="0">
              <a:buNone/>
              <a:defRPr sz="1200"/>
            </a:lvl1pPr>
          </a:lstStyle>
          <a:p>
            <a:pPr lvl="0"/>
            <a:r>
              <a:rPr lang="en-US"/>
              <a:t>Add list here</a:t>
            </a:r>
          </a:p>
        </p:txBody>
      </p:sp>
      <p:sp>
        <p:nvSpPr>
          <p:cNvPr id="98" name="Text Placeholder 60">
            <a:extLst>
              <a:ext uri="{FF2B5EF4-FFF2-40B4-BE49-F238E27FC236}">
                <a16:creationId xmlns:a16="http://schemas.microsoft.com/office/drawing/2014/main" id="{3DF7F71B-07D6-3947-99D9-9A6E10010168}"/>
              </a:ext>
            </a:extLst>
          </p:cNvPr>
          <p:cNvSpPr>
            <a:spLocks noGrp="1"/>
          </p:cNvSpPr>
          <p:nvPr>
            <p:ph type="body" sz="quarter" idx="37" hasCustomPrompt="1"/>
          </p:nvPr>
        </p:nvSpPr>
        <p:spPr>
          <a:xfrm>
            <a:off x="5821238"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9" name="Text Placeholder 60">
            <a:extLst>
              <a:ext uri="{FF2B5EF4-FFF2-40B4-BE49-F238E27FC236}">
                <a16:creationId xmlns:a16="http://schemas.microsoft.com/office/drawing/2014/main" id="{5C122195-2E68-4547-848C-E8F43965FD77}"/>
              </a:ext>
            </a:extLst>
          </p:cNvPr>
          <p:cNvSpPr>
            <a:spLocks noGrp="1"/>
          </p:cNvSpPr>
          <p:nvPr>
            <p:ph type="body" sz="quarter" idx="38" hasCustomPrompt="1"/>
          </p:nvPr>
        </p:nvSpPr>
        <p:spPr>
          <a:xfrm>
            <a:off x="7800726"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100" name="Text Placeholder 60">
            <a:extLst>
              <a:ext uri="{FF2B5EF4-FFF2-40B4-BE49-F238E27FC236}">
                <a16:creationId xmlns:a16="http://schemas.microsoft.com/office/drawing/2014/main" id="{7A2DC6B7-B26C-1F4D-B051-004CD52BAD8B}"/>
              </a:ext>
            </a:extLst>
          </p:cNvPr>
          <p:cNvSpPr>
            <a:spLocks noGrp="1"/>
          </p:cNvSpPr>
          <p:nvPr>
            <p:ph type="body" sz="quarter" idx="39" hasCustomPrompt="1"/>
          </p:nvPr>
        </p:nvSpPr>
        <p:spPr>
          <a:xfrm>
            <a:off x="9780214"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cxnSp>
        <p:nvCxnSpPr>
          <p:cNvPr id="31" name="Straight Connector 30">
            <a:extLst>
              <a:ext uri="{FF2B5EF4-FFF2-40B4-BE49-F238E27FC236}">
                <a16:creationId xmlns:a16="http://schemas.microsoft.com/office/drawing/2014/main" id="{3675808C-00E6-DE42-B369-4EBB587FF936}"/>
              </a:ext>
            </a:extLst>
          </p:cNvPr>
          <p:cNvCxnSpPr>
            <a:cxnSpLocks/>
          </p:cNvCxnSpPr>
          <p:nvPr userDrawn="1"/>
        </p:nvCxnSpPr>
        <p:spPr>
          <a:xfrm>
            <a:off x="3842535" y="2003461"/>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4263DC2-FCCC-6A44-9715-14A75A924880}"/>
              </a:ext>
            </a:extLst>
          </p:cNvPr>
          <p:cNvCxnSpPr>
            <a:cxnSpLocks/>
          </p:cNvCxnSpPr>
          <p:nvPr userDrawn="1"/>
        </p:nvCxnSpPr>
        <p:spPr>
          <a:xfrm>
            <a:off x="3842535" y="2771454"/>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EA37B775-65B7-9D46-9F53-4E2FC3E86345}"/>
              </a:ext>
            </a:extLst>
          </p:cNvPr>
          <p:cNvCxnSpPr>
            <a:cxnSpLocks/>
          </p:cNvCxnSpPr>
          <p:nvPr userDrawn="1"/>
        </p:nvCxnSpPr>
        <p:spPr>
          <a:xfrm>
            <a:off x="3842535" y="3539447"/>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23C4E7EC-F047-334D-B74E-96ED37D736CE}"/>
              </a:ext>
            </a:extLst>
          </p:cNvPr>
          <p:cNvCxnSpPr>
            <a:cxnSpLocks/>
          </p:cNvCxnSpPr>
          <p:nvPr userDrawn="1"/>
        </p:nvCxnSpPr>
        <p:spPr>
          <a:xfrm>
            <a:off x="3842535" y="4307440"/>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4BCB0AC3-97A6-5E45-8981-C5C017DD7CBC}"/>
              </a:ext>
            </a:extLst>
          </p:cNvPr>
          <p:cNvCxnSpPr>
            <a:cxnSpLocks/>
          </p:cNvCxnSpPr>
          <p:nvPr userDrawn="1"/>
        </p:nvCxnSpPr>
        <p:spPr>
          <a:xfrm>
            <a:off x="3842535" y="5075434"/>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05539609"/>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harted List Cloud">
    <p:bg>
      <p:bgPr>
        <a:solidFill>
          <a:schemeClr val="bg1"/>
        </a:solidFill>
        <a:effectLst/>
      </p:bgPr>
    </p:bg>
    <p:spTree>
      <p:nvGrpSpPr>
        <p:cNvPr id="1" name=""/>
        <p:cNvGrpSpPr/>
        <p:nvPr/>
      </p:nvGrpSpPr>
      <p:grpSpPr>
        <a:xfrm>
          <a:off x="0" y="0"/>
          <a:ext cx="0" cy="0"/>
          <a:chOff x="0" y="0"/>
          <a:chExt cx="0" cy="0"/>
        </a:xfrm>
      </p:grpSpPr>
      <p:sp>
        <p:nvSpPr>
          <p:cNvPr id="37" name="Rectangle 36">
            <a:extLst>
              <a:ext uri="{FF2B5EF4-FFF2-40B4-BE49-F238E27FC236}">
                <a16:creationId xmlns:a16="http://schemas.microsoft.com/office/drawing/2014/main" id="{E6899531-8154-F249-BFFD-54079D22589A}"/>
              </a:ext>
            </a:extLst>
          </p:cNvPr>
          <p:cNvSpPr/>
          <p:nvPr userDrawn="1"/>
        </p:nvSpPr>
        <p:spPr>
          <a:xfrm>
            <a:off x="3277457" y="0"/>
            <a:ext cx="8914544"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4AD04C1-60D3-B645-8E3E-7801264BD984}"/>
              </a:ext>
            </a:extLst>
          </p:cNvPr>
          <p:cNvSpPr>
            <a:spLocks noGrp="1"/>
          </p:cNvSpPr>
          <p:nvPr>
            <p:ph type="title" hasCustomPrompt="1"/>
          </p:nvPr>
        </p:nvSpPr>
        <p:spPr>
          <a:xfrm>
            <a:off x="457201" y="766076"/>
            <a:ext cx="2727186" cy="286584"/>
          </a:xfrm>
        </p:spPr>
        <p:txBody>
          <a:bodyPr anchor="t"/>
          <a:lstStyle>
            <a:lvl1pPr marL="0" marR="0" indent="0" algn="l" defTabSz="914400" rtl="0" eaLnBrk="1" fontAlgn="auto" latinLnBrk="0" hangingPunct="1">
              <a:lnSpc>
                <a:spcPct val="90000"/>
              </a:lnSpc>
              <a:spcBef>
                <a:spcPct val="0"/>
              </a:spcBef>
              <a:spcAft>
                <a:spcPts val="0"/>
              </a:spcAft>
              <a:buClrTx/>
              <a:buSzTx/>
              <a:buFontTx/>
              <a:buNone/>
              <a:tabLst/>
              <a:defRPr sz="1200" b="0" i="0">
                <a:solidFill>
                  <a:schemeClr val="accent1"/>
                </a:solidFill>
                <a:latin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a:t>Click to edit Master text styles</a:t>
            </a:r>
          </a:p>
        </p:txBody>
      </p:sp>
      <p:sp>
        <p:nvSpPr>
          <p:cNvPr id="22" name="Text Placeholder 21">
            <a:extLst>
              <a:ext uri="{FF2B5EF4-FFF2-40B4-BE49-F238E27FC236}">
                <a16:creationId xmlns:a16="http://schemas.microsoft.com/office/drawing/2014/main" id="{D9CB8481-F0E0-0547-AD93-9098DFF3A662}"/>
              </a:ext>
            </a:extLst>
          </p:cNvPr>
          <p:cNvSpPr>
            <a:spLocks noGrp="1"/>
          </p:cNvSpPr>
          <p:nvPr>
            <p:ph type="body" sz="quarter" idx="15"/>
          </p:nvPr>
        </p:nvSpPr>
        <p:spPr>
          <a:xfrm>
            <a:off x="457200" y="495300"/>
            <a:ext cx="2727325" cy="286584"/>
          </a:xfrm>
        </p:spPr>
        <p:txBody>
          <a:bodyPr lIns="0" tIns="0" rIns="0" bIns="0" anchor="t">
            <a:noAutofit/>
          </a:bodyPr>
          <a:lstStyle>
            <a:lvl1pPr marL="0" indent="0">
              <a:buNone/>
              <a:defRPr sz="1600" b="0" i="0">
                <a:latin typeface="Arial" panose="020B0604020202020204" pitchFamily="34" charset="0"/>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EC21EE53-FD0A-0F47-8654-7BF20FE114D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1" name="Text Placeholder 60">
            <a:extLst>
              <a:ext uri="{FF2B5EF4-FFF2-40B4-BE49-F238E27FC236}">
                <a16:creationId xmlns:a16="http://schemas.microsoft.com/office/drawing/2014/main" id="{703E9B2E-92AD-314C-B1B6-092721E24135}"/>
              </a:ext>
            </a:extLst>
          </p:cNvPr>
          <p:cNvSpPr>
            <a:spLocks noGrp="1"/>
          </p:cNvSpPr>
          <p:nvPr>
            <p:ph type="body" sz="quarter" idx="16" hasCustomPrompt="1"/>
          </p:nvPr>
        </p:nvSpPr>
        <p:spPr>
          <a:xfrm>
            <a:off x="3841750" y="1541552"/>
            <a:ext cx="1171575" cy="349250"/>
          </a:xfrm>
        </p:spPr>
        <p:txBody>
          <a:bodyPr lIns="0" tIns="0" rIns="0" bIns="0">
            <a:noAutofit/>
          </a:bodyPr>
          <a:lstStyle>
            <a:lvl1pPr marL="0" indent="0">
              <a:buNone/>
              <a:defRPr sz="2000"/>
            </a:lvl1pPr>
          </a:lstStyle>
          <a:p>
            <a:pPr lvl="0"/>
            <a:r>
              <a:rPr lang="en-US"/>
              <a:t>Title</a:t>
            </a:r>
          </a:p>
        </p:txBody>
      </p:sp>
      <p:sp>
        <p:nvSpPr>
          <p:cNvPr id="62" name="Text Placeholder 60">
            <a:extLst>
              <a:ext uri="{FF2B5EF4-FFF2-40B4-BE49-F238E27FC236}">
                <a16:creationId xmlns:a16="http://schemas.microsoft.com/office/drawing/2014/main" id="{B13F71F9-7750-F846-AC6E-795CD6E3FDEA}"/>
              </a:ext>
            </a:extLst>
          </p:cNvPr>
          <p:cNvSpPr>
            <a:spLocks noGrp="1"/>
          </p:cNvSpPr>
          <p:nvPr>
            <p:ph type="body" sz="quarter" idx="17" hasCustomPrompt="1"/>
          </p:nvPr>
        </p:nvSpPr>
        <p:spPr>
          <a:xfrm>
            <a:off x="5821238" y="1541552"/>
            <a:ext cx="1171575" cy="349250"/>
          </a:xfrm>
        </p:spPr>
        <p:txBody>
          <a:bodyPr lIns="0" tIns="0" rIns="0" bIns="0">
            <a:noAutofit/>
          </a:bodyPr>
          <a:lstStyle>
            <a:lvl1pPr marL="0" indent="0">
              <a:buNone/>
              <a:defRPr sz="2000"/>
            </a:lvl1pPr>
          </a:lstStyle>
          <a:p>
            <a:pPr lvl="0"/>
            <a:r>
              <a:rPr lang="en-US"/>
              <a:t>Title</a:t>
            </a:r>
          </a:p>
        </p:txBody>
      </p:sp>
      <p:sp>
        <p:nvSpPr>
          <p:cNvPr id="63" name="Text Placeholder 60">
            <a:extLst>
              <a:ext uri="{FF2B5EF4-FFF2-40B4-BE49-F238E27FC236}">
                <a16:creationId xmlns:a16="http://schemas.microsoft.com/office/drawing/2014/main" id="{ED1CEAB6-CA90-2340-B527-B0FD8A18BDD7}"/>
              </a:ext>
            </a:extLst>
          </p:cNvPr>
          <p:cNvSpPr>
            <a:spLocks noGrp="1"/>
          </p:cNvSpPr>
          <p:nvPr>
            <p:ph type="body" sz="quarter" idx="18" hasCustomPrompt="1"/>
          </p:nvPr>
        </p:nvSpPr>
        <p:spPr>
          <a:xfrm>
            <a:off x="7800726" y="1541552"/>
            <a:ext cx="1171575" cy="349250"/>
          </a:xfrm>
        </p:spPr>
        <p:txBody>
          <a:bodyPr lIns="0" tIns="0" rIns="0" bIns="0">
            <a:noAutofit/>
          </a:bodyPr>
          <a:lstStyle>
            <a:lvl1pPr marL="0" indent="0">
              <a:buNone/>
              <a:defRPr sz="2000"/>
            </a:lvl1pPr>
          </a:lstStyle>
          <a:p>
            <a:pPr lvl="0"/>
            <a:r>
              <a:rPr lang="en-US"/>
              <a:t>Title</a:t>
            </a:r>
          </a:p>
        </p:txBody>
      </p:sp>
      <p:sp>
        <p:nvSpPr>
          <p:cNvPr id="64" name="Text Placeholder 60">
            <a:extLst>
              <a:ext uri="{FF2B5EF4-FFF2-40B4-BE49-F238E27FC236}">
                <a16:creationId xmlns:a16="http://schemas.microsoft.com/office/drawing/2014/main" id="{8C3DBF0B-7E5E-2141-8A8A-A1E9CB73D1AF}"/>
              </a:ext>
            </a:extLst>
          </p:cNvPr>
          <p:cNvSpPr>
            <a:spLocks noGrp="1"/>
          </p:cNvSpPr>
          <p:nvPr>
            <p:ph type="body" sz="quarter" idx="19" hasCustomPrompt="1"/>
          </p:nvPr>
        </p:nvSpPr>
        <p:spPr>
          <a:xfrm>
            <a:off x="9780214" y="1541552"/>
            <a:ext cx="1171575" cy="349250"/>
          </a:xfrm>
        </p:spPr>
        <p:txBody>
          <a:bodyPr lIns="0" tIns="0" rIns="0" bIns="0">
            <a:noAutofit/>
          </a:bodyPr>
          <a:lstStyle>
            <a:lvl1pPr marL="0" indent="0">
              <a:buNone/>
              <a:defRPr sz="2000"/>
            </a:lvl1pPr>
          </a:lstStyle>
          <a:p>
            <a:pPr lvl="0"/>
            <a:r>
              <a:rPr lang="en-US"/>
              <a:t>Title</a:t>
            </a:r>
          </a:p>
        </p:txBody>
      </p:sp>
      <p:sp>
        <p:nvSpPr>
          <p:cNvPr id="65" name="Text Placeholder 60">
            <a:extLst>
              <a:ext uri="{FF2B5EF4-FFF2-40B4-BE49-F238E27FC236}">
                <a16:creationId xmlns:a16="http://schemas.microsoft.com/office/drawing/2014/main" id="{E4D06BA6-2AEC-C24A-AA93-6E5FAC99278F}"/>
              </a:ext>
            </a:extLst>
          </p:cNvPr>
          <p:cNvSpPr>
            <a:spLocks noGrp="1"/>
          </p:cNvSpPr>
          <p:nvPr>
            <p:ph type="body" sz="quarter" idx="20" hasCustomPrompt="1"/>
          </p:nvPr>
        </p:nvSpPr>
        <p:spPr>
          <a:xfrm>
            <a:off x="3841750" y="2219647"/>
            <a:ext cx="1171575" cy="349250"/>
          </a:xfrm>
        </p:spPr>
        <p:txBody>
          <a:bodyPr lIns="0" tIns="0" rIns="0" bIns="0" anchor="ctr">
            <a:noAutofit/>
          </a:bodyPr>
          <a:lstStyle>
            <a:lvl1pPr marL="0" indent="0">
              <a:buNone/>
              <a:defRPr sz="1200"/>
            </a:lvl1pPr>
          </a:lstStyle>
          <a:p>
            <a:pPr lvl="0"/>
            <a:r>
              <a:rPr lang="en-US"/>
              <a:t>Add list here</a:t>
            </a:r>
          </a:p>
        </p:txBody>
      </p:sp>
      <p:sp>
        <p:nvSpPr>
          <p:cNvPr id="66" name="Text Placeholder 60">
            <a:extLst>
              <a:ext uri="{FF2B5EF4-FFF2-40B4-BE49-F238E27FC236}">
                <a16:creationId xmlns:a16="http://schemas.microsoft.com/office/drawing/2014/main" id="{6F350879-D2BA-7843-A4B9-8FE96078B59F}"/>
              </a:ext>
            </a:extLst>
          </p:cNvPr>
          <p:cNvSpPr>
            <a:spLocks noGrp="1"/>
          </p:cNvSpPr>
          <p:nvPr>
            <p:ph type="body" sz="quarter" idx="21" hasCustomPrompt="1"/>
          </p:nvPr>
        </p:nvSpPr>
        <p:spPr>
          <a:xfrm>
            <a:off x="5821238"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67" name="Text Placeholder 60">
            <a:extLst>
              <a:ext uri="{FF2B5EF4-FFF2-40B4-BE49-F238E27FC236}">
                <a16:creationId xmlns:a16="http://schemas.microsoft.com/office/drawing/2014/main" id="{00CCAF5D-97D5-F449-AB4B-553CB593D529}"/>
              </a:ext>
            </a:extLst>
          </p:cNvPr>
          <p:cNvSpPr>
            <a:spLocks noGrp="1"/>
          </p:cNvSpPr>
          <p:nvPr>
            <p:ph type="body" sz="quarter" idx="22" hasCustomPrompt="1"/>
          </p:nvPr>
        </p:nvSpPr>
        <p:spPr>
          <a:xfrm>
            <a:off x="7800726"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68" name="Text Placeholder 60">
            <a:extLst>
              <a:ext uri="{FF2B5EF4-FFF2-40B4-BE49-F238E27FC236}">
                <a16:creationId xmlns:a16="http://schemas.microsoft.com/office/drawing/2014/main" id="{B58A3F13-A070-DE4C-9B4D-40754FB99710}"/>
              </a:ext>
            </a:extLst>
          </p:cNvPr>
          <p:cNvSpPr>
            <a:spLocks noGrp="1"/>
          </p:cNvSpPr>
          <p:nvPr>
            <p:ph type="body" sz="quarter" idx="23" hasCustomPrompt="1"/>
          </p:nvPr>
        </p:nvSpPr>
        <p:spPr>
          <a:xfrm>
            <a:off x="9780214" y="2219647"/>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5" name="Text Placeholder 60">
            <a:extLst>
              <a:ext uri="{FF2B5EF4-FFF2-40B4-BE49-F238E27FC236}">
                <a16:creationId xmlns:a16="http://schemas.microsoft.com/office/drawing/2014/main" id="{15C8F638-5752-EB43-B38B-BD1AA62D4CB0}"/>
              </a:ext>
            </a:extLst>
          </p:cNvPr>
          <p:cNvSpPr>
            <a:spLocks noGrp="1"/>
          </p:cNvSpPr>
          <p:nvPr>
            <p:ph type="body" sz="quarter" idx="24" hasCustomPrompt="1"/>
          </p:nvPr>
        </p:nvSpPr>
        <p:spPr>
          <a:xfrm>
            <a:off x="3841750" y="2990209"/>
            <a:ext cx="1171575" cy="349250"/>
          </a:xfrm>
        </p:spPr>
        <p:txBody>
          <a:bodyPr lIns="0" tIns="0" rIns="0" bIns="0" anchor="ctr">
            <a:noAutofit/>
          </a:bodyPr>
          <a:lstStyle>
            <a:lvl1pPr marL="0" indent="0">
              <a:buNone/>
              <a:defRPr sz="1200"/>
            </a:lvl1pPr>
          </a:lstStyle>
          <a:p>
            <a:pPr lvl="0"/>
            <a:r>
              <a:rPr lang="en-US"/>
              <a:t>Add list here</a:t>
            </a:r>
          </a:p>
        </p:txBody>
      </p:sp>
      <p:sp>
        <p:nvSpPr>
          <p:cNvPr id="86" name="Text Placeholder 60">
            <a:extLst>
              <a:ext uri="{FF2B5EF4-FFF2-40B4-BE49-F238E27FC236}">
                <a16:creationId xmlns:a16="http://schemas.microsoft.com/office/drawing/2014/main" id="{0CC59CF1-BC60-5844-AC58-A1E62D90B1E7}"/>
              </a:ext>
            </a:extLst>
          </p:cNvPr>
          <p:cNvSpPr>
            <a:spLocks noGrp="1"/>
          </p:cNvSpPr>
          <p:nvPr>
            <p:ph type="body" sz="quarter" idx="25" hasCustomPrompt="1"/>
          </p:nvPr>
        </p:nvSpPr>
        <p:spPr>
          <a:xfrm>
            <a:off x="5821238"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7" name="Text Placeholder 60">
            <a:extLst>
              <a:ext uri="{FF2B5EF4-FFF2-40B4-BE49-F238E27FC236}">
                <a16:creationId xmlns:a16="http://schemas.microsoft.com/office/drawing/2014/main" id="{6F11243D-216C-464B-80B2-B0FFD3A8C1C6}"/>
              </a:ext>
            </a:extLst>
          </p:cNvPr>
          <p:cNvSpPr>
            <a:spLocks noGrp="1"/>
          </p:cNvSpPr>
          <p:nvPr>
            <p:ph type="body" sz="quarter" idx="26" hasCustomPrompt="1"/>
          </p:nvPr>
        </p:nvSpPr>
        <p:spPr>
          <a:xfrm>
            <a:off x="7800726"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8" name="Text Placeholder 60">
            <a:extLst>
              <a:ext uri="{FF2B5EF4-FFF2-40B4-BE49-F238E27FC236}">
                <a16:creationId xmlns:a16="http://schemas.microsoft.com/office/drawing/2014/main" id="{2F069115-BC4F-174A-A510-634BA0067CF9}"/>
              </a:ext>
            </a:extLst>
          </p:cNvPr>
          <p:cNvSpPr>
            <a:spLocks noGrp="1"/>
          </p:cNvSpPr>
          <p:nvPr>
            <p:ph type="body" sz="quarter" idx="27" hasCustomPrompt="1"/>
          </p:nvPr>
        </p:nvSpPr>
        <p:spPr>
          <a:xfrm>
            <a:off x="9780214" y="299020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89" name="Text Placeholder 60">
            <a:extLst>
              <a:ext uri="{FF2B5EF4-FFF2-40B4-BE49-F238E27FC236}">
                <a16:creationId xmlns:a16="http://schemas.microsoft.com/office/drawing/2014/main" id="{35FE20B0-8B51-FE47-9FCE-4D2F6923DB5A}"/>
              </a:ext>
            </a:extLst>
          </p:cNvPr>
          <p:cNvSpPr>
            <a:spLocks noGrp="1"/>
          </p:cNvSpPr>
          <p:nvPr>
            <p:ph type="body" sz="quarter" idx="28" hasCustomPrompt="1"/>
          </p:nvPr>
        </p:nvSpPr>
        <p:spPr>
          <a:xfrm>
            <a:off x="3841750" y="3760771"/>
            <a:ext cx="1171575" cy="349250"/>
          </a:xfrm>
        </p:spPr>
        <p:txBody>
          <a:bodyPr lIns="0" tIns="0" rIns="0" bIns="0" anchor="ctr">
            <a:noAutofit/>
          </a:bodyPr>
          <a:lstStyle>
            <a:lvl1pPr marL="0" indent="0">
              <a:buNone/>
              <a:defRPr sz="1200"/>
            </a:lvl1pPr>
          </a:lstStyle>
          <a:p>
            <a:pPr lvl="0"/>
            <a:r>
              <a:rPr lang="en-US"/>
              <a:t>Add list here</a:t>
            </a:r>
          </a:p>
        </p:txBody>
      </p:sp>
      <p:sp>
        <p:nvSpPr>
          <p:cNvPr id="90" name="Text Placeholder 60">
            <a:extLst>
              <a:ext uri="{FF2B5EF4-FFF2-40B4-BE49-F238E27FC236}">
                <a16:creationId xmlns:a16="http://schemas.microsoft.com/office/drawing/2014/main" id="{29E3263E-59ED-BE45-AF88-0D1D173ED3F1}"/>
              </a:ext>
            </a:extLst>
          </p:cNvPr>
          <p:cNvSpPr>
            <a:spLocks noGrp="1"/>
          </p:cNvSpPr>
          <p:nvPr>
            <p:ph type="body" sz="quarter" idx="29" hasCustomPrompt="1"/>
          </p:nvPr>
        </p:nvSpPr>
        <p:spPr>
          <a:xfrm>
            <a:off x="5821238"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1" name="Text Placeholder 60">
            <a:extLst>
              <a:ext uri="{FF2B5EF4-FFF2-40B4-BE49-F238E27FC236}">
                <a16:creationId xmlns:a16="http://schemas.microsoft.com/office/drawing/2014/main" id="{284C7A83-8C33-2144-878D-7A90B3969990}"/>
              </a:ext>
            </a:extLst>
          </p:cNvPr>
          <p:cNvSpPr>
            <a:spLocks noGrp="1"/>
          </p:cNvSpPr>
          <p:nvPr>
            <p:ph type="body" sz="quarter" idx="30" hasCustomPrompt="1"/>
          </p:nvPr>
        </p:nvSpPr>
        <p:spPr>
          <a:xfrm>
            <a:off x="7800726"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2" name="Text Placeholder 60">
            <a:extLst>
              <a:ext uri="{FF2B5EF4-FFF2-40B4-BE49-F238E27FC236}">
                <a16:creationId xmlns:a16="http://schemas.microsoft.com/office/drawing/2014/main" id="{51A56701-E87B-944D-B3D6-11FC1D83BCDE}"/>
              </a:ext>
            </a:extLst>
          </p:cNvPr>
          <p:cNvSpPr>
            <a:spLocks noGrp="1"/>
          </p:cNvSpPr>
          <p:nvPr>
            <p:ph type="body" sz="quarter" idx="31" hasCustomPrompt="1"/>
          </p:nvPr>
        </p:nvSpPr>
        <p:spPr>
          <a:xfrm>
            <a:off x="9780214" y="3760771"/>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3" name="Text Placeholder 60">
            <a:extLst>
              <a:ext uri="{FF2B5EF4-FFF2-40B4-BE49-F238E27FC236}">
                <a16:creationId xmlns:a16="http://schemas.microsoft.com/office/drawing/2014/main" id="{5966274E-0F8E-154D-AB30-B5DAE5B96B10}"/>
              </a:ext>
            </a:extLst>
          </p:cNvPr>
          <p:cNvSpPr>
            <a:spLocks noGrp="1"/>
          </p:cNvSpPr>
          <p:nvPr>
            <p:ph type="body" sz="quarter" idx="32" hasCustomPrompt="1"/>
          </p:nvPr>
        </p:nvSpPr>
        <p:spPr>
          <a:xfrm>
            <a:off x="3841750" y="4521059"/>
            <a:ext cx="1171575" cy="349250"/>
          </a:xfrm>
        </p:spPr>
        <p:txBody>
          <a:bodyPr lIns="0" tIns="0" rIns="0" bIns="0" anchor="ctr">
            <a:noAutofit/>
          </a:bodyPr>
          <a:lstStyle>
            <a:lvl1pPr marL="0" indent="0">
              <a:buNone/>
              <a:defRPr sz="1200"/>
            </a:lvl1pPr>
          </a:lstStyle>
          <a:p>
            <a:pPr lvl="0"/>
            <a:r>
              <a:rPr lang="en-US"/>
              <a:t>Add list here</a:t>
            </a:r>
          </a:p>
        </p:txBody>
      </p:sp>
      <p:sp>
        <p:nvSpPr>
          <p:cNvPr id="94" name="Text Placeholder 60">
            <a:extLst>
              <a:ext uri="{FF2B5EF4-FFF2-40B4-BE49-F238E27FC236}">
                <a16:creationId xmlns:a16="http://schemas.microsoft.com/office/drawing/2014/main" id="{0320FFBB-4B37-2E48-9438-47B8F2E0E84A}"/>
              </a:ext>
            </a:extLst>
          </p:cNvPr>
          <p:cNvSpPr>
            <a:spLocks noGrp="1"/>
          </p:cNvSpPr>
          <p:nvPr>
            <p:ph type="body" sz="quarter" idx="33" hasCustomPrompt="1"/>
          </p:nvPr>
        </p:nvSpPr>
        <p:spPr>
          <a:xfrm>
            <a:off x="5821238"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5" name="Text Placeholder 60">
            <a:extLst>
              <a:ext uri="{FF2B5EF4-FFF2-40B4-BE49-F238E27FC236}">
                <a16:creationId xmlns:a16="http://schemas.microsoft.com/office/drawing/2014/main" id="{4463E577-630A-C045-9F05-39A3623EC147}"/>
              </a:ext>
            </a:extLst>
          </p:cNvPr>
          <p:cNvSpPr>
            <a:spLocks noGrp="1"/>
          </p:cNvSpPr>
          <p:nvPr>
            <p:ph type="body" sz="quarter" idx="34" hasCustomPrompt="1"/>
          </p:nvPr>
        </p:nvSpPr>
        <p:spPr>
          <a:xfrm>
            <a:off x="7800726"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6" name="Text Placeholder 60">
            <a:extLst>
              <a:ext uri="{FF2B5EF4-FFF2-40B4-BE49-F238E27FC236}">
                <a16:creationId xmlns:a16="http://schemas.microsoft.com/office/drawing/2014/main" id="{087256DE-CA67-FD4E-B4BE-33248E5F062E}"/>
              </a:ext>
            </a:extLst>
          </p:cNvPr>
          <p:cNvSpPr>
            <a:spLocks noGrp="1"/>
          </p:cNvSpPr>
          <p:nvPr>
            <p:ph type="body" sz="quarter" idx="35" hasCustomPrompt="1"/>
          </p:nvPr>
        </p:nvSpPr>
        <p:spPr>
          <a:xfrm>
            <a:off x="9780214" y="4521059"/>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7" name="Text Placeholder 60">
            <a:extLst>
              <a:ext uri="{FF2B5EF4-FFF2-40B4-BE49-F238E27FC236}">
                <a16:creationId xmlns:a16="http://schemas.microsoft.com/office/drawing/2014/main" id="{47F661B1-1B67-D64F-976F-CAF469BB3EB3}"/>
              </a:ext>
            </a:extLst>
          </p:cNvPr>
          <p:cNvSpPr>
            <a:spLocks noGrp="1"/>
          </p:cNvSpPr>
          <p:nvPr>
            <p:ph type="body" sz="quarter" idx="36" hasCustomPrompt="1"/>
          </p:nvPr>
        </p:nvSpPr>
        <p:spPr>
          <a:xfrm>
            <a:off x="3841750" y="5260798"/>
            <a:ext cx="1171575" cy="349250"/>
          </a:xfrm>
        </p:spPr>
        <p:txBody>
          <a:bodyPr lIns="0" tIns="0" rIns="0" bIns="0" anchor="ctr">
            <a:noAutofit/>
          </a:bodyPr>
          <a:lstStyle>
            <a:lvl1pPr marL="0" indent="0">
              <a:buNone/>
              <a:defRPr sz="1200"/>
            </a:lvl1pPr>
          </a:lstStyle>
          <a:p>
            <a:pPr lvl="0"/>
            <a:r>
              <a:rPr lang="en-US"/>
              <a:t>Add list here</a:t>
            </a:r>
          </a:p>
        </p:txBody>
      </p:sp>
      <p:sp>
        <p:nvSpPr>
          <p:cNvPr id="98" name="Text Placeholder 60">
            <a:extLst>
              <a:ext uri="{FF2B5EF4-FFF2-40B4-BE49-F238E27FC236}">
                <a16:creationId xmlns:a16="http://schemas.microsoft.com/office/drawing/2014/main" id="{3DF7F71B-07D6-3947-99D9-9A6E10010168}"/>
              </a:ext>
            </a:extLst>
          </p:cNvPr>
          <p:cNvSpPr>
            <a:spLocks noGrp="1"/>
          </p:cNvSpPr>
          <p:nvPr>
            <p:ph type="body" sz="quarter" idx="37" hasCustomPrompt="1"/>
          </p:nvPr>
        </p:nvSpPr>
        <p:spPr>
          <a:xfrm>
            <a:off x="5821238"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99" name="Text Placeholder 60">
            <a:extLst>
              <a:ext uri="{FF2B5EF4-FFF2-40B4-BE49-F238E27FC236}">
                <a16:creationId xmlns:a16="http://schemas.microsoft.com/office/drawing/2014/main" id="{5C122195-2E68-4547-848C-E8F43965FD77}"/>
              </a:ext>
            </a:extLst>
          </p:cNvPr>
          <p:cNvSpPr>
            <a:spLocks noGrp="1"/>
          </p:cNvSpPr>
          <p:nvPr>
            <p:ph type="body" sz="quarter" idx="38" hasCustomPrompt="1"/>
          </p:nvPr>
        </p:nvSpPr>
        <p:spPr>
          <a:xfrm>
            <a:off x="7800726"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sp>
        <p:nvSpPr>
          <p:cNvPr id="100" name="Text Placeholder 60">
            <a:extLst>
              <a:ext uri="{FF2B5EF4-FFF2-40B4-BE49-F238E27FC236}">
                <a16:creationId xmlns:a16="http://schemas.microsoft.com/office/drawing/2014/main" id="{7A2DC6B7-B26C-1F4D-B051-004CD52BAD8B}"/>
              </a:ext>
            </a:extLst>
          </p:cNvPr>
          <p:cNvSpPr>
            <a:spLocks noGrp="1"/>
          </p:cNvSpPr>
          <p:nvPr>
            <p:ph type="body" sz="quarter" idx="39" hasCustomPrompt="1"/>
          </p:nvPr>
        </p:nvSpPr>
        <p:spPr>
          <a:xfrm>
            <a:off x="9780214" y="5260798"/>
            <a:ext cx="1171575" cy="349250"/>
          </a:xfrm>
        </p:spPr>
        <p:txBody>
          <a:bodyPr lIns="0" tIns="0" rIns="0" bIns="0" anchor="ctr">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200"/>
            </a:lvl1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a:t>Add list here</a:t>
            </a:r>
          </a:p>
        </p:txBody>
      </p:sp>
      <p:cxnSp>
        <p:nvCxnSpPr>
          <p:cNvPr id="31" name="Straight Connector 30">
            <a:extLst>
              <a:ext uri="{FF2B5EF4-FFF2-40B4-BE49-F238E27FC236}">
                <a16:creationId xmlns:a16="http://schemas.microsoft.com/office/drawing/2014/main" id="{3F55454E-433E-7640-9BB0-973B6FC87F0F}"/>
              </a:ext>
            </a:extLst>
          </p:cNvPr>
          <p:cNvCxnSpPr>
            <a:cxnSpLocks/>
          </p:cNvCxnSpPr>
          <p:nvPr userDrawn="1"/>
        </p:nvCxnSpPr>
        <p:spPr>
          <a:xfrm>
            <a:off x="3842535" y="2003461"/>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10BDE08A-AE45-7240-BF40-610D8B77810F}"/>
              </a:ext>
            </a:extLst>
          </p:cNvPr>
          <p:cNvCxnSpPr>
            <a:cxnSpLocks/>
          </p:cNvCxnSpPr>
          <p:nvPr userDrawn="1"/>
        </p:nvCxnSpPr>
        <p:spPr>
          <a:xfrm>
            <a:off x="3842535" y="2771454"/>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BD16458A-8540-8D4E-B18E-F00C5DB7AD93}"/>
              </a:ext>
            </a:extLst>
          </p:cNvPr>
          <p:cNvCxnSpPr>
            <a:cxnSpLocks/>
          </p:cNvCxnSpPr>
          <p:nvPr userDrawn="1"/>
        </p:nvCxnSpPr>
        <p:spPr>
          <a:xfrm>
            <a:off x="3842535" y="3539447"/>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F162791-1880-3341-98F8-74093C9F42D6}"/>
              </a:ext>
            </a:extLst>
          </p:cNvPr>
          <p:cNvCxnSpPr>
            <a:cxnSpLocks/>
          </p:cNvCxnSpPr>
          <p:nvPr userDrawn="1"/>
        </p:nvCxnSpPr>
        <p:spPr>
          <a:xfrm>
            <a:off x="3842535" y="4307440"/>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0A2387FC-65B1-D04E-A5D3-2107F4B743B9}"/>
              </a:ext>
            </a:extLst>
          </p:cNvPr>
          <p:cNvCxnSpPr>
            <a:cxnSpLocks/>
          </p:cNvCxnSpPr>
          <p:nvPr userDrawn="1"/>
        </p:nvCxnSpPr>
        <p:spPr>
          <a:xfrm>
            <a:off x="3842535" y="5075434"/>
            <a:ext cx="7798085" cy="0"/>
          </a:xfrm>
          <a:prstGeom prst="line">
            <a:avLst/>
          </a:prstGeom>
          <a:ln w="15875">
            <a:solidFill>
              <a:schemeClr val="tx2"/>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24137904"/>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Header w/ 2 column content + image">
    <p:bg>
      <p:bgPr>
        <a:solidFill>
          <a:schemeClr val="bg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3C5F26F-AEEA-3841-81A4-64DE570D963D}"/>
              </a:ext>
            </a:extLst>
          </p:cNvPr>
          <p:cNvSpPr/>
          <p:nvPr userDrawn="1"/>
        </p:nvSpPr>
        <p:spPr>
          <a:xfrm>
            <a:off x="0" y="4417888"/>
            <a:ext cx="3033837" cy="244011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41" name="Text Placeholder 4">
            <a:extLst>
              <a:ext uri="{FF2B5EF4-FFF2-40B4-BE49-F238E27FC236}">
                <a16:creationId xmlns:a16="http://schemas.microsoft.com/office/drawing/2014/main" id="{B7877B38-370E-BC45-B7F3-5E736D4F06A1}"/>
              </a:ext>
            </a:extLst>
          </p:cNvPr>
          <p:cNvSpPr>
            <a:spLocks noGrp="1"/>
          </p:cNvSpPr>
          <p:nvPr>
            <p:ph type="body" sz="quarter" idx="23" hasCustomPrompt="1"/>
          </p:nvPr>
        </p:nvSpPr>
        <p:spPr>
          <a:xfrm>
            <a:off x="4151687" y="2665216"/>
            <a:ext cx="3033837" cy="2821184"/>
          </a:xfrm>
        </p:spPr>
        <p:txBody>
          <a:bodyPr lIns="0" tIns="0" rIns="0" bIns="0">
            <a:noAutofit/>
          </a:bodyPr>
          <a:lstStyle>
            <a:lvl1pPr marL="0" indent="0">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42" name="Text Placeholder 4">
            <a:extLst>
              <a:ext uri="{FF2B5EF4-FFF2-40B4-BE49-F238E27FC236}">
                <a16:creationId xmlns:a16="http://schemas.microsoft.com/office/drawing/2014/main" id="{AB504552-3A6B-AF4D-B3D7-B1A3EBF1AE63}"/>
              </a:ext>
            </a:extLst>
          </p:cNvPr>
          <p:cNvSpPr>
            <a:spLocks noGrp="1"/>
          </p:cNvSpPr>
          <p:nvPr>
            <p:ph type="body" sz="quarter" idx="41" hasCustomPrompt="1"/>
          </p:nvPr>
        </p:nvSpPr>
        <p:spPr>
          <a:xfrm>
            <a:off x="7639300" y="2665216"/>
            <a:ext cx="3033837" cy="2821184"/>
          </a:xfrm>
        </p:spPr>
        <p:txBody>
          <a:bodyPr lIns="0" tIns="0" rIns="0" bIns="0">
            <a:noAutofit/>
          </a:bodyPr>
          <a:lstStyle>
            <a:lvl1pPr marL="0" indent="0">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4151687" y="1207803"/>
            <a:ext cx="4839913" cy="1257995"/>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here–Lorem ipsum dolor.</a:t>
            </a:r>
          </a:p>
        </p:txBody>
      </p:sp>
      <p:pic>
        <p:nvPicPr>
          <p:cNvPr id="45" name="Picture 44">
            <a:extLst>
              <a:ext uri="{FF2B5EF4-FFF2-40B4-BE49-F238E27FC236}">
                <a16:creationId xmlns:a16="http://schemas.microsoft.com/office/drawing/2014/main" id="{12730047-8768-F740-B0B1-5A50B9815B9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3" name="Picture Placeholder 2">
            <a:extLst>
              <a:ext uri="{FF2B5EF4-FFF2-40B4-BE49-F238E27FC236}">
                <a16:creationId xmlns:a16="http://schemas.microsoft.com/office/drawing/2014/main" id="{C7B054A2-1BCE-2E4A-A6D2-31CE0DBB283E}"/>
              </a:ext>
            </a:extLst>
          </p:cNvPr>
          <p:cNvSpPr>
            <a:spLocks noGrp="1"/>
          </p:cNvSpPr>
          <p:nvPr>
            <p:ph type="pic" sz="quarter" idx="42"/>
          </p:nvPr>
        </p:nvSpPr>
        <p:spPr>
          <a:xfrm>
            <a:off x="0" y="0"/>
            <a:ext cx="3033837" cy="4417888"/>
          </a:xfrm>
        </p:spPr>
        <p:txBody>
          <a:bodyPr/>
          <a:lstStyle/>
          <a:p>
            <a:endParaRPr lang="x-none"/>
          </a:p>
        </p:txBody>
      </p:sp>
    </p:spTree>
    <p:extLst>
      <p:ext uri="{BB962C8B-B14F-4D97-AF65-F5344CB8AC3E}">
        <p14:creationId xmlns:p14="http://schemas.microsoft.com/office/powerpoint/2010/main" val="1036024436"/>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 Column Content w/ Image">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3" name="Picture 2" descr="A picture containing tree, green, plant, forest&#10;&#10;Description automatically generated">
            <a:extLst>
              <a:ext uri="{FF2B5EF4-FFF2-40B4-BE49-F238E27FC236}">
                <a16:creationId xmlns:a16="http://schemas.microsoft.com/office/drawing/2014/main" id="{05092E0D-91F9-044F-ADEA-0E7E3BFF4A13}"/>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4859677"/>
            <a:ext cx="12192000" cy="1998324"/>
          </a:xfrm>
          <a:prstGeom prst="rect">
            <a:avLst/>
          </a:prstGeom>
        </p:spPr>
      </p:pic>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0" y="4859676"/>
            <a:ext cx="12192000" cy="1998324"/>
          </a:xfrm>
        </p:spPr>
        <p:txBody>
          <a:bodyPr anchor="ctr"/>
          <a:lstStyle>
            <a:lvl1pPr marL="0" indent="0" algn="ctr">
              <a:buNone/>
              <a:defRPr/>
            </a:lvl1pPr>
          </a:lstStyle>
          <a:p>
            <a:r>
              <a:rPr lang="en-US"/>
              <a:t>ADD PHOTO HERE</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
        <p:nvSpPr>
          <p:cNvPr id="12" name="Title 1">
            <a:extLst>
              <a:ext uri="{FF2B5EF4-FFF2-40B4-BE49-F238E27FC236}">
                <a16:creationId xmlns:a16="http://schemas.microsoft.com/office/drawing/2014/main" id="{DEA8B791-B52E-B647-9953-35B549755CA7}"/>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3" name="Text Placeholder 57">
            <a:extLst>
              <a:ext uri="{FF2B5EF4-FFF2-40B4-BE49-F238E27FC236}">
                <a16:creationId xmlns:a16="http://schemas.microsoft.com/office/drawing/2014/main" id="{8D4A710C-E1C9-864E-BAD7-9954C09A7AC1}"/>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457200"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5" name="Text Placeholder 4">
            <a:extLst>
              <a:ext uri="{FF2B5EF4-FFF2-40B4-BE49-F238E27FC236}">
                <a16:creationId xmlns:a16="http://schemas.microsoft.com/office/drawing/2014/main" id="{058DF850-89B0-8747-A109-F95F0B61FCA9}"/>
              </a:ext>
            </a:extLst>
          </p:cNvPr>
          <p:cNvSpPr>
            <a:spLocks noGrp="1"/>
          </p:cNvSpPr>
          <p:nvPr>
            <p:ph type="body" sz="quarter" idx="25" hasCustomPrompt="1"/>
          </p:nvPr>
        </p:nvSpPr>
        <p:spPr>
          <a:xfrm>
            <a:off x="457200"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2897157"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7" name="Text Placeholder 4">
            <a:extLst>
              <a:ext uri="{FF2B5EF4-FFF2-40B4-BE49-F238E27FC236}">
                <a16:creationId xmlns:a16="http://schemas.microsoft.com/office/drawing/2014/main" id="{F18EAD8C-DCAF-2C41-949E-3F6CAC7F6A35}"/>
              </a:ext>
            </a:extLst>
          </p:cNvPr>
          <p:cNvSpPr>
            <a:spLocks noGrp="1"/>
          </p:cNvSpPr>
          <p:nvPr>
            <p:ph type="body" sz="quarter" idx="42" hasCustomPrompt="1"/>
          </p:nvPr>
        </p:nvSpPr>
        <p:spPr>
          <a:xfrm>
            <a:off x="2897157"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5337114"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9" name="Text Placeholder 4">
            <a:extLst>
              <a:ext uri="{FF2B5EF4-FFF2-40B4-BE49-F238E27FC236}">
                <a16:creationId xmlns:a16="http://schemas.microsoft.com/office/drawing/2014/main" id="{71C0A785-6469-934B-BB87-BB1D1932C36A}"/>
              </a:ext>
            </a:extLst>
          </p:cNvPr>
          <p:cNvSpPr>
            <a:spLocks noGrp="1"/>
          </p:cNvSpPr>
          <p:nvPr>
            <p:ph type="body" sz="quarter" idx="44" hasCustomPrompt="1"/>
          </p:nvPr>
        </p:nvSpPr>
        <p:spPr>
          <a:xfrm>
            <a:off x="5337114"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7777071" y="1873815"/>
            <a:ext cx="161570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21" name="Text Placeholder 4">
            <a:extLst>
              <a:ext uri="{FF2B5EF4-FFF2-40B4-BE49-F238E27FC236}">
                <a16:creationId xmlns:a16="http://schemas.microsoft.com/office/drawing/2014/main" id="{17DB7BF4-FF8A-BF44-8D37-E6B846C7D0AA}"/>
              </a:ext>
            </a:extLst>
          </p:cNvPr>
          <p:cNvSpPr>
            <a:spLocks noGrp="1"/>
          </p:cNvSpPr>
          <p:nvPr>
            <p:ph type="body" sz="quarter" idx="46" hasCustomPrompt="1"/>
          </p:nvPr>
        </p:nvSpPr>
        <p:spPr>
          <a:xfrm>
            <a:off x="7777071"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2" name="Content Placeholder 2">
            <a:extLst>
              <a:ext uri="{FF2B5EF4-FFF2-40B4-BE49-F238E27FC236}">
                <a16:creationId xmlns:a16="http://schemas.microsoft.com/office/drawing/2014/main" id="{8170355F-590F-824F-B52B-EDC3713752F5}"/>
              </a:ext>
            </a:extLst>
          </p:cNvPr>
          <p:cNvSpPr>
            <a:spLocks noGrp="1"/>
          </p:cNvSpPr>
          <p:nvPr>
            <p:ph idx="47" hasCustomPrompt="1"/>
          </p:nvPr>
        </p:nvSpPr>
        <p:spPr>
          <a:xfrm>
            <a:off x="10217027" y="1873815"/>
            <a:ext cx="1620994"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23" name="Text Placeholder 4">
            <a:extLst>
              <a:ext uri="{FF2B5EF4-FFF2-40B4-BE49-F238E27FC236}">
                <a16:creationId xmlns:a16="http://schemas.microsoft.com/office/drawing/2014/main" id="{4DFC733C-9782-2A43-9899-1F6D9DA18235}"/>
              </a:ext>
            </a:extLst>
          </p:cNvPr>
          <p:cNvSpPr>
            <a:spLocks noGrp="1"/>
          </p:cNvSpPr>
          <p:nvPr>
            <p:ph type="body" sz="quarter" idx="48" hasCustomPrompt="1"/>
          </p:nvPr>
        </p:nvSpPr>
        <p:spPr>
          <a:xfrm>
            <a:off x="10217027"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245552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490077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C920AC-1652-5647-9710-EFF08A1DA02A}"/>
              </a:ext>
            </a:extLst>
          </p:cNvPr>
          <p:cNvCxnSpPr>
            <a:cxnSpLocks/>
          </p:cNvCxnSpPr>
          <p:nvPr userDrawn="1"/>
        </p:nvCxnSpPr>
        <p:spPr>
          <a:xfrm>
            <a:off x="734602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791272"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4" name="Picture 23">
            <a:extLst>
              <a:ext uri="{FF2B5EF4-FFF2-40B4-BE49-F238E27FC236}">
                <a16:creationId xmlns:a16="http://schemas.microsoft.com/office/drawing/2014/main" id="{A78DF2D7-2DF2-744F-884C-2538EE71EF14}"/>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609600" y="6455302"/>
            <a:ext cx="730344" cy="232381"/>
          </a:xfrm>
          <a:prstGeom prst="rect">
            <a:avLst/>
          </a:prstGeom>
        </p:spPr>
      </p:pic>
    </p:spTree>
    <p:extLst>
      <p:ext uri="{BB962C8B-B14F-4D97-AF65-F5344CB8AC3E}">
        <p14:creationId xmlns:p14="http://schemas.microsoft.com/office/powerpoint/2010/main" val="2841340269"/>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Quote">
    <p:bg>
      <p:bgPr>
        <a:solidFill>
          <a:schemeClr val="accent6">
            <a:lumMod val="20000"/>
            <a:lumOff val="80000"/>
          </a:schemeClr>
        </a:solidFill>
        <a:effectLst/>
      </p:bgPr>
    </p:bg>
    <p:spTree>
      <p:nvGrpSpPr>
        <p:cNvPr id="1" name=""/>
        <p:cNvGrpSpPr/>
        <p:nvPr/>
      </p:nvGrpSpPr>
      <p:grpSpPr>
        <a:xfrm>
          <a:off x="0" y="0"/>
          <a:ext cx="0" cy="0"/>
          <a:chOff x="0" y="0"/>
          <a:chExt cx="0" cy="0"/>
        </a:xfrm>
      </p:grpSpPr>
      <p:pic>
        <p:nvPicPr>
          <p:cNvPr id="24" name="Picture 23" descr="A picture containing green, plant, forest&#10;&#10;Description automatically generated">
            <a:extLst>
              <a:ext uri="{FF2B5EF4-FFF2-40B4-BE49-F238E27FC236}">
                <a16:creationId xmlns:a16="http://schemas.microsoft.com/office/drawing/2014/main" id="{5811583E-04AD-B44F-8CCB-3515BA353CD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15439" y="4859677"/>
            <a:ext cx="12192000" cy="1998324"/>
          </a:xfrm>
          <a:prstGeom prst="rect">
            <a:avLst/>
          </a:prstGeom>
          <a:ln>
            <a:noFill/>
          </a:ln>
        </p:spPr>
      </p:pic>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
        <p:nvSpPr>
          <p:cNvPr id="12" name="Title 1">
            <a:extLst>
              <a:ext uri="{FF2B5EF4-FFF2-40B4-BE49-F238E27FC236}">
                <a16:creationId xmlns:a16="http://schemas.microsoft.com/office/drawing/2014/main" id="{DEA8B791-B52E-B647-9953-35B549755CA7}"/>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3" name="Text Placeholder 57">
            <a:extLst>
              <a:ext uri="{FF2B5EF4-FFF2-40B4-BE49-F238E27FC236}">
                <a16:creationId xmlns:a16="http://schemas.microsoft.com/office/drawing/2014/main" id="{8D4A710C-E1C9-864E-BAD7-9954C09A7AC1}"/>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14" name="Content Placeholder 2">
            <a:extLst>
              <a:ext uri="{FF2B5EF4-FFF2-40B4-BE49-F238E27FC236}">
                <a16:creationId xmlns:a16="http://schemas.microsoft.com/office/drawing/2014/main" id="{31DD7824-BD13-0D43-8CDD-B13D91F59EA5}"/>
              </a:ext>
            </a:extLst>
          </p:cNvPr>
          <p:cNvSpPr>
            <a:spLocks noGrp="1"/>
          </p:cNvSpPr>
          <p:nvPr>
            <p:ph idx="1" hasCustomPrompt="1"/>
          </p:nvPr>
        </p:nvSpPr>
        <p:spPr>
          <a:xfrm>
            <a:off x="457200"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5" name="Text Placeholder 4">
            <a:extLst>
              <a:ext uri="{FF2B5EF4-FFF2-40B4-BE49-F238E27FC236}">
                <a16:creationId xmlns:a16="http://schemas.microsoft.com/office/drawing/2014/main" id="{058DF850-89B0-8747-A109-F95F0B61FCA9}"/>
              </a:ext>
            </a:extLst>
          </p:cNvPr>
          <p:cNvSpPr>
            <a:spLocks noGrp="1"/>
          </p:cNvSpPr>
          <p:nvPr>
            <p:ph type="body" sz="quarter" idx="25" hasCustomPrompt="1"/>
          </p:nvPr>
        </p:nvSpPr>
        <p:spPr>
          <a:xfrm>
            <a:off x="457200"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6" name="Content Placeholder 2">
            <a:extLst>
              <a:ext uri="{FF2B5EF4-FFF2-40B4-BE49-F238E27FC236}">
                <a16:creationId xmlns:a16="http://schemas.microsoft.com/office/drawing/2014/main" id="{53D07870-6C96-0749-B784-2EFB8AF86FC0}"/>
              </a:ext>
            </a:extLst>
          </p:cNvPr>
          <p:cNvSpPr>
            <a:spLocks noGrp="1"/>
          </p:cNvSpPr>
          <p:nvPr>
            <p:ph idx="41" hasCustomPrompt="1"/>
          </p:nvPr>
        </p:nvSpPr>
        <p:spPr>
          <a:xfrm>
            <a:off x="2897157" y="1873815"/>
            <a:ext cx="1610413"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7" name="Text Placeholder 4">
            <a:extLst>
              <a:ext uri="{FF2B5EF4-FFF2-40B4-BE49-F238E27FC236}">
                <a16:creationId xmlns:a16="http://schemas.microsoft.com/office/drawing/2014/main" id="{F18EAD8C-DCAF-2C41-949E-3F6CAC7F6A35}"/>
              </a:ext>
            </a:extLst>
          </p:cNvPr>
          <p:cNvSpPr>
            <a:spLocks noGrp="1"/>
          </p:cNvSpPr>
          <p:nvPr>
            <p:ph type="body" sz="quarter" idx="42" hasCustomPrompt="1"/>
          </p:nvPr>
        </p:nvSpPr>
        <p:spPr>
          <a:xfrm>
            <a:off x="2897157"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8" name="Content Placeholder 2">
            <a:extLst>
              <a:ext uri="{FF2B5EF4-FFF2-40B4-BE49-F238E27FC236}">
                <a16:creationId xmlns:a16="http://schemas.microsoft.com/office/drawing/2014/main" id="{2A202486-4E9E-FA41-9537-4D521D495572}"/>
              </a:ext>
            </a:extLst>
          </p:cNvPr>
          <p:cNvSpPr>
            <a:spLocks noGrp="1"/>
          </p:cNvSpPr>
          <p:nvPr>
            <p:ph idx="43" hasCustomPrompt="1"/>
          </p:nvPr>
        </p:nvSpPr>
        <p:spPr>
          <a:xfrm>
            <a:off x="5337114" y="1873815"/>
            <a:ext cx="1610412"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19" name="Text Placeholder 4">
            <a:extLst>
              <a:ext uri="{FF2B5EF4-FFF2-40B4-BE49-F238E27FC236}">
                <a16:creationId xmlns:a16="http://schemas.microsoft.com/office/drawing/2014/main" id="{71C0A785-6469-934B-BB87-BB1D1932C36A}"/>
              </a:ext>
            </a:extLst>
          </p:cNvPr>
          <p:cNvSpPr>
            <a:spLocks noGrp="1"/>
          </p:cNvSpPr>
          <p:nvPr>
            <p:ph type="body" sz="quarter" idx="44" hasCustomPrompt="1"/>
          </p:nvPr>
        </p:nvSpPr>
        <p:spPr>
          <a:xfrm>
            <a:off x="5337114"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0" name="Content Placeholder 2">
            <a:extLst>
              <a:ext uri="{FF2B5EF4-FFF2-40B4-BE49-F238E27FC236}">
                <a16:creationId xmlns:a16="http://schemas.microsoft.com/office/drawing/2014/main" id="{4D814DDA-CE33-D74D-8B34-C7E82FD5DB0F}"/>
              </a:ext>
            </a:extLst>
          </p:cNvPr>
          <p:cNvSpPr>
            <a:spLocks noGrp="1"/>
          </p:cNvSpPr>
          <p:nvPr>
            <p:ph idx="45" hasCustomPrompt="1"/>
          </p:nvPr>
        </p:nvSpPr>
        <p:spPr>
          <a:xfrm>
            <a:off x="7777071" y="1873815"/>
            <a:ext cx="1573829"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21" name="Text Placeholder 4">
            <a:extLst>
              <a:ext uri="{FF2B5EF4-FFF2-40B4-BE49-F238E27FC236}">
                <a16:creationId xmlns:a16="http://schemas.microsoft.com/office/drawing/2014/main" id="{17DB7BF4-FF8A-BF44-8D37-E6B846C7D0AA}"/>
              </a:ext>
            </a:extLst>
          </p:cNvPr>
          <p:cNvSpPr>
            <a:spLocks noGrp="1"/>
          </p:cNvSpPr>
          <p:nvPr>
            <p:ph type="body" sz="quarter" idx="46" hasCustomPrompt="1"/>
          </p:nvPr>
        </p:nvSpPr>
        <p:spPr>
          <a:xfrm>
            <a:off x="7777071"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2" name="Content Placeholder 2">
            <a:extLst>
              <a:ext uri="{FF2B5EF4-FFF2-40B4-BE49-F238E27FC236}">
                <a16:creationId xmlns:a16="http://schemas.microsoft.com/office/drawing/2014/main" id="{8170355F-590F-824F-B52B-EDC3713752F5}"/>
              </a:ext>
            </a:extLst>
          </p:cNvPr>
          <p:cNvSpPr>
            <a:spLocks noGrp="1"/>
          </p:cNvSpPr>
          <p:nvPr>
            <p:ph idx="47" hasCustomPrompt="1"/>
          </p:nvPr>
        </p:nvSpPr>
        <p:spPr>
          <a:xfrm>
            <a:off x="10217027" y="1873815"/>
            <a:ext cx="1573828" cy="1256546"/>
          </a:xfrm>
        </p:spPr>
        <p:txBody>
          <a:bodyPr lIns="0" tIns="0" rIns="0" bIns="0" anchor="t">
            <a:normAutofit/>
          </a:bodyPr>
          <a:lstStyle>
            <a:lvl1pPr marL="0" indent="0">
              <a:lnSpc>
                <a:spcPct val="100000"/>
              </a:lnSpc>
              <a:buNone/>
              <a:defRPr sz="8000" b="0" i="0">
                <a:ln w="12700">
                  <a:solidFill>
                    <a:sysClr val="windowText" lastClr="000000"/>
                  </a:solidFill>
                </a:ln>
                <a:noFill/>
                <a:latin typeface="Arial" panose="020B0604020202020204" pitchFamily="34" charset="0"/>
              </a:defRPr>
            </a:lvl1pPr>
          </a:lstStyle>
          <a:p>
            <a:pPr lvl="0"/>
            <a:r>
              <a:rPr lang="en-US"/>
              <a:t>01</a:t>
            </a:r>
          </a:p>
        </p:txBody>
      </p:sp>
      <p:sp>
        <p:nvSpPr>
          <p:cNvPr id="23" name="Text Placeholder 4">
            <a:extLst>
              <a:ext uri="{FF2B5EF4-FFF2-40B4-BE49-F238E27FC236}">
                <a16:creationId xmlns:a16="http://schemas.microsoft.com/office/drawing/2014/main" id="{4DFC733C-9782-2A43-9899-1F6D9DA18235}"/>
              </a:ext>
            </a:extLst>
          </p:cNvPr>
          <p:cNvSpPr>
            <a:spLocks noGrp="1"/>
          </p:cNvSpPr>
          <p:nvPr>
            <p:ph type="body" sz="quarter" idx="48" hasCustomPrompt="1"/>
          </p:nvPr>
        </p:nvSpPr>
        <p:spPr>
          <a:xfrm>
            <a:off x="10217027" y="3348700"/>
            <a:ext cx="1573829" cy="753744"/>
          </a:xfrm>
        </p:spPr>
        <p:txBody>
          <a:bodyPr lIns="0" tIns="0" rIns="0" bIns="0">
            <a:noAutofit/>
          </a:bodyPr>
          <a:lstStyle>
            <a:lvl1pPr marL="0" indent="0">
              <a:lnSpc>
                <a:spcPct val="100000"/>
              </a:lnSpc>
              <a:buNone/>
              <a:defRPr sz="10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cxnSp>
        <p:nvCxnSpPr>
          <p:cNvPr id="8" name="Straight Connector 7">
            <a:extLst>
              <a:ext uri="{FF2B5EF4-FFF2-40B4-BE49-F238E27FC236}">
                <a16:creationId xmlns:a16="http://schemas.microsoft.com/office/drawing/2014/main" id="{B7326253-BCC0-B54A-BB89-CEA446CC4AE5}"/>
              </a:ext>
            </a:extLst>
          </p:cNvPr>
          <p:cNvCxnSpPr>
            <a:cxnSpLocks/>
          </p:cNvCxnSpPr>
          <p:nvPr userDrawn="1"/>
        </p:nvCxnSpPr>
        <p:spPr>
          <a:xfrm>
            <a:off x="245552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DC22D75-6CA2-8C4F-8DBD-939B876FA9F4}"/>
              </a:ext>
            </a:extLst>
          </p:cNvPr>
          <p:cNvCxnSpPr>
            <a:cxnSpLocks/>
          </p:cNvCxnSpPr>
          <p:nvPr userDrawn="1"/>
        </p:nvCxnSpPr>
        <p:spPr>
          <a:xfrm>
            <a:off x="490077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89C920AC-1652-5647-9710-EFF08A1DA02A}"/>
              </a:ext>
            </a:extLst>
          </p:cNvPr>
          <p:cNvCxnSpPr>
            <a:cxnSpLocks/>
          </p:cNvCxnSpPr>
          <p:nvPr userDrawn="1"/>
        </p:nvCxnSpPr>
        <p:spPr>
          <a:xfrm>
            <a:off x="7346023"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625290A-61F5-A24D-930E-A6DEBD4074B2}"/>
              </a:ext>
            </a:extLst>
          </p:cNvPr>
          <p:cNvCxnSpPr>
            <a:cxnSpLocks/>
          </p:cNvCxnSpPr>
          <p:nvPr userDrawn="1"/>
        </p:nvCxnSpPr>
        <p:spPr>
          <a:xfrm>
            <a:off x="9791272" y="1750525"/>
            <a:ext cx="0" cy="2533798"/>
          </a:xfrm>
          <a:prstGeom prst="line">
            <a:avLst/>
          </a:prstGeom>
          <a:ln w="15875">
            <a:solidFill>
              <a:schemeClr val="tx2"/>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26243B0E-A2D7-FB4B-AAF7-660CB92D7F02}"/>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Tree>
    <p:extLst>
      <p:ext uri="{BB962C8B-B14F-4D97-AF65-F5344CB8AC3E}">
        <p14:creationId xmlns:p14="http://schemas.microsoft.com/office/powerpoint/2010/main" val="1436725094"/>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 2 Images">
    <p:bg>
      <p:bgPr>
        <a:solidFill>
          <a:schemeClr val="bg1"/>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49BF4555-FDB8-1741-8569-DDC432C60ECC}"/>
              </a:ext>
            </a:extLst>
          </p:cNvPr>
          <p:cNvSpPr>
            <a:spLocks noGrp="1"/>
          </p:cNvSpPr>
          <p:nvPr>
            <p:ph type="pic" sz="quarter" idx="40" hasCustomPrompt="1"/>
          </p:nvPr>
        </p:nvSpPr>
        <p:spPr>
          <a:xfrm>
            <a:off x="1726130" y="963203"/>
            <a:ext cx="5174679" cy="3429000"/>
          </a:xfrm>
        </p:spPr>
        <p:txBody>
          <a:bodyPr anchor="ctr"/>
          <a:lstStyle>
            <a:lvl1pPr marL="0" indent="0" algn="ctr">
              <a:buNone/>
              <a:defRPr/>
            </a:lvl1pPr>
          </a:lstStyle>
          <a:p>
            <a:r>
              <a:rPr lang="en-US"/>
              <a:t>ADD PHOTO HERE</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41" name="Text Placeholder 4">
            <a:extLst>
              <a:ext uri="{FF2B5EF4-FFF2-40B4-BE49-F238E27FC236}">
                <a16:creationId xmlns:a16="http://schemas.microsoft.com/office/drawing/2014/main" id="{B7877B38-370E-BC45-B7F3-5E736D4F06A1}"/>
              </a:ext>
            </a:extLst>
          </p:cNvPr>
          <p:cNvSpPr>
            <a:spLocks noGrp="1"/>
          </p:cNvSpPr>
          <p:nvPr>
            <p:ph type="body" sz="quarter" idx="23" hasCustomPrompt="1"/>
          </p:nvPr>
        </p:nvSpPr>
        <p:spPr>
          <a:xfrm>
            <a:off x="7017321" y="4636802"/>
            <a:ext cx="4717479" cy="1257995"/>
          </a:xfrm>
        </p:spPr>
        <p:txBody>
          <a:bodyPr lIns="0" tIns="0" rIns="0" bIns="0">
            <a:noAutofit/>
          </a:bodyPr>
          <a:lstStyle>
            <a:lvl1pPr marL="0" indent="0">
              <a:lnSpc>
                <a:spcPct val="100000"/>
              </a:lnSpc>
              <a:buNone/>
              <a:defRPr sz="14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a:t>
            </a:r>
          </a:p>
        </p:txBody>
      </p:sp>
      <p:sp>
        <p:nvSpPr>
          <p:cNvPr id="44" name="Text Placeholder 4">
            <a:extLst>
              <a:ext uri="{FF2B5EF4-FFF2-40B4-BE49-F238E27FC236}">
                <a16:creationId xmlns:a16="http://schemas.microsoft.com/office/drawing/2014/main" id="{B809A16B-1C7C-2047-87C8-57441110C29F}"/>
              </a:ext>
            </a:extLst>
          </p:cNvPr>
          <p:cNvSpPr>
            <a:spLocks noGrp="1"/>
          </p:cNvSpPr>
          <p:nvPr>
            <p:ph type="body" sz="quarter" idx="16" hasCustomPrompt="1"/>
          </p:nvPr>
        </p:nvSpPr>
        <p:spPr>
          <a:xfrm>
            <a:off x="1726130" y="4636802"/>
            <a:ext cx="4839913" cy="1257995"/>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here–Lorem ipsum dolor.</a:t>
            </a:r>
          </a:p>
        </p:txBody>
      </p:sp>
      <p:pic>
        <p:nvPicPr>
          <p:cNvPr id="10" name="Picture 9">
            <a:extLst>
              <a:ext uri="{FF2B5EF4-FFF2-40B4-BE49-F238E27FC236}">
                <a16:creationId xmlns:a16="http://schemas.microsoft.com/office/drawing/2014/main" id="{FEB0BDD4-07C2-254D-818A-85438874AF4C}"/>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1" name="Picture Placeholder 3">
            <a:extLst>
              <a:ext uri="{FF2B5EF4-FFF2-40B4-BE49-F238E27FC236}">
                <a16:creationId xmlns:a16="http://schemas.microsoft.com/office/drawing/2014/main" id="{96910279-9442-8E4A-A6CD-DB04454EB188}"/>
              </a:ext>
            </a:extLst>
          </p:cNvPr>
          <p:cNvSpPr>
            <a:spLocks noGrp="1"/>
          </p:cNvSpPr>
          <p:nvPr>
            <p:ph type="pic" sz="quarter" idx="41" hasCustomPrompt="1"/>
          </p:nvPr>
        </p:nvSpPr>
        <p:spPr>
          <a:xfrm>
            <a:off x="7017321" y="963203"/>
            <a:ext cx="5174679" cy="3429000"/>
          </a:xfrm>
        </p:spPr>
        <p:txBody>
          <a:bodyPr anchor="ctr"/>
          <a:lstStyle>
            <a:lvl1pPr marL="0" indent="0" algn="ctr">
              <a:buNone/>
              <a:defRPr/>
            </a:lvl1pPr>
          </a:lstStyle>
          <a:p>
            <a:r>
              <a:rPr lang="en-US"/>
              <a:t>ADD PHOTO HERE</a:t>
            </a:r>
          </a:p>
        </p:txBody>
      </p:sp>
    </p:spTree>
    <p:extLst>
      <p:ext uri="{BB962C8B-B14F-4D97-AF65-F5344CB8AC3E}">
        <p14:creationId xmlns:p14="http://schemas.microsoft.com/office/powerpoint/2010/main" val="3978828285"/>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Quote or Statement - Half Image">
    <p:bg>
      <p:bgPr>
        <a:solidFill>
          <a:schemeClr val="tx2"/>
        </a:solidFill>
        <a:effectLst/>
      </p:bgPr>
    </p:bg>
    <p:spTree>
      <p:nvGrpSpPr>
        <p:cNvPr id="1" name=""/>
        <p:cNvGrpSpPr/>
        <p:nvPr/>
      </p:nvGrpSpPr>
      <p:grpSpPr>
        <a:xfrm>
          <a:off x="0" y="0"/>
          <a:ext cx="0" cy="0"/>
          <a:chOff x="0" y="0"/>
          <a:chExt cx="0" cy="0"/>
        </a:xfrm>
      </p:grpSpPr>
      <p:pic>
        <p:nvPicPr>
          <p:cNvPr id="19" name="Picture 18" descr="A picture containing tree, outdoor, forest, plant&#10;&#10;Description automatically generated">
            <a:extLst>
              <a:ext uri="{FF2B5EF4-FFF2-40B4-BE49-F238E27FC236}">
                <a16:creationId xmlns:a16="http://schemas.microsoft.com/office/drawing/2014/main" id="{73AE74AE-DCAD-BB41-BA5E-A666792EB844}"/>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633699" y="0"/>
            <a:ext cx="4558302" cy="6858000"/>
          </a:xfrm>
          <a:prstGeom prst="rect">
            <a:avLst/>
          </a:prstGeom>
        </p:spPr>
      </p:pic>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7634288" y="0"/>
            <a:ext cx="4557712" cy="6858000"/>
          </a:xfrm>
        </p:spPr>
        <p:txBody>
          <a:bodyPr anchor="ctr"/>
          <a:lstStyle>
            <a:lvl1pPr marL="0" indent="0" algn="ctr">
              <a:buNone/>
              <a:defRPr/>
            </a:lvl1pPr>
          </a:lstStyle>
          <a:p>
            <a:r>
              <a:rPr lang="en-US"/>
              <a:t>ADD PHOTO HERE</a:t>
            </a:r>
          </a:p>
        </p:txBody>
      </p:sp>
      <p:sp>
        <p:nvSpPr>
          <p:cNvPr id="2" name="Title 1">
            <a:extLst>
              <a:ext uri="{FF2B5EF4-FFF2-40B4-BE49-F238E27FC236}">
                <a16:creationId xmlns:a16="http://schemas.microsoft.com/office/drawing/2014/main" id="{A96B1A78-1743-9F47-9C84-CB37B3C0CC00}"/>
              </a:ext>
            </a:extLst>
          </p:cNvPr>
          <p:cNvSpPr>
            <a:spLocks noGrp="1"/>
          </p:cNvSpPr>
          <p:nvPr>
            <p:ph type="title"/>
          </p:nvPr>
        </p:nvSpPr>
        <p:spPr>
          <a:xfrm>
            <a:off x="457201" y="495300"/>
            <a:ext cx="2275726" cy="281078"/>
          </a:xfrm>
        </p:spPr>
        <p:txBody>
          <a:bodyPr/>
          <a:lstStyle>
            <a:lvl1pPr>
              <a:defRPr>
                <a:solidFill>
                  <a:schemeClr val="bg1"/>
                </a:solidFill>
              </a:defRPr>
            </a:lvl1pPr>
          </a:lstStyle>
          <a:p>
            <a:r>
              <a:rPr lang="en-US"/>
              <a:t>Click to edit Master</a:t>
            </a:r>
          </a:p>
        </p:txBody>
      </p:sp>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bg1"/>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14BE9F4A-6739-F744-A75D-10B489B49B2C}"/>
              </a:ext>
            </a:extLst>
          </p:cNvPr>
          <p:cNvSpPr>
            <a:spLocks noGrp="1"/>
          </p:cNvSpPr>
          <p:nvPr>
            <p:ph type="body" sz="quarter" idx="26"/>
          </p:nvPr>
        </p:nvSpPr>
        <p:spPr>
          <a:xfrm>
            <a:off x="457200" y="776288"/>
            <a:ext cx="2275849" cy="282575"/>
          </a:xfrm>
        </p:spPr>
        <p:txBody>
          <a:bodyPr vert="horz" lIns="0" tIns="0" rIns="0" bIns="0" rtlCol="0" anchor="t">
            <a:noAutofit/>
          </a:bodyPr>
          <a:lstStyle>
            <a:lvl1pPr>
              <a:defRPr lang="en-US" sz="1200" dirty="0" smtClean="0">
                <a:solidFill>
                  <a:schemeClr val="accent3"/>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1339849"/>
            <a:ext cx="6569217" cy="3560923"/>
          </a:xfrm>
        </p:spPr>
        <p:txBody>
          <a:bodyPr lIns="0" tIns="0" rIns="0" bIns="0">
            <a:noAutofit/>
          </a:bodyPr>
          <a:lstStyle>
            <a:lvl1pPr marL="0" indent="0">
              <a:lnSpc>
                <a:spcPct val="100000"/>
              </a:lnSpc>
              <a:buNone/>
              <a:defRPr sz="7200" b="0" i="0">
                <a:solidFill>
                  <a:schemeClr val="bg1"/>
                </a:solidFill>
                <a:latin typeface="Arial" panose="020B0604020202020204" pitchFamily="34" charset="0"/>
              </a:defRPr>
            </a:lvl1pPr>
          </a:lstStyle>
          <a:p>
            <a:pPr lvl="0"/>
            <a:r>
              <a:rPr lang="en-US"/>
              <a:t>QUOTE OR STATEMENT</a:t>
            </a:r>
          </a:p>
        </p:txBody>
      </p:sp>
      <p:pic>
        <p:nvPicPr>
          <p:cNvPr id="18" name="Picture 17">
            <a:extLst>
              <a:ext uri="{FF2B5EF4-FFF2-40B4-BE49-F238E27FC236}">
                <a16:creationId xmlns:a16="http://schemas.microsoft.com/office/drawing/2014/main" id="{27A688BD-D8BB-4445-9604-959C2634E0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Tree>
    <p:extLst>
      <p:ext uri="{BB962C8B-B14F-4D97-AF65-F5344CB8AC3E}">
        <p14:creationId xmlns:p14="http://schemas.microsoft.com/office/powerpoint/2010/main" val="216799193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Quote or Statement ">
    <p:bg>
      <p:bgPr>
        <a:solidFill>
          <a:schemeClr val="tx2"/>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0"/>
            <a:ext cx="12192000" cy="6858000"/>
          </a:xfrm>
        </p:spPr>
        <p:txBody>
          <a:bodyPr anchor="ctr"/>
          <a:lstStyle>
            <a:lvl1pPr marL="0" indent="0" algn="ctr">
              <a:buNone/>
              <a:defRPr/>
            </a:lvl1pPr>
          </a:lstStyle>
          <a:p>
            <a:r>
              <a:rPr lang="en-US"/>
              <a:t>ADD PHOTO HERE</a:t>
            </a:r>
          </a:p>
        </p:txBody>
      </p:sp>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bg1"/>
                </a:solidFill>
              </a:defRPr>
            </a:lvl1pPr>
          </a:lstStyle>
          <a:p>
            <a:fld id="{BB55D76A-9B6E-CD41-ABBE-F6C938295BAD}" type="slidenum">
              <a:rPr lang="en-US" smtClean="0"/>
              <a:pPr/>
              <a:t>‹#›</a:t>
            </a:fld>
            <a:endParaRPr lang="en-US"/>
          </a:p>
        </p:txBody>
      </p:sp>
      <p:pic>
        <p:nvPicPr>
          <p:cNvPr id="18" name="Picture 17">
            <a:extLst>
              <a:ext uri="{FF2B5EF4-FFF2-40B4-BE49-F238E27FC236}">
                <a16:creationId xmlns:a16="http://schemas.microsoft.com/office/drawing/2014/main" id="{27A688BD-D8BB-4445-9604-959C2634E08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7" name="Text Placeholder 4">
            <a:extLst>
              <a:ext uri="{FF2B5EF4-FFF2-40B4-BE49-F238E27FC236}">
                <a16:creationId xmlns:a16="http://schemas.microsoft.com/office/drawing/2014/main" id="{8A680074-BFAE-7D40-827B-716167C5AFD8}"/>
              </a:ext>
            </a:extLst>
          </p:cNvPr>
          <p:cNvSpPr>
            <a:spLocks noGrp="1"/>
          </p:cNvSpPr>
          <p:nvPr>
            <p:ph type="body" sz="quarter" idx="23" hasCustomPrompt="1"/>
          </p:nvPr>
        </p:nvSpPr>
        <p:spPr>
          <a:xfrm>
            <a:off x="457200" y="1339849"/>
            <a:ext cx="6569217" cy="3560923"/>
          </a:xfrm>
        </p:spPr>
        <p:txBody>
          <a:bodyPr lIns="0" tIns="0" rIns="0" bIns="0">
            <a:noAutofit/>
          </a:bodyPr>
          <a:lstStyle>
            <a:lvl1pPr marL="0" indent="0">
              <a:lnSpc>
                <a:spcPct val="100000"/>
              </a:lnSpc>
              <a:buNone/>
              <a:defRPr sz="7200" b="0" i="0">
                <a:solidFill>
                  <a:schemeClr val="bg1"/>
                </a:solidFill>
                <a:latin typeface="Arial" panose="020B0604020202020204" pitchFamily="34" charset="0"/>
              </a:defRPr>
            </a:lvl1pPr>
          </a:lstStyle>
          <a:p>
            <a:pPr lvl="0"/>
            <a:r>
              <a:rPr lang="en-US"/>
              <a:t>QUOTE OR STATEMENT</a:t>
            </a:r>
          </a:p>
        </p:txBody>
      </p:sp>
    </p:spTree>
    <p:extLst>
      <p:ext uri="{BB962C8B-B14F-4D97-AF65-F5344CB8AC3E}">
        <p14:creationId xmlns:p14="http://schemas.microsoft.com/office/powerpoint/2010/main" val="9539848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ong Title ">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457200" y="3837305"/>
            <a:ext cx="11277600" cy="2032000"/>
          </a:xfrm>
        </p:spPr>
        <p:txBody>
          <a:bodyPr lIns="0" tIns="0" rIns="0" bIns="0">
            <a:noAutofit/>
          </a:bodyPr>
          <a:lstStyle>
            <a:lvl1pPr marL="0" indent="0">
              <a:lnSpc>
                <a:spcPts val="8200"/>
              </a:lnSpc>
              <a:buNone/>
              <a:defRPr sz="7400" b="0" i="0">
                <a:solidFill>
                  <a:schemeClr val="bg1"/>
                </a:solidFill>
                <a:latin typeface="Arial" panose="020B0604020202020204" pitchFamily="34" charset="0"/>
              </a:defRPr>
            </a:lvl1pPr>
          </a:lstStyle>
          <a:p>
            <a:pPr lvl="0"/>
            <a:r>
              <a:rPr lang="en-US"/>
              <a:t>Smaller title slide for    longer headlines</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bg1"/>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sp>
        <p:nvSpPr>
          <p:cNvPr id="12" name="Text Placeholder 21">
            <a:extLst>
              <a:ext uri="{FF2B5EF4-FFF2-40B4-BE49-F238E27FC236}">
                <a16:creationId xmlns:a16="http://schemas.microsoft.com/office/drawing/2014/main" id="{DB1B5F9B-F9B5-7144-87BA-5022D5FFF0EB}"/>
              </a:ext>
            </a:extLst>
          </p:cNvPr>
          <p:cNvSpPr>
            <a:spLocks noGrp="1"/>
          </p:cNvSpPr>
          <p:nvPr>
            <p:ph type="body" sz="quarter" idx="15" hasCustomPrompt="1"/>
          </p:nvPr>
        </p:nvSpPr>
        <p:spPr>
          <a:xfrm>
            <a:off x="7315200" y="244984"/>
            <a:ext cx="4419601" cy="724768"/>
          </a:xfrm>
        </p:spPr>
        <p:txBody>
          <a:bodyPr lIns="0" tIns="0" rIns="0" bIns="0" anchor="ctr">
            <a:noAutofit/>
          </a:bodyPr>
          <a:lstStyle>
            <a:lvl1pPr marL="0" indent="0">
              <a:lnSpc>
                <a:spcPts val="1600"/>
              </a:lnSpc>
              <a:buNone/>
              <a:defRPr sz="2000" b="0" i="0">
                <a:solidFill>
                  <a:schemeClr val="bg1"/>
                </a:solidFill>
                <a:latin typeface="Arial" panose="020B0604020202020204" pitchFamily="34" charset="0"/>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Subtitle</a:t>
            </a:r>
          </a:p>
          <a:p>
            <a:pPr lvl="0"/>
            <a:r>
              <a:rPr lang="en-US"/>
              <a:t>Location</a:t>
            </a:r>
          </a:p>
        </p:txBody>
      </p:sp>
      <p:pic>
        <p:nvPicPr>
          <p:cNvPr id="13" name="Picture 12">
            <a:extLst>
              <a:ext uri="{FF2B5EF4-FFF2-40B4-BE49-F238E27FC236}">
                <a16:creationId xmlns:a16="http://schemas.microsoft.com/office/drawing/2014/main" id="{C5C7C7DE-2E5C-624F-BEB9-CDE2240B47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199" y="340596"/>
            <a:ext cx="1381539" cy="439580"/>
          </a:xfrm>
          <a:prstGeom prst="rect">
            <a:avLst/>
          </a:prstGeom>
        </p:spPr>
      </p:pic>
    </p:spTree>
    <p:extLst>
      <p:ext uri="{BB962C8B-B14F-4D97-AF65-F5344CB8AC3E}">
        <p14:creationId xmlns:p14="http://schemas.microsoft.com/office/powerpoint/2010/main" val="782761768"/>
      </p:ext>
    </p:extLst>
  </p:cSld>
  <p:clrMapOvr>
    <a:masterClrMapping/>
  </p:clrMapOvr>
  <p:extLst>
    <p:ext uri="{DCECCB84-F9BA-43D5-87BE-67443E8EF086}">
      <p15:sldGuideLst xmlns:p15="http://schemas.microsoft.com/office/powerpoint/2012/main">
        <p15:guide id="1" pos="4608" userDrawn="1">
          <p15:clr>
            <a:srgbClr val="FBAE40"/>
          </p15:clr>
        </p15:guide>
        <p15:guide id="2" pos="288"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or Statement - Vital K 1">
    <p:bg>
      <p:bgPr>
        <a:solidFill>
          <a:schemeClr val="accent4"/>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415511"/>
            <a:ext cx="6569217" cy="2437020"/>
          </a:xfrm>
        </p:spPr>
        <p:txBody>
          <a:bodyPr lIns="0" tIns="0" rIns="0" bIns="0" anchor="t">
            <a:noAutofit/>
          </a:bodyPr>
          <a:lstStyle>
            <a:lvl1pPr marL="0" indent="0">
              <a:lnSpc>
                <a:spcPct val="100000"/>
              </a:lnSpc>
              <a:buNone/>
              <a:defRPr sz="7200" b="0" i="0">
                <a:solidFill>
                  <a:schemeClr val="accent1"/>
                </a:solidFill>
                <a:latin typeface="Arial" panose="020B0604020202020204" pitchFamily="34" charset="0"/>
              </a:defRPr>
            </a:lvl1pPr>
          </a:lstStyle>
          <a:p>
            <a:pPr lvl="0"/>
            <a:r>
              <a:rPr lang="en-US"/>
              <a:t>QUOTE OR STATEMENT</a:t>
            </a:r>
          </a:p>
        </p:txBody>
      </p:sp>
      <p:pic>
        <p:nvPicPr>
          <p:cNvPr id="2" name="Picture 1">
            <a:extLst>
              <a:ext uri="{FF2B5EF4-FFF2-40B4-BE49-F238E27FC236}">
                <a16:creationId xmlns:a16="http://schemas.microsoft.com/office/drawing/2014/main" id="{92C577BF-4568-F048-96BF-528E254084D3}"/>
              </a:ext>
            </a:extLst>
          </p:cNvPr>
          <p:cNvPicPr>
            <a:picLocks noChangeAspect="1"/>
          </p:cNvPicPr>
          <p:nvPr userDrawn="1"/>
        </p:nvPicPr>
        <p:blipFill>
          <a:blip r:embed="rId2"/>
          <a:stretch>
            <a:fillRect/>
          </a:stretch>
        </p:blipFill>
        <p:spPr>
          <a:xfrm>
            <a:off x="7007202" y="525671"/>
            <a:ext cx="3968798" cy="5603010"/>
          </a:xfrm>
          <a:prstGeom prst="rect">
            <a:avLst/>
          </a:prstGeom>
        </p:spPr>
      </p:pic>
      <p:pic>
        <p:nvPicPr>
          <p:cNvPr id="7" name="Picture 6">
            <a:extLst>
              <a:ext uri="{FF2B5EF4-FFF2-40B4-BE49-F238E27FC236}">
                <a16:creationId xmlns:a16="http://schemas.microsoft.com/office/drawing/2014/main" id="{F6AE0B06-428F-854D-B719-53EED84D2788}"/>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139078556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or Statment - Vital K 2">
    <p:bg>
      <p:bgPr>
        <a:solidFill>
          <a:schemeClr val="accent3"/>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B3C1E6D-113A-9649-83C5-3795F2D118F0}"/>
              </a:ext>
            </a:extLst>
          </p:cNvPr>
          <p:cNvPicPr>
            <a:picLocks noChangeAspect="1"/>
          </p:cNvPicPr>
          <p:nvPr userDrawn="1"/>
        </p:nvPicPr>
        <p:blipFill>
          <a:blip r:embed="rId2"/>
          <a:stretch>
            <a:fillRect/>
          </a:stretch>
        </p:blipFill>
        <p:spPr>
          <a:xfrm>
            <a:off x="7008025" y="525671"/>
            <a:ext cx="3968799" cy="5603010"/>
          </a:xfrm>
          <a:prstGeom prst="rect">
            <a:avLst/>
          </a:prstGeom>
        </p:spPr>
      </p:pic>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415511"/>
            <a:ext cx="6569217" cy="2437020"/>
          </a:xfrm>
        </p:spPr>
        <p:txBody>
          <a:bodyPr lIns="0" tIns="0" rIns="0" bIns="0" anchor="t">
            <a:noAutofit/>
          </a:bodyPr>
          <a:lstStyle>
            <a:lvl1pPr marL="0" indent="0">
              <a:lnSpc>
                <a:spcPct val="100000"/>
              </a:lnSpc>
              <a:buNone/>
              <a:defRPr sz="7200" b="0" i="0">
                <a:solidFill>
                  <a:schemeClr val="tx2"/>
                </a:solidFill>
                <a:latin typeface="Arial" panose="020B0604020202020204" pitchFamily="34" charset="0"/>
              </a:defRPr>
            </a:lvl1pPr>
          </a:lstStyle>
          <a:p>
            <a:pPr lvl="0"/>
            <a:r>
              <a:rPr lang="en-US"/>
              <a:t>QUOTE OR STATEMENT</a:t>
            </a:r>
          </a:p>
        </p:txBody>
      </p:sp>
      <p:pic>
        <p:nvPicPr>
          <p:cNvPr id="6" name="Picture 5">
            <a:extLst>
              <a:ext uri="{FF2B5EF4-FFF2-40B4-BE49-F238E27FC236}">
                <a16:creationId xmlns:a16="http://schemas.microsoft.com/office/drawing/2014/main" id="{28961CB1-90B9-AC42-9FFF-57092875E258}"/>
              </a:ext>
            </a:extLst>
          </p:cNvPr>
          <p:cNvPicPr>
            <a:picLocks noChangeAspect="1"/>
          </p:cNvPicPr>
          <p:nvPr userDrawn="1"/>
        </p:nvPicPr>
        <p:blipFill>
          <a:blip r:embed="rId3"/>
          <a:stretch>
            <a:fillRect/>
          </a:stretch>
        </p:blipFill>
        <p:spPr>
          <a:xfrm>
            <a:off x="467706" y="6291176"/>
            <a:ext cx="730343" cy="238766"/>
          </a:xfrm>
          <a:prstGeom prst="rect">
            <a:avLst/>
          </a:prstGeom>
        </p:spPr>
      </p:pic>
    </p:spTree>
    <p:extLst>
      <p:ext uri="{BB962C8B-B14F-4D97-AF65-F5344CB8AC3E}">
        <p14:creationId xmlns:p14="http://schemas.microsoft.com/office/powerpoint/2010/main" val="249826883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or Statement - Full Imag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CC6CD710-2300-2342-93EA-95B9A2D0376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6" name="Picture Placeholder 5">
            <a:extLst>
              <a:ext uri="{FF2B5EF4-FFF2-40B4-BE49-F238E27FC236}">
                <a16:creationId xmlns:a16="http://schemas.microsoft.com/office/drawing/2014/main" id="{CEA1C768-0E11-014B-9CDB-56E0BDD0C8C4}"/>
              </a:ext>
            </a:extLst>
          </p:cNvPr>
          <p:cNvSpPr>
            <a:spLocks noGrp="1"/>
          </p:cNvSpPr>
          <p:nvPr>
            <p:ph type="pic" sz="quarter" idx="27" hasCustomPrompt="1"/>
          </p:nvPr>
        </p:nvSpPr>
        <p:spPr>
          <a:xfrm>
            <a:off x="0" y="0"/>
            <a:ext cx="12192000" cy="6858000"/>
          </a:xfrm>
        </p:spPr>
        <p:txBody>
          <a:bodyPr anchor="ctr"/>
          <a:lstStyle>
            <a:lvl1pPr marL="0" indent="0" algn="ctr">
              <a:buNone/>
              <a:defRPr/>
            </a:lvl1pPr>
          </a:lstStyle>
          <a:p>
            <a:r>
              <a:rPr lang="en-US"/>
              <a:t>ADD PHOTO HERE</a:t>
            </a:r>
          </a:p>
        </p:txBody>
      </p:sp>
      <p:sp>
        <p:nvSpPr>
          <p:cNvPr id="3" name="Slide Number Placeholder 2">
            <a:extLst>
              <a:ext uri="{FF2B5EF4-FFF2-40B4-BE49-F238E27FC236}">
                <a16:creationId xmlns:a16="http://schemas.microsoft.com/office/drawing/2014/main" id="{B9BB86CA-FB30-884F-9410-0F64D1D7EF58}"/>
              </a:ext>
            </a:extLst>
          </p:cNvPr>
          <p:cNvSpPr>
            <a:spLocks noGrp="1"/>
          </p:cNvSpPr>
          <p:nvPr>
            <p:ph type="sldNum" sz="quarter" idx="10"/>
          </p:nvPr>
        </p:nvSpPr>
        <p:spPr/>
        <p:txBody>
          <a:bodyPr/>
          <a:lstStyle>
            <a:lvl1pPr>
              <a:defRPr>
                <a:solidFill>
                  <a:schemeClr val="bg1"/>
                </a:solidFill>
              </a:defRPr>
            </a:lvl1pPr>
          </a:lstStyle>
          <a:p>
            <a:fld id="{BB55D76A-9B6E-CD41-ABBE-F6C938295BAD}" type="slidenum">
              <a:rPr lang="en-US" smtClean="0"/>
              <a:pPr/>
              <a:t>‹#›</a:t>
            </a:fld>
            <a:endParaRPr lang="en-US"/>
          </a:p>
        </p:txBody>
      </p:sp>
      <p:sp>
        <p:nvSpPr>
          <p:cNvPr id="8" name="Text Placeholder 4">
            <a:extLst>
              <a:ext uri="{FF2B5EF4-FFF2-40B4-BE49-F238E27FC236}">
                <a16:creationId xmlns:a16="http://schemas.microsoft.com/office/drawing/2014/main" id="{F4BF465B-5495-3F48-8347-2AAEAF979E67}"/>
              </a:ext>
            </a:extLst>
          </p:cNvPr>
          <p:cNvSpPr>
            <a:spLocks noGrp="1"/>
          </p:cNvSpPr>
          <p:nvPr>
            <p:ph type="body" sz="quarter" idx="23" hasCustomPrompt="1"/>
          </p:nvPr>
        </p:nvSpPr>
        <p:spPr>
          <a:xfrm>
            <a:off x="457200" y="1339849"/>
            <a:ext cx="6569217" cy="3560923"/>
          </a:xfrm>
        </p:spPr>
        <p:txBody>
          <a:bodyPr lIns="0" tIns="0" rIns="0" bIns="0" anchor="ctr">
            <a:noAutofit/>
          </a:bodyPr>
          <a:lstStyle>
            <a:lvl1pPr marL="0" indent="0">
              <a:lnSpc>
                <a:spcPct val="100000"/>
              </a:lnSpc>
              <a:buNone/>
              <a:defRPr sz="7200" b="0" i="0">
                <a:solidFill>
                  <a:schemeClr val="bg1"/>
                </a:solidFill>
                <a:latin typeface="Arial" panose="020B0604020202020204" pitchFamily="34" charset="0"/>
              </a:defRPr>
            </a:lvl1pPr>
          </a:lstStyle>
          <a:p>
            <a:pPr lvl="0"/>
            <a:r>
              <a:rPr lang="en-US"/>
              <a:t>QUOTE OR STATEMENT</a:t>
            </a:r>
          </a:p>
        </p:txBody>
      </p:sp>
      <p:pic>
        <p:nvPicPr>
          <p:cNvPr id="18" name="Picture 17">
            <a:extLst>
              <a:ext uri="{FF2B5EF4-FFF2-40B4-BE49-F238E27FC236}">
                <a16:creationId xmlns:a16="http://schemas.microsoft.com/office/drawing/2014/main" id="{27A688BD-D8BB-4445-9604-959C2634E08B}"/>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Tree>
    <p:extLst>
      <p:ext uri="{BB962C8B-B14F-4D97-AF65-F5344CB8AC3E}">
        <p14:creationId xmlns:p14="http://schemas.microsoft.com/office/powerpoint/2010/main" val="33068872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Content w/ Half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a:xfrm>
            <a:off x="457200" y="495300"/>
            <a:ext cx="3529173" cy="281078"/>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3529364"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
        <p:nvSpPr>
          <p:cNvPr id="8" name="Text Placeholder 4">
            <a:extLst>
              <a:ext uri="{FF2B5EF4-FFF2-40B4-BE49-F238E27FC236}">
                <a16:creationId xmlns:a16="http://schemas.microsoft.com/office/drawing/2014/main" id="{879355B0-1E45-E840-96B8-2CA42DEC025A}"/>
              </a:ext>
            </a:extLst>
          </p:cNvPr>
          <p:cNvSpPr>
            <a:spLocks noGrp="1"/>
          </p:cNvSpPr>
          <p:nvPr>
            <p:ph type="body" sz="quarter" idx="23" hasCustomPrompt="1"/>
          </p:nvPr>
        </p:nvSpPr>
        <p:spPr>
          <a:xfrm>
            <a:off x="457200" y="1339850"/>
            <a:ext cx="2994917" cy="1958153"/>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Lorem ipsum dolor sit </a:t>
            </a:r>
            <a:r>
              <a:rPr lang="en-US" err="1"/>
              <a:t>amet</a:t>
            </a:r>
            <a:r>
              <a:rPr lang="en-US"/>
              <a:t> </a:t>
            </a:r>
            <a:r>
              <a:rPr lang="en-US" err="1"/>
              <a:t>consectutur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6" name="Picture Placeholder 5">
            <a:extLst>
              <a:ext uri="{FF2B5EF4-FFF2-40B4-BE49-F238E27FC236}">
                <a16:creationId xmlns:a16="http://schemas.microsoft.com/office/drawing/2014/main" id="{2257A07E-BDA3-564B-83D2-65A079B34E0F}"/>
              </a:ext>
            </a:extLst>
          </p:cNvPr>
          <p:cNvSpPr>
            <a:spLocks noGrp="1"/>
          </p:cNvSpPr>
          <p:nvPr>
            <p:ph type="pic" sz="quarter" idx="28" hasCustomPrompt="1"/>
          </p:nvPr>
        </p:nvSpPr>
        <p:spPr>
          <a:xfrm>
            <a:off x="4715838" y="0"/>
            <a:ext cx="7476162" cy="6858000"/>
          </a:xfrm>
        </p:spPr>
        <p:txBody>
          <a:bodyPr anchor="ctr"/>
          <a:lstStyle>
            <a:lvl1pPr marL="0" indent="0" algn="ctr">
              <a:buNone/>
              <a:defRPr/>
            </a:lvl1pPr>
          </a:lstStyle>
          <a:p>
            <a:r>
              <a:rPr lang="en-US"/>
              <a:t>ADD PHOTO HERE</a:t>
            </a:r>
          </a:p>
        </p:txBody>
      </p:sp>
    </p:spTree>
    <p:extLst>
      <p:ext uri="{BB962C8B-B14F-4D97-AF65-F5344CB8AC3E}">
        <p14:creationId xmlns:p14="http://schemas.microsoft.com/office/powerpoint/2010/main" val="72201130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 4 Columns + Char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63A9C5-791C-AB48-B861-F2AECD69A213}"/>
              </a:ext>
            </a:extLst>
          </p:cNvPr>
          <p:cNvSpPr>
            <a:spLocks noGrp="1"/>
          </p:cNvSpPr>
          <p:nvPr>
            <p:ph type="title"/>
          </p:nvPr>
        </p:nvSpPr>
        <p:spPr>
          <a:xfrm>
            <a:off x="457200" y="495300"/>
            <a:ext cx="3529173" cy="281078"/>
          </a:xfrm>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sp>
        <p:nvSpPr>
          <p:cNvPr id="5" name="Text Placeholder 57">
            <a:extLst>
              <a:ext uri="{FF2B5EF4-FFF2-40B4-BE49-F238E27FC236}">
                <a16:creationId xmlns:a16="http://schemas.microsoft.com/office/drawing/2014/main" id="{AE9300DC-0C97-C94B-B6D5-97B215B5370A}"/>
              </a:ext>
            </a:extLst>
          </p:cNvPr>
          <p:cNvSpPr>
            <a:spLocks noGrp="1"/>
          </p:cNvSpPr>
          <p:nvPr>
            <p:ph type="body" sz="quarter" idx="26"/>
          </p:nvPr>
        </p:nvSpPr>
        <p:spPr>
          <a:xfrm>
            <a:off x="457200" y="776288"/>
            <a:ext cx="3529364"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9" name="Text Placeholder 4">
            <a:extLst>
              <a:ext uri="{FF2B5EF4-FFF2-40B4-BE49-F238E27FC236}">
                <a16:creationId xmlns:a16="http://schemas.microsoft.com/office/drawing/2014/main" id="{235383E9-34C2-DD41-A378-15CE93FE6151}"/>
              </a:ext>
            </a:extLst>
          </p:cNvPr>
          <p:cNvSpPr>
            <a:spLocks noGrp="1"/>
          </p:cNvSpPr>
          <p:nvPr>
            <p:ph type="body" sz="quarter" idx="27" hasCustomPrompt="1"/>
          </p:nvPr>
        </p:nvSpPr>
        <p:spPr>
          <a:xfrm>
            <a:off x="457201" y="4949535"/>
            <a:ext cx="2587214"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7" name="Chart Placeholder 6">
            <a:extLst>
              <a:ext uri="{FF2B5EF4-FFF2-40B4-BE49-F238E27FC236}">
                <a16:creationId xmlns:a16="http://schemas.microsoft.com/office/drawing/2014/main" id="{C27F7F1D-5819-234C-BE8D-F846B9D0BFDC}"/>
              </a:ext>
            </a:extLst>
          </p:cNvPr>
          <p:cNvSpPr>
            <a:spLocks noGrp="1"/>
          </p:cNvSpPr>
          <p:nvPr>
            <p:ph type="chart" sz="quarter" idx="29"/>
          </p:nvPr>
        </p:nvSpPr>
        <p:spPr>
          <a:xfrm>
            <a:off x="457200" y="1520825"/>
            <a:ext cx="2587215" cy="3234055"/>
          </a:xfrm>
        </p:spPr>
        <p:txBody>
          <a:bodyPr/>
          <a:lstStyle/>
          <a:p>
            <a:endParaRPr lang="en-US"/>
          </a:p>
        </p:txBody>
      </p:sp>
      <p:sp>
        <p:nvSpPr>
          <p:cNvPr id="13" name="Text Placeholder 4">
            <a:extLst>
              <a:ext uri="{FF2B5EF4-FFF2-40B4-BE49-F238E27FC236}">
                <a16:creationId xmlns:a16="http://schemas.microsoft.com/office/drawing/2014/main" id="{2908F0C5-D972-DB4A-AC95-0AB88B95E78F}"/>
              </a:ext>
            </a:extLst>
          </p:cNvPr>
          <p:cNvSpPr>
            <a:spLocks noGrp="1"/>
          </p:cNvSpPr>
          <p:nvPr>
            <p:ph type="body" sz="quarter" idx="30" hasCustomPrompt="1"/>
          </p:nvPr>
        </p:nvSpPr>
        <p:spPr>
          <a:xfrm>
            <a:off x="3353996" y="4949535"/>
            <a:ext cx="2587214"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4" name="Chart Placeholder 6">
            <a:extLst>
              <a:ext uri="{FF2B5EF4-FFF2-40B4-BE49-F238E27FC236}">
                <a16:creationId xmlns:a16="http://schemas.microsoft.com/office/drawing/2014/main" id="{22C00934-DE81-9D4F-B3D1-D3A5B7ADC6E9}"/>
              </a:ext>
            </a:extLst>
          </p:cNvPr>
          <p:cNvSpPr>
            <a:spLocks noGrp="1"/>
          </p:cNvSpPr>
          <p:nvPr>
            <p:ph type="chart" sz="quarter" idx="31"/>
          </p:nvPr>
        </p:nvSpPr>
        <p:spPr>
          <a:xfrm>
            <a:off x="3353995" y="1520825"/>
            <a:ext cx="2587215" cy="3234055"/>
          </a:xfrm>
        </p:spPr>
        <p:txBody>
          <a:bodyPr/>
          <a:lstStyle/>
          <a:p>
            <a:endParaRPr lang="en-US"/>
          </a:p>
        </p:txBody>
      </p:sp>
      <p:sp>
        <p:nvSpPr>
          <p:cNvPr id="15" name="Text Placeholder 4">
            <a:extLst>
              <a:ext uri="{FF2B5EF4-FFF2-40B4-BE49-F238E27FC236}">
                <a16:creationId xmlns:a16="http://schemas.microsoft.com/office/drawing/2014/main" id="{A2BD45B4-940C-5B47-A8D5-5F779543D377}"/>
              </a:ext>
            </a:extLst>
          </p:cNvPr>
          <p:cNvSpPr>
            <a:spLocks noGrp="1"/>
          </p:cNvSpPr>
          <p:nvPr>
            <p:ph type="body" sz="quarter" idx="32" hasCustomPrompt="1"/>
          </p:nvPr>
        </p:nvSpPr>
        <p:spPr>
          <a:xfrm>
            <a:off x="6250791" y="4949535"/>
            <a:ext cx="2587214"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6" name="Chart Placeholder 6">
            <a:extLst>
              <a:ext uri="{FF2B5EF4-FFF2-40B4-BE49-F238E27FC236}">
                <a16:creationId xmlns:a16="http://schemas.microsoft.com/office/drawing/2014/main" id="{12EF8ABA-27C6-994A-A725-2D1F1E3C8DE4}"/>
              </a:ext>
            </a:extLst>
          </p:cNvPr>
          <p:cNvSpPr>
            <a:spLocks noGrp="1"/>
          </p:cNvSpPr>
          <p:nvPr>
            <p:ph type="chart" sz="quarter" idx="33"/>
          </p:nvPr>
        </p:nvSpPr>
        <p:spPr>
          <a:xfrm>
            <a:off x="6250790" y="1520825"/>
            <a:ext cx="2587215" cy="3234055"/>
          </a:xfrm>
        </p:spPr>
        <p:txBody>
          <a:bodyPr/>
          <a:lstStyle/>
          <a:p>
            <a:endParaRPr lang="en-US"/>
          </a:p>
        </p:txBody>
      </p:sp>
      <p:sp>
        <p:nvSpPr>
          <p:cNvPr id="17" name="Text Placeholder 4">
            <a:extLst>
              <a:ext uri="{FF2B5EF4-FFF2-40B4-BE49-F238E27FC236}">
                <a16:creationId xmlns:a16="http://schemas.microsoft.com/office/drawing/2014/main" id="{ADDE1996-331E-1C49-B3FE-8D10FC0DEEB7}"/>
              </a:ext>
            </a:extLst>
          </p:cNvPr>
          <p:cNvSpPr>
            <a:spLocks noGrp="1"/>
          </p:cNvSpPr>
          <p:nvPr>
            <p:ph type="body" sz="quarter" idx="34" hasCustomPrompt="1"/>
          </p:nvPr>
        </p:nvSpPr>
        <p:spPr>
          <a:xfrm>
            <a:off x="9147585" y="4949535"/>
            <a:ext cx="2587214"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18" name="Chart Placeholder 6">
            <a:extLst>
              <a:ext uri="{FF2B5EF4-FFF2-40B4-BE49-F238E27FC236}">
                <a16:creationId xmlns:a16="http://schemas.microsoft.com/office/drawing/2014/main" id="{8439C5E2-126A-564E-A99D-172D1FA225D3}"/>
              </a:ext>
            </a:extLst>
          </p:cNvPr>
          <p:cNvSpPr>
            <a:spLocks noGrp="1"/>
          </p:cNvSpPr>
          <p:nvPr>
            <p:ph type="chart" sz="quarter" idx="35"/>
          </p:nvPr>
        </p:nvSpPr>
        <p:spPr>
          <a:xfrm>
            <a:off x="9147584" y="1520825"/>
            <a:ext cx="2587215" cy="3234055"/>
          </a:xfrm>
        </p:spPr>
        <p:txBody>
          <a:bodyPr/>
          <a:lstStyle/>
          <a:p>
            <a:endParaRPr lang="en-US"/>
          </a:p>
        </p:txBody>
      </p:sp>
    </p:spTree>
    <p:extLst>
      <p:ext uri="{BB962C8B-B14F-4D97-AF65-F5344CB8AC3E}">
        <p14:creationId xmlns:p14="http://schemas.microsoft.com/office/powerpoint/2010/main" val="118237237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 4 Columns + Charts Clou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D870B24-0DC1-6F49-BBFC-0E81923751D2}"/>
              </a:ext>
            </a:extLst>
          </p:cNvPr>
          <p:cNvSpPr/>
          <p:nvPr userDrawn="1"/>
        </p:nvSpPr>
        <p:spPr>
          <a:xfrm>
            <a:off x="6093611" y="0"/>
            <a:ext cx="307489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7812CDE-A829-4449-AB06-658316745F6A}"/>
              </a:ext>
            </a:extLst>
          </p:cNvPr>
          <p:cNvSpPr/>
          <p:nvPr userDrawn="1"/>
        </p:nvSpPr>
        <p:spPr>
          <a:xfrm>
            <a:off x="0" y="0"/>
            <a:ext cx="3074895" cy="68580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lide Number Placeholder 2">
            <a:extLst>
              <a:ext uri="{FF2B5EF4-FFF2-40B4-BE49-F238E27FC236}">
                <a16:creationId xmlns:a16="http://schemas.microsoft.com/office/drawing/2014/main" id="{4B8A2864-11E1-A64B-B5D0-383244734C5D}"/>
              </a:ext>
            </a:extLst>
          </p:cNvPr>
          <p:cNvSpPr>
            <a:spLocks noGrp="1"/>
          </p:cNvSpPr>
          <p:nvPr>
            <p:ph type="sldNum" sz="quarter" idx="10"/>
          </p:nvPr>
        </p:nvSpPr>
        <p:spPr/>
        <p:txBody>
          <a:bodyPr/>
          <a:lstStyle>
            <a:lvl1pPr>
              <a:defRPr>
                <a:solidFill>
                  <a:schemeClr val="tx2"/>
                </a:solidFill>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A7559A2B-F857-AC45-BD20-FD9FC87E4F5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9" name="Text Placeholder 4">
            <a:extLst>
              <a:ext uri="{FF2B5EF4-FFF2-40B4-BE49-F238E27FC236}">
                <a16:creationId xmlns:a16="http://schemas.microsoft.com/office/drawing/2014/main" id="{235383E9-34C2-DD41-A378-15CE93FE6151}"/>
              </a:ext>
            </a:extLst>
          </p:cNvPr>
          <p:cNvSpPr>
            <a:spLocks noGrp="1"/>
          </p:cNvSpPr>
          <p:nvPr>
            <p:ph type="body" sz="quarter" idx="27" hasCustomPrompt="1"/>
          </p:nvPr>
        </p:nvSpPr>
        <p:spPr>
          <a:xfrm>
            <a:off x="457201" y="3852255"/>
            <a:ext cx="2146150"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0" name="Text Placeholder 4">
            <a:extLst>
              <a:ext uri="{FF2B5EF4-FFF2-40B4-BE49-F238E27FC236}">
                <a16:creationId xmlns:a16="http://schemas.microsoft.com/office/drawing/2014/main" id="{64266838-221B-2F46-9987-EEDCE1625B89}"/>
              </a:ext>
            </a:extLst>
          </p:cNvPr>
          <p:cNvSpPr>
            <a:spLocks noGrp="1"/>
          </p:cNvSpPr>
          <p:nvPr>
            <p:ph type="body" sz="quarter" idx="28" hasCustomPrompt="1"/>
          </p:nvPr>
        </p:nvSpPr>
        <p:spPr>
          <a:xfrm>
            <a:off x="3505201" y="3852255"/>
            <a:ext cx="2146150"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1" name="Text Placeholder 4">
            <a:extLst>
              <a:ext uri="{FF2B5EF4-FFF2-40B4-BE49-F238E27FC236}">
                <a16:creationId xmlns:a16="http://schemas.microsoft.com/office/drawing/2014/main" id="{BBF84299-60CC-6A46-ABA0-A5781CF01A51}"/>
              </a:ext>
            </a:extLst>
          </p:cNvPr>
          <p:cNvSpPr>
            <a:spLocks noGrp="1"/>
          </p:cNvSpPr>
          <p:nvPr>
            <p:ph type="body" sz="quarter" idx="29" hasCustomPrompt="1"/>
          </p:nvPr>
        </p:nvSpPr>
        <p:spPr>
          <a:xfrm>
            <a:off x="6553201" y="3852255"/>
            <a:ext cx="2146150"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22" name="Text Placeholder 4">
            <a:extLst>
              <a:ext uri="{FF2B5EF4-FFF2-40B4-BE49-F238E27FC236}">
                <a16:creationId xmlns:a16="http://schemas.microsoft.com/office/drawing/2014/main" id="{5F1A0D9C-3461-084E-9532-79F7820FD7AB}"/>
              </a:ext>
            </a:extLst>
          </p:cNvPr>
          <p:cNvSpPr>
            <a:spLocks noGrp="1"/>
          </p:cNvSpPr>
          <p:nvPr>
            <p:ph type="body" sz="quarter" idx="30" hasCustomPrompt="1"/>
          </p:nvPr>
        </p:nvSpPr>
        <p:spPr>
          <a:xfrm>
            <a:off x="9601202" y="3852255"/>
            <a:ext cx="2146150" cy="818311"/>
          </a:xfrm>
        </p:spPr>
        <p:txBody>
          <a:bodyPr lIns="0" tIns="0" rIns="0" bIns="0">
            <a:noAutofit/>
          </a:bodyPr>
          <a:lstStyle>
            <a:lvl1pPr marL="0" indent="0">
              <a:lnSpc>
                <a:spcPct val="100000"/>
              </a:lnSpc>
              <a:buNone/>
              <a:defRPr sz="1200" b="0" i="0">
                <a:solidFill>
                  <a:schemeClr val="tx2"/>
                </a:solidFill>
                <a:latin typeface="Arial" panose="020B0604020202020204" pitchFamily="34" charset="0"/>
              </a:defRPr>
            </a:lvl1pPr>
          </a:lstStyle>
          <a:p>
            <a:pPr lvl="0"/>
            <a:r>
              <a:rPr lang="en-US"/>
              <a:t>Add text—</a:t>
            </a:r>
            <a:r>
              <a:rPr lang="en-US" err="1"/>
              <a:t>sepien</a:t>
            </a:r>
            <a:r>
              <a:rPr lang="en-US"/>
              <a:t> et ligula </a:t>
            </a:r>
            <a:r>
              <a:rPr lang="en-US" err="1"/>
              <a:t>ullamcorper</a:t>
            </a:r>
            <a:r>
              <a:rPr lang="en-US"/>
              <a:t> </a:t>
            </a:r>
            <a:r>
              <a:rPr lang="en-US" err="1"/>
              <a:t>malesuada</a:t>
            </a:r>
            <a:r>
              <a:rPr lang="en-US"/>
              <a:t> </a:t>
            </a:r>
            <a:r>
              <a:rPr lang="en-US" err="1"/>
              <a:t>proin</a:t>
            </a:r>
            <a:r>
              <a:rPr lang="en-US"/>
              <a:t> libero </a:t>
            </a:r>
            <a:r>
              <a:rPr lang="en-US" err="1"/>
              <a:t>nunc</a:t>
            </a:r>
            <a:r>
              <a:rPr lang="en-US"/>
              <a:t> consequent </a:t>
            </a:r>
            <a:r>
              <a:rPr lang="en-US" err="1"/>
              <a:t>interdum</a:t>
            </a:r>
            <a:r>
              <a:rPr lang="en-US"/>
              <a:t> </a:t>
            </a:r>
            <a:r>
              <a:rPr lang="en-US" err="1"/>
              <a:t>varius</a:t>
            </a:r>
            <a:r>
              <a:rPr lang="en-US"/>
              <a:t> sit </a:t>
            </a:r>
            <a:r>
              <a:rPr lang="en-US" err="1"/>
              <a:t>amet</a:t>
            </a:r>
            <a:r>
              <a:rPr lang="en-US"/>
              <a:t>. </a:t>
            </a:r>
          </a:p>
        </p:txBody>
      </p:sp>
      <p:sp>
        <p:nvSpPr>
          <p:cNvPr id="8" name="Picture Placeholder 7">
            <a:extLst>
              <a:ext uri="{FF2B5EF4-FFF2-40B4-BE49-F238E27FC236}">
                <a16:creationId xmlns:a16="http://schemas.microsoft.com/office/drawing/2014/main" id="{6EA433C3-2725-1D4B-9081-D0FD91F11116}"/>
              </a:ext>
            </a:extLst>
          </p:cNvPr>
          <p:cNvSpPr>
            <a:spLocks noGrp="1"/>
          </p:cNvSpPr>
          <p:nvPr>
            <p:ph type="pic" sz="quarter" idx="31" hasCustomPrompt="1"/>
          </p:nvPr>
        </p:nvSpPr>
        <p:spPr>
          <a:xfrm>
            <a:off x="457200" y="1506071"/>
            <a:ext cx="2146300" cy="2140417"/>
          </a:xfrm>
        </p:spPr>
        <p:txBody>
          <a:bodyPr anchor="ctr"/>
          <a:lstStyle>
            <a:lvl1pPr marL="0" indent="0" algn="ctr">
              <a:buNone/>
              <a:defRPr/>
            </a:lvl1pPr>
          </a:lstStyle>
          <a:p>
            <a:r>
              <a:rPr lang="en-US"/>
              <a:t>PLACE ICON HERE</a:t>
            </a:r>
          </a:p>
        </p:txBody>
      </p:sp>
      <p:sp>
        <p:nvSpPr>
          <p:cNvPr id="24" name="Picture Placeholder 7">
            <a:extLst>
              <a:ext uri="{FF2B5EF4-FFF2-40B4-BE49-F238E27FC236}">
                <a16:creationId xmlns:a16="http://schemas.microsoft.com/office/drawing/2014/main" id="{C2F3380E-16D2-FE4A-9ADB-20B18EA03B81}"/>
              </a:ext>
            </a:extLst>
          </p:cNvPr>
          <p:cNvSpPr>
            <a:spLocks noGrp="1"/>
          </p:cNvSpPr>
          <p:nvPr>
            <p:ph type="pic" sz="quarter" idx="32" hasCustomPrompt="1"/>
          </p:nvPr>
        </p:nvSpPr>
        <p:spPr>
          <a:xfrm>
            <a:off x="3501614" y="1506071"/>
            <a:ext cx="2146300" cy="2140417"/>
          </a:xfrm>
        </p:spPr>
        <p:txBody>
          <a:bodyPr anchor="ctr"/>
          <a:lstStyle>
            <a:lvl1pPr marL="0" indent="0" algn="ctr">
              <a:buNone/>
              <a:defRPr/>
            </a:lvl1pPr>
          </a:lstStyle>
          <a:p>
            <a:r>
              <a:rPr lang="en-US"/>
              <a:t>PLACE ICON HERE</a:t>
            </a:r>
          </a:p>
        </p:txBody>
      </p:sp>
      <p:sp>
        <p:nvSpPr>
          <p:cNvPr id="25" name="Picture Placeholder 7">
            <a:extLst>
              <a:ext uri="{FF2B5EF4-FFF2-40B4-BE49-F238E27FC236}">
                <a16:creationId xmlns:a16="http://schemas.microsoft.com/office/drawing/2014/main" id="{74C6BF37-D690-ED46-9BC7-7332722B14CA}"/>
              </a:ext>
            </a:extLst>
          </p:cNvPr>
          <p:cNvSpPr>
            <a:spLocks noGrp="1"/>
          </p:cNvSpPr>
          <p:nvPr>
            <p:ph type="pic" sz="quarter" idx="33" hasCustomPrompt="1"/>
          </p:nvPr>
        </p:nvSpPr>
        <p:spPr>
          <a:xfrm>
            <a:off x="6535271" y="1506071"/>
            <a:ext cx="2146300" cy="2140417"/>
          </a:xfrm>
        </p:spPr>
        <p:txBody>
          <a:bodyPr anchor="ctr"/>
          <a:lstStyle>
            <a:lvl1pPr marL="0" indent="0" algn="ctr">
              <a:buNone/>
              <a:defRPr/>
            </a:lvl1pPr>
          </a:lstStyle>
          <a:p>
            <a:r>
              <a:rPr lang="en-US"/>
              <a:t>PLACE ICON HERE</a:t>
            </a:r>
          </a:p>
        </p:txBody>
      </p:sp>
      <p:sp>
        <p:nvSpPr>
          <p:cNvPr id="26" name="Picture Placeholder 7">
            <a:extLst>
              <a:ext uri="{FF2B5EF4-FFF2-40B4-BE49-F238E27FC236}">
                <a16:creationId xmlns:a16="http://schemas.microsoft.com/office/drawing/2014/main" id="{504F9C20-9C16-9C4D-A09D-022336AE5969}"/>
              </a:ext>
            </a:extLst>
          </p:cNvPr>
          <p:cNvSpPr>
            <a:spLocks noGrp="1"/>
          </p:cNvSpPr>
          <p:nvPr>
            <p:ph type="pic" sz="quarter" idx="34" hasCustomPrompt="1"/>
          </p:nvPr>
        </p:nvSpPr>
        <p:spPr>
          <a:xfrm>
            <a:off x="9590442" y="1506071"/>
            <a:ext cx="2146300" cy="2140417"/>
          </a:xfrm>
        </p:spPr>
        <p:txBody>
          <a:bodyPr anchor="ctr"/>
          <a:lstStyle>
            <a:lvl1pPr marL="0" indent="0" algn="ctr">
              <a:buNone/>
              <a:defRPr/>
            </a:lvl1pPr>
          </a:lstStyle>
          <a:p>
            <a:r>
              <a:rPr lang="en-US"/>
              <a:t>PLACE ICON HERE</a:t>
            </a:r>
          </a:p>
        </p:txBody>
      </p:sp>
      <p:sp>
        <p:nvSpPr>
          <p:cNvPr id="14" name="Title 1">
            <a:extLst>
              <a:ext uri="{FF2B5EF4-FFF2-40B4-BE49-F238E27FC236}">
                <a16:creationId xmlns:a16="http://schemas.microsoft.com/office/drawing/2014/main" id="{B6F58735-DD15-B44D-BA36-070BC6B71645}"/>
              </a:ext>
            </a:extLst>
          </p:cNvPr>
          <p:cNvSpPr>
            <a:spLocks noGrp="1"/>
          </p:cNvSpPr>
          <p:nvPr>
            <p:ph type="title"/>
          </p:nvPr>
        </p:nvSpPr>
        <p:spPr>
          <a:xfrm>
            <a:off x="457200" y="495300"/>
            <a:ext cx="3529173" cy="281078"/>
          </a:xfrm>
        </p:spPr>
        <p:txBody>
          <a:bodyPr/>
          <a:lstStyle/>
          <a:p>
            <a:r>
              <a:rPr lang="en-US"/>
              <a:t>Click to edit Master title style</a:t>
            </a:r>
          </a:p>
        </p:txBody>
      </p:sp>
      <p:sp>
        <p:nvSpPr>
          <p:cNvPr id="15" name="Text Placeholder 57">
            <a:extLst>
              <a:ext uri="{FF2B5EF4-FFF2-40B4-BE49-F238E27FC236}">
                <a16:creationId xmlns:a16="http://schemas.microsoft.com/office/drawing/2014/main" id="{1B298D5E-16FD-864E-8A67-A8C6DDD55EA3}"/>
              </a:ext>
            </a:extLst>
          </p:cNvPr>
          <p:cNvSpPr>
            <a:spLocks noGrp="1"/>
          </p:cNvSpPr>
          <p:nvPr>
            <p:ph type="body" sz="quarter" idx="26"/>
          </p:nvPr>
        </p:nvSpPr>
        <p:spPr>
          <a:xfrm>
            <a:off x="457200" y="776288"/>
            <a:ext cx="3529364"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52686523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 Bio &amp; Headshot">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D04C1-60D3-B645-8E3E-7801264BD984}"/>
              </a:ext>
            </a:extLst>
          </p:cNvPr>
          <p:cNvSpPr>
            <a:spLocks noGrp="1"/>
          </p:cNvSpPr>
          <p:nvPr>
            <p:ph type="title" hasCustomPrompt="1"/>
          </p:nvPr>
        </p:nvSpPr>
        <p:spPr>
          <a:xfrm>
            <a:off x="457200" y="766076"/>
            <a:ext cx="5067041" cy="286584"/>
          </a:xfrm>
        </p:spPr>
        <p:txBody>
          <a:bodyPr anchor="t"/>
          <a:lstStyle>
            <a:lvl1pPr>
              <a:spcBef>
                <a:spcPct val="0"/>
              </a:spcBef>
              <a:buNone/>
              <a:defRPr sz="1200" b="0" i="0">
                <a:solidFill>
                  <a:schemeClr val="accent1"/>
                </a:solidFill>
                <a:latin typeface="Arial" panose="020B0604020202020204" pitchFamily="34" charset="0"/>
              </a:defRPr>
            </a:lvl1pPr>
          </a:lstStyle>
          <a:p>
            <a:pPr lvl="0">
              <a:spcBef>
                <a:spcPct val="0"/>
              </a:spcBef>
              <a:buNone/>
            </a:pPr>
            <a:r>
              <a:rPr lang="en-US"/>
              <a:t>Click to edit Master text styles</a:t>
            </a:r>
          </a:p>
        </p:txBody>
      </p:sp>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3688422" y="1684628"/>
            <a:ext cx="8313078" cy="3400745"/>
          </a:xfrm>
        </p:spPr>
        <p:txBody>
          <a:bodyPr lIns="0" tIns="0" rIns="0" bIns="0">
            <a:normAutofit/>
          </a:bodyPr>
          <a:lstStyle>
            <a:lvl1pPr marL="0" indent="0">
              <a:buNone/>
              <a:defRPr sz="4400" b="0" i="0">
                <a:latin typeface="Arial" panose="020B0604020202020204" pitchFamily="34" charset="0"/>
              </a:defRPr>
            </a:lvl1pPr>
          </a:lstStyle>
          <a:p>
            <a:pPr lvl="0"/>
            <a:r>
              <a:rPr lang="en-US"/>
              <a:t>Place body text here</a:t>
            </a:r>
          </a:p>
        </p:txBody>
      </p:sp>
      <p:sp>
        <p:nvSpPr>
          <p:cNvPr id="15" name="Text Placeholder 14">
            <a:extLst>
              <a:ext uri="{FF2B5EF4-FFF2-40B4-BE49-F238E27FC236}">
                <a16:creationId xmlns:a16="http://schemas.microsoft.com/office/drawing/2014/main" id="{2138F432-5BED-3F4B-8ED4-8EEB958CBFFD}"/>
              </a:ext>
            </a:extLst>
          </p:cNvPr>
          <p:cNvSpPr>
            <a:spLocks noGrp="1"/>
          </p:cNvSpPr>
          <p:nvPr>
            <p:ph type="body" sz="quarter" idx="13" hasCustomPrompt="1"/>
          </p:nvPr>
        </p:nvSpPr>
        <p:spPr>
          <a:xfrm>
            <a:off x="3678238" y="5271339"/>
            <a:ext cx="2417762" cy="328612"/>
          </a:xfrm>
        </p:spPr>
        <p:txBody>
          <a:bodyPr lIns="0" tIns="0" rIns="0" bIns="0">
            <a:noAutofit/>
          </a:bodyPr>
          <a:lstStyle>
            <a:lvl1pPr marL="0" indent="0">
              <a:buNone/>
              <a:defRPr sz="2000" b="0" i="0">
                <a:latin typeface="Arial" panose="020B0604020202020204" pitchFamily="34" charset="0"/>
              </a:defRPr>
            </a:lvl1pPr>
          </a:lstStyle>
          <a:p>
            <a:pPr lvl="0"/>
            <a:r>
              <a:rPr lang="en-US"/>
              <a:t>Name Last</a:t>
            </a:r>
          </a:p>
        </p:txBody>
      </p:sp>
      <p:sp>
        <p:nvSpPr>
          <p:cNvPr id="18" name="Picture Placeholder 17">
            <a:extLst>
              <a:ext uri="{FF2B5EF4-FFF2-40B4-BE49-F238E27FC236}">
                <a16:creationId xmlns:a16="http://schemas.microsoft.com/office/drawing/2014/main" id="{97A6693A-13CB-8F4A-906F-849570EEA7A2}"/>
              </a:ext>
            </a:extLst>
          </p:cNvPr>
          <p:cNvSpPr>
            <a:spLocks noGrp="1"/>
          </p:cNvSpPr>
          <p:nvPr>
            <p:ph type="pic" sz="quarter" idx="14"/>
          </p:nvPr>
        </p:nvSpPr>
        <p:spPr>
          <a:xfrm>
            <a:off x="457200" y="1706399"/>
            <a:ext cx="2727325" cy="2777835"/>
          </a:xfrm>
        </p:spPr>
        <p:txBody>
          <a:bodyPr/>
          <a:lstStyle>
            <a:lvl1pPr>
              <a:defRPr b="0" i="0">
                <a:latin typeface="Arial" panose="020B0604020202020204" pitchFamily="34" charset="0"/>
              </a:defRPr>
            </a:lvl1pPr>
          </a:lstStyle>
          <a:p>
            <a:endParaRPr lang="en-US"/>
          </a:p>
        </p:txBody>
      </p:sp>
      <p:sp>
        <p:nvSpPr>
          <p:cNvPr id="22" name="Text Placeholder 21">
            <a:extLst>
              <a:ext uri="{FF2B5EF4-FFF2-40B4-BE49-F238E27FC236}">
                <a16:creationId xmlns:a16="http://schemas.microsoft.com/office/drawing/2014/main" id="{D9CB8481-F0E0-0547-AD93-9098DFF3A662}"/>
              </a:ext>
            </a:extLst>
          </p:cNvPr>
          <p:cNvSpPr>
            <a:spLocks noGrp="1"/>
          </p:cNvSpPr>
          <p:nvPr>
            <p:ph type="body" sz="quarter" idx="15" hasCustomPrompt="1"/>
          </p:nvPr>
        </p:nvSpPr>
        <p:spPr>
          <a:xfrm>
            <a:off x="457200" y="495300"/>
            <a:ext cx="5067300" cy="286584"/>
          </a:xfrm>
        </p:spPr>
        <p:txBody>
          <a:bodyPr lIns="0" tIns="0" rIns="0" bIns="0" anchor="t">
            <a:noAutofit/>
          </a:bodyPr>
          <a:lstStyle>
            <a:lvl1pPr marL="0" indent="0">
              <a:buNone/>
              <a:defRPr sz="1600" b="0" i="0">
                <a:latin typeface="Arial" panose="020B0604020202020204" pitchFamily="34" charset="0"/>
              </a:defRPr>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a:t>Click to edit Master title style</a:t>
            </a:r>
          </a:p>
        </p:txBody>
      </p:sp>
      <p:sp>
        <p:nvSpPr>
          <p:cNvPr id="9" name="Slide Number Placeholder 5">
            <a:extLst>
              <a:ext uri="{FF2B5EF4-FFF2-40B4-BE49-F238E27FC236}">
                <a16:creationId xmlns:a16="http://schemas.microsoft.com/office/drawing/2014/main" id="{E90F3BFC-A290-9345-A4EF-7E607311CC59}"/>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EC21EE53-FD0A-0F47-8654-7BF20FE114D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686100153"/>
      </p:ext>
    </p:extLst>
  </p:cSld>
  <p:clrMapOvr>
    <a:masterClrMapping/>
  </p:clrMapOvr>
  <p:extLst>
    <p:ext uri="{DCECCB84-F9BA-43D5-87BE-67443E8EF086}">
      <p15:sldGuideLst xmlns:p15="http://schemas.microsoft.com/office/powerpoint/2012/main">
        <p15:guide id="1" orient="horz" pos="1056" userDrawn="1">
          <p15:clr>
            <a:srgbClr val="FBAE40"/>
          </p15:clr>
        </p15:guide>
        <p15:guide id="2" orient="horz" pos="3216" userDrawn="1">
          <p15:clr>
            <a:srgbClr val="FBAE40"/>
          </p15:clr>
        </p15:guide>
        <p15:guide id="3" orient="horz" pos="3312" userDrawn="1">
          <p15:clr>
            <a:srgbClr val="FBAE40"/>
          </p15:clr>
        </p15:guide>
        <p15:guide id="4" pos="2304" userDrawn="1">
          <p15:clr>
            <a:srgbClr val="FBAE4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 Chart">
    <p:bg>
      <p:bgPr>
        <a:solidFill>
          <a:schemeClr val="bg1"/>
        </a:solidFill>
        <a:effectLst/>
      </p:bgPr>
    </p:bg>
    <p:spTree>
      <p:nvGrpSpPr>
        <p:cNvPr id="1" name=""/>
        <p:cNvGrpSpPr/>
        <p:nvPr/>
      </p:nvGrpSpPr>
      <p:grpSpPr>
        <a:xfrm>
          <a:off x="0" y="0"/>
          <a:ext cx="0" cy="0"/>
          <a:chOff x="0" y="0"/>
          <a:chExt cx="0" cy="0"/>
        </a:xfrm>
      </p:grpSpPr>
      <p:sp>
        <p:nvSpPr>
          <p:cNvPr id="3" name="Chart Placeholder 2">
            <a:extLst>
              <a:ext uri="{FF2B5EF4-FFF2-40B4-BE49-F238E27FC236}">
                <a16:creationId xmlns:a16="http://schemas.microsoft.com/office/drawing/2014/main" id="{8E471C5B-AB77-3042-9C6A-4DD9CCE29433}"/>
              </a:ext>
            </a:extLst>
          </p:cNvPr>
          <p:cNvSpPr>
            <a:spLocks noGrp="1"/>
          </p:cNvSpPr>
          <p:nvPr>
            <p:ph type="chart" sz="quarter" idx="15"/>
          </p:nvPr>
        </p:nvSpPr>
        <p:spPr>
          <a:xfrm>
            <a:off x="6096000" y="1394398"/>
            <a:ext cx="6096000" cy="4587302"/>
          </a:xfrm>
        </p:spPr>
        <p:txBody>
          <a:bodyPr/>
          <a:lstStyle>
            <a:lvl1pPr>
              <a:defRPr b="0" i="0">
                <a:latin typeface="Arial" panose="020B0604020202020204" pitchFamily="34" charset="0"/>
              </a:defRPr>
            </a:lvl1pPr>
          </a:lstStyle>
          <a:p>
            <a:endParaRPr lang="en-US"/>
          </a:p>
        </p:txBody>
      </p:sp>
      <p:sp>
        <p:nvSpPr>
          <p:cNvPr id="5" name="Text Placeholder 4">
            <a:extLst>
              <a:ext uri="{FF2B5EF4-FFF2-40B4-BE49-F238E27FC236}">
                <a16:creationId xmlns:a16="http://schemas.microsoft.com/office/drawing/2014/main" id="{AD765B41-3ECC-AC41-8E76-B63961BC41D6}"/>
              </a:ext>
            </a:extLst>
          </p:cNvPr>
          <p:cNvSpPr>
            <a:spLocks noGrp="1"/>
          </p:cNvSpPr>
          <p:nvPr>
            <p:ph type="body" sz="quarter" idx="16" hasCustomPrompt="1"/>
          </p:nvPr>
        </p:nvSpPr>
        <p:spPr>
          <a:xfrm>
            <a:off x="455856" y="1394398"/>
            <a:ext cx="4724400" cy="2286000"/>
          </a:xfrm>
        </p:spPr>
        <p:txBody>
          <a:bodyPr lIns="0" tIns="0" rIns="0" bIns="0">
            <a:normAutofit/>
          </a:bodyPr>
          <a:lstStyle>
            <a:lvl1pPr marL="0" indent="0">
              <a:buNone/>
              <a:defRPr sz="3200" b="0" i="0">
                <a:latin typeface="Arial" panose="020B0604020202020204" pitchFamily="34" charset="0"/>
              </a:defRPr>
            </a:lvl1pPr>
          </a:lstStyle>
          <a:p>
            <a:pPr lvl="0"/>
            <a:r>
              <a:rPr lang="en-US"/>
              <a:t>Add body text here–Lorem ipsum dolor sit </a:t>
            </a:r>
            <a:r>
              <a:rPr lang="en-US" err="1"/>
              <a:t>amer</a:t>
            </a:r>
            <a:r>
              <a:rPr lang="en-US"/>
              <a:t>, </a:t>
            </a:r>
            <a:r>
              <a:rPr lang="en-US" err="1"/>
              <a:t>consectetur</a:t>
            </a:r>
            <a:r>
              <a:rPr lang="en-US"/>
              <a:t> </a:t>
            </a:r>
            <a:r>
              <a:rPr lang="en-US" err="1"/>
              <a:t>adipiscing</a:t>
            </a:r>
            <a:r>
              <a:rPr lang="en-US"/>
              <a:t> </a:t>
            </a:r>
            <a:r>
              <a:rPr lang="en-US" err="1"/>
              <a:t>elit</a:t>
            </a:r>
            <a:endParaRPr lang="en-US"/>
          </a:p>
        </p:txBody>
      </p:sp>
      <p:sp>
        <p:nvSpPr>
          <p:cNvPr id="8" name="Slide Number Placeholder 5">
            <a:extLst>
              <a:ext uri="{FF2B5EF4-FFF2-40B4-BE49-F238E27FC236}">
                <a16:creationId xmlns:a16="http://schemas.microsoft.com/office/drawing/2014/main" id="{131F678E-01C2-0844-A615-57273611132E}"/>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209D5C85-2F80-C540-9D9B-756A6382896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2" name="Title 1">
            <a:extLst>
              <a:ext uri="{FF2B5EF4-FFF2-40B4-BE49-F238E27FC236}">
                <a16:creationId xmlns:a16="http://schemas.microsoft.com/office/drawing/2014/main" id="{773BC383-47E7-A84B-992E-3585FFC81FC4}"/>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3" name="Text Placeholder 57">
            <a:extLst>
              <a:ext uri="{FF2B5EF4-FFF2-40B4-BE49-F238E27FC236}">
                <a16:creationId xmlns:a16="http://schemas.microsoft.com/office/drawing/2014/main" id="{72357617-CBF4-E34B-BB92-0B92BCEC0819}"/>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3091903790"/>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096" userDrawn="1">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w/ List Spring Green">
    <p:bg>
      <p:bgPr>
        <a:solidFill>
          <a:schemeClr val="accent3"/>
        </a:solidFill>
        <a:effectLst/>
      </p:bgPr>
    </p:bg>
    <p:spTree>
      <p:nvGrpSpPr>
        <p:cNvPr id="1" name=""/>
        <p:cNvGrpSpPr/>
        <p:nvPr/>
      </p:nvGrpSpPr>
      <p:grpSpPr>
        <a:xfrm>
          <a:off x="0" y="0"/>
          <a:ext cx="0" cy="0"/>
          <a:chOff x="0" y="0"/>
          <a:chExt cx="0" cy="0"/>
        </a:xfrm>
      </p:grpSpPr>
      <p:sp>
        <p:nvSpPr>
          <p:cNvPr id="9" name="Text Placeholder 4">
            <a:extLst>
              <a:ext uri="{FF2B5EF4-FFF2-40B4-BE49-F238E27FC236}">
                <a16:creationId xmlns:a16="http://schemas.microsoft.com/office/drawing/2014/main" id="{4D48C5E5-34ED-B246-8FE3-9A0EB5DFCD4F}"/>
              </a:ext>
            </a:extLst>
          </p:cNvPr>
          <p:cNvSpPr>
            <a:spLocks noGrp="1"/>
          </p:cNvSpPr>
          <p:nvPr>
            <p:ph type="body" sz="quarter" idx="16" hasCustomPrompt="1"/>
          </p:nvPr>
        </p:nvSpPr>
        <p:spPr>
          <a:xfrm>
            <a:off x="457200" y="1278422"/>
            <a:ext cx="5476875" cy="2089150"/>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10" name="Text Placeholder 4">
            <a:extLst>
              <a:ext uri="{FF2B5EF4-FFF2-40B4-BE49-F238E27FC236}">
                <a16:creationId xmlns:a16="http://schemas.microsoft.com/office/drawing/2014/main" id="{260120B5-917A-F14D-9BBD-5D0B8A74B42A}"/>
              </a:ext>
            </a:extLst>
          </p:cNvPr>
          <p:cNvSpPr>
            <a:spLocks noGrp="1"/>
          </p:cNvSpPr>
          <p:nvPr>
            <p:ph type="body" sz="quarter" idx="23" hasCustomPrompt="1"/>
          </p:nvPr>
        </p:nvSpPr>
        <p:spPr>
          <a:xfrm>
            <a:off x="457200" y="3723172"/>
            <a:ext cx="5476875" cy="1930400"/>
          </a:xfrm>
        </p:spPr>
        <p:txBody>
          <a:bodyPr lIns="0" tIns="0" rIns="0" bIns="0">
            <a:noAutofit/>
          </a:bodyPr>
          <a:lstStyle>
            <a:lvl1pPr marL="0" indent="0">
              <a:buNone/>
              <a:defRPr sz="2000" b="0" i="0">
                <a:solidFill>
                  <a:schemeClr val="tx2"/>
                </a:solidFill>
                <a:latin typeface="Arial" panose="020B0604020202020204" pitchFamily="34" charset="0"/>
              </a:defRPr>
            </a:lvl1pPr>
          </a:lstStyle>
          <a:p>
            <a:pPr lvl="0"/>
            <a:r>
              <a:rPr lang="en-US"/>
              <a:t>Add list here</a:t>
            </a:r>
          </a:p>
          <a:p>
            <a:pPr lvl="0"/>
            <a:r>
              <a:rPr lang="en-US"/>
              <a:t>Add list here</a:t>
            </a:r>
          </a:p>
          <a:p>
            <a:pPr lvl="0"/>
            <a:r>
              <a:rPr lang="en-US"/>
              <a:t>Add list here</a:t>
            </a:r>
          </a:p>
          <a:p>
            <a:pPr lvl="0"/>
            <a:r>
              <a:rPr lang="en-US"/>
              <a:t>Add list here</a:t>
            </a:r>
          </a:p>
          <a:p>
            <a:pPr lvl="0"/>
            <a:r>
              <a:rPr lang="en-US"/>
              <a:t>Add list here</a:t>
            </a:r>
          </a:p>
        </p:txBody>
      </p:sp>
      <p:sp>
        <p:nvSpPr>
          <p:cNvPr id="8" name="Slide Number Placeholder 5">
            <a:extLst>
              <a:ext uri="{FF2B5EF4-FFF2-40B4-BE49-F238E27FC236}">
                <a16:creationId xmlns:a16="http://schemas.microsoft.com/office/drawing/2014/main" id="{3987BA9D-3546-824C-980D-55C38AB2078A}"/>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13" name="Title 1">
            <a:extLst>
              <a:ext uri="{FF2B5EF4-FFF2-40B4-BE49-F238E27FC236}">
                <a16:creationId xmlns:a16="http://schemas.microsoft.com/office/drawing/2014/main" id="{79397BFD-343C-1447-A7F3-F868357D90E7}"/>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14" name="Text Placeholder 57">
            <a:extLst>
              <a:ext uri="{FF2B5EF4-FFF2-40B4-BE49-F238E27FC236}">
                <a16:creationId xmlns:a16="http://schemas.microsoft.com/office/drawing/2014/main" id="{C8ABF30D-326E-6944-AC42-4AF1AC292F3F}"/>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2" name="Picture 11">
            <a:extLst>
              <a:ext uri="{FF2B5EF4-FFF2-40B4-BE49-F238E27FC236}">
                <a16:creationId xmlns:a16="http://schemas.microsoft.com/office/drawing/2014/main" id="{6853F7AE-1853-F843-B2CF-A0DA580405C1}"/>
              </a:ext>
            </a:extLst>
          </p:cNvPr>
          <p:cNvPicPr>
            <a:picLocks noChangeAspect="1"/>
          </p:cNvPicPr>
          <p:nvPr userDrawn="1"/>
        </p:nvPicPr>
        <p:blipFill>
          <a:blip r:embed="rId2"/>
          <a:stretch>
            <a:fillRect/>
          </a:stretch>
        </p:blipFill>
        <p:spPr>
          <a:xfrm>
            <a:off x="467706" y="6291176"/>
            <a:ext cx="730343" cy="238766"/>
          </a:xfrm>
          <a:prstGeom prst="rect">
            <a:avLst/>
          </a:prstGeom>
        </p:spPr>
      </p:pic>
    </p:spTree>
    <p:extLst>
      <p:ext uri="{BB962C8B-B14F-4D97-AF65-F5344CB8AC3E}">
        <p14:creationId xmlns:p14="http://schemas.microsoft.com/office/powerpoint/2010/main" val="2978247899"/>
      </p:ext>
    </p:extLst>
  </p:cSld>
  <p:clrMapOvr>
    <a:masterClrMapping/>
  </p:clrMapOvr>
  <p:extLst>
    <p:ext uri="{DCECCB84-F9BA-43D5-87BE-67443E8EF086}">
      <p15:sldGuideLst xmlns:p15="http://schemas.microsoft.com/office/powerpoint/2012/main">
        <p15:guide id="1" orient="horz" pos="720" userDrawn="1">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Two Columns">
    <p:bg>
      <p:bgPr>
        <a:solidFill>
          <a:schemeClr val="bg1"/>
        </a:solidFill>
        <a:effectLst/>
      </p:bgPr>
    </p:bg>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C470976-FFAD-FF4D-88C0-372D1E35504C}"/>
              </a:ext>
            </a:extLst>
          </p:cNvPr>
          <p:cNvCxnSpPr>
            <a:cxnSpLocks/>
          </p:cNvCxnSpPr>
          <p:nvPr userDrawn="1"/>
        </p:nvCxnSpPr>
        <p:spPr>
          <a:xfrm>
            <a:off x="6096000" y="1261333"/>
            <a:ext cx="4563627" cy="0"/>
          </a:xfrm>
          <a:prstGeom prst="line">
            <a:avLst/>
          </a:prstGeom>
          <a:ln>
            <a:solidFill>
              <a:schemeClr val="accent1"/>
            </a:solidFill>
          </a:ln>
        </p:spPr>
        <p:style>
          <a:lnRef idx="1">
            <a:schemeClr val="accent3"/>
          </a:lnRef>
          <a:fillRef idx="0">
            <a:schemeClr val="accent3"/>
          </a:fillRef>
          <a:effectRef idx="0">
            <a:schemeClr val="accent3"/>
          </a:effectRef>
          <a:fontRef idx="minor">
            <a:schemeClr val="tx1"/>
          </a:fontRef>
        </p:style>
      </p:cxnSp>
      <p:sp>
        <p:nvSpPr>
          <p:cNvPr id="13" name="Slide Number Placeholder 5">
            <a:extLst>
              <a:ext uri="{FF2B5EF4-FFF2-40B4-BE49-F238E27FC236}">
                <a16:creationId xmlns:a16="http://schemas.microsoft.com/office/drawing/2014/main" id="{087E7CA0-4E86-784D-8822-EBB5222DAC9B}"/>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15" name="Title 1">
            <a:extLst>
              <a:ext uri="{FF2B5EF4-FFF2-40B4-BE49-F238E27FC236}">
                <a16:creationId xmlns:a16="http://schemas.microsoft.com/office/drawing/2014/main" id="{42479BB6-324F-FF47-AE54-B12A77CCC937}"/>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16" name="Text Placeholder 57">
            <a:extLst>
              <a:ext uri="{FF2B5EF4-FFF2-40B4-BE49-F238E27FC236}">
                <a16:creationId xmlns:a16="http://schemas.microsoft.com/office/drawing/2014/main" id="{77DE22D8-349C-DC41-A974-F45AAF9116DE}"/>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2" name="Picture 11">
            <a:extLst>
              <a:ext uri="{FF2B5EF4-FFF2-40B4-BE49-F238E27FC236}">
                <a16:creationId xmlns:a16="http://schemas.microsoft.com/office/drawing/2014/main" id="{60BCD2E8-EF44-C048-A144-5F8AD66FBF2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9" name="Text Placeholder 4">
            <a:extLst>
              <a:ext uri="{FF2B5EF4-FFF2-40B4-BE49-F238E27FC236}">
                <a16:creationId xmlns:a16="http://schemas.microsoft.com/office/drawing/2014/main" id="{AAFF1216-E8B1-5C47-BB09-863AB0E177D7}"/>
              </a:ext>
            </a:extLst>
          </p:cNvPr>
          <p:cNvSpPr>
            <a:spLocks noGrp="1"/>
          </p:cNvSpPr>
          <p:nvPr>
            <p:ph type="body" sz="quarter" idx="27"/>
          </p:nvPr>
        </p:nvSpPr>
        <p:spPr>
          <a:xfrm>
            <a:off x="6096000" y="1381125"/>
            <a:ext cx="5476875" cy="4719638"/>
          </a:xfrm>
        </p:spPr>
        <p:txBody>
          <a:bodyPr>
            <a:normAutofit/>
          </a:bodyPr>
          <a:lstStyle>
            <a:lvl1pPr marL="0" indent="0">
              <a:buNone/>
              <a:defRPr sz="1800"/>
            </a:lvl1pPr>
          </a:lstStyle>
          <a:p>
            <a:pPr lvl="0"/>
            <a:r>
              <a:rPr lang="en-US"/>
              <a:t>Click to edit Master text styles</a:t>
            </a:r>
            <a:endParaRPr lang="x-none"/>
          </a:p>
        </p:txBody>
      </p:sp>
      <p:sp>
        <p:nvSpPr>
          <p:cNvPr id="20" name="Text Placeholder 4">
            <a:extLst>
              <a:ext uri="{FF2B5EF4-FFF2-40B4-BE49-F238E27FC236}">
                <a16:creationId xmlns:a16="http://schemas.microsoft.com/office/drawing/2014/main" id="{516F41D2-B2DC-6149-9C04-C0436A0B5999}"/>
              </a:ext>
            </a:extLst>
          </p:cNvPr>
          <p:cNvSpPr>
            <a:spLocks noGrp="1"/>
          </p:cNvSpPr>
          <p:nvPr>
            <p:ph type="body" sz="quarter" idx="16" hasCustomPrompt="1"/>
          </p:nvPr>
        </p:nvSpPr>
        <p:spPr>
          <a:xfrm>
            <a:off x="453614" y="1339932"/>
            <a:ext cx="4991100" cy="2089150"/>
          </a:xfrm>
        </p:spPr>
        <p:txBody>
          <a:bodyPr lIns="0" tIns="0" rIns="0" bIns="0">
            <a:noAutofit/>
          </a:bodyPr>
          <a:lstStyle>
            <a:lvl1pPr marL="0" indent="0">
              <a:buNone/>
              <a:defRPr sz="3200" b="0" i="0">
                <a:solidFill>
                  <a:schemeClr val="accent1"/>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Tree>
    <p:extLst>
      <p:ext uri="{BB962C8B-B14F-4D97-AF65-F5344CB8AC3E}">
        <p14:creationId xmlns:p14="http://schemas.microsoft.com/office/powerpoint/2010/main" val="1010839228"/>
      </p:ext>
    </p:extLst>
  </p:cSld>
  <p:clrMapOvr>
    <a:masterClrMapping/>
  </p:clrMapOvr>
  <p:extLst>
    <p:ext uri="{DCECCB84-F9BA-43D5-87BE-67443E8EF086}">
      <p15:sldGuideLst xmlns:p15="http://schemas.microsoft.com/office/powerpoint/2012/main">
        <p15:guide id="1" orient="horz" pos="720" userDrawn="1">
          <p15:clr>
            <a:srgbClr val="FBAE40"/>
          </p15:clr>
        </p15:guide>
        <p15:guide id="2" pos="3264" userDrawn="1">
          <p15:clr>
            <a:srgbClr val="FBAE40"/>
          </p15:clr>
        </p15:guide>
        <p15:guide id="3" pos="7296"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hank You 1">
    <p:bg>
      <p:bgPr>
        <a:solidFill>
          <a:schemeClr val="accent1"/>
        </a:solidFill>
        <a:effectLst/>
      </p:bgPr>
    </p:bg>
    <p:spTree>
      <p:nvGrpSpPr>
        <p:cNvPr id="1" name=""/>
        <p:cNvGrpSpPr/>
        <p:nvPr/>
      </p:nvGrpSpPr>
      <p:grpSpPr>
        <a:xfrm>
          <a:off x="0" y="0"/>
          <a:ext cx="0" cy="0"/>
          <a:chOff x="0" y="0"/>
          <a:chExt cx="0" cy="0"/>
        </a:xfrm>
      </p:grpSpPr>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457200" y="3837305"/>
            <a:ext cx="11277600" cy="2032000"/>
          </a:xfrm>
        </p:spPr>
        <p:txBody>
          <a:bodyPr lIns="0" tIns="0" rIns="0" bIns="0" anchor="b">
            <a:noAutofit/>
          </a:bodyPr>
          <a:lstStyle>
            <a:lvl1pPr marL="0" indent="0">
              <a:lnSpc>
                <a:spcPts val="8200"/>
              </a:lnSpc>
              <a:buNone/>
              <a:defRPr sz="7400" b="0" i="0">
                <a:solidFill>
                  <a:schemeClr val="bg1"/>
                </a:solidFill>
                <a:latin typeface="Arial" panose="020B0604020202020204" pitchFamily="34" charset="0"/>
              </a:defRPr>
            </a:lvl1pPr>
          </a:lstStyle>
          <a:p>
            <a:pPr lvl="0"/>
            <a:r>
              <a:rPr lang="en-US"/>
              <a:t>Thank you</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bg1"/>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pic>
        <p:nvPicPr>
          <p:cNvPr id="13" name="Picture 12">
            <a:extLst>
              <a:ext uri="{FF2B5EF4-FFF2-40B4-BE49-F238E27FC236}">
                <a16:creationId xmlns:a16="http://schemas.microsoft.com/office/drawing/2014/main" id="{C5C7C7DE-2E5C-624F-BEB9-CDE2240B47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199" y="340596"/>
            <a:ext cx="1381539" cy="439580"/>
          </a:xfrm>
          <a:prstGeom prst="rect">
            <a:avLst/>
          </a:prstGeom>
        </p:spPr>
      </p:pic>
    </p:spTree>
    <p:extLst>
      <p:ext uri="{BB962C8B-B14F-4D97-AF65-F5344CB8AC3E}">
        <p14:creationId xmlns:p14="http://schemas.microsoft.com/office/powerpoint/2010/main" val="44338249"/>
      </p:ext>
    </p:extLst>
  </p:cSld>
  <p:clrMapOvr>
    <a:masterClrMapping/>
  </p:clrMapOvr>
  <p:extLst>
    <p:ext uri="{DCECCB84-F9BA-43D5-87BE-67443E8EF086}">
      <p15:sldGuideLst xmlns:p15="http://schemas.microsoft.com/office/powerpoint/2012/main">
        <p15:guide id="1" pos="4608" userDrawn="1">
          <p15:clr>
            <a:srgbClr val="FBAE40"/>
          </p15:clr>
        </p15:guide>
        <p15:guide id="2" pos="288"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w/ Quote and Sections Spring Green">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FAC584B-51AC-494E-8940-2F1049D5012F}"/>
              </a:ext>
            </a:extLst>
          </p:cNvPr>
          <p:cNvSpPr/>
          <p:nvPr userDrawn="1"/>
        </p:nvSpPr>
        <p:spPr>
          <a:xfrm>
            <a:off x="5763986" y="0"/>
            <a:ext cx="6428014"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24" name="Text Placeholder 4">
            <a:extLst>
              <a:ext uri="{FF2B5EF4-FFF2-40B4-BE49-F238E27FC236}">
                <a16:creationId xmlns:a16="http://schemas.microsoft.com/office/drawing/2014/main" id="{DEB15A68-363E-E442-BC4A-CFBD8A5D587C}"/>
              </a:ext>
            </a:extLst>
          </p:cNvPr>
          <p:cNvSpPr>
            <a:spLocks noGrp="1"/>
          </p:cNvSpPr>
          <p:nvPr>
            <p:ph type="body" sz="quarter" idx="16" hasCustomPrompt="1"/>
          </p:nvPr>
        </p:nvSpPr>
        <p:spPr>
          <a:xfrm>
            <a:off x="453614" y="1339932"/>
            <a:ext cx="4991100" cy="2089150"/>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27" name="Text Placeholder 4">
            <a:extLst>
              <a:ext uri="{FF2B5EF4-FFF2-40B4-BE49-F238E27FC236}">
                <a16:creationId xmlns:a16="http://schemas.microsoft.com/office/drawing/2014/main" id="{672D6046-4BD5-8C4A-9B3B-5F06C6EF002A}"/>
              </a:ext>
            </a:extLst>
          </p:cNvPr>
          <p:cNvSpPr>
            <a:spLocks noGrp="1"/>
          </p:cNvSpPr>
          <p:nvPr>
            <p:ph type="body" sz="quarter" idx="23" hasCustomPrompt="1"/>
          </p:nvPr>
        </p:nvSpPr>
        <p:spPr>
          <a:xfrm>
            <a:off x="6109832" y="1337219"/>
            <a:ext cx="5061752" cy="1241507"/>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Quote–Lorem ipsum dolor sit </a:t>
            </a:r>
            <a:r>
              <a:rPr lang="en-US" err="1"/>
              <a:t>amet</a:t>
            </a:r>
            <a:endParaRPr lang="en-US"/>
          </a:p>
        </p:txBody>
      </p:sp>
      <p:sp>
        <p:nvSpPr>
          <p:cNvPr id="5" name="Text Placeholder 4">
            <a:extLst>
              <a:ext uri="{FF2B5EF4-FFF2-40B4-BE49-F238E27FC236}">
                <a16:creationId xmlns:a16="http://schemas.microsoft.com/office/drawing/2014/main" id="{1DD651C6-1E75-2541-A17C-C23BB84F50ED}"/>
              </a:ext>
            </a:extLst>
          </p:cNvPr>
          <p:cNvSpPr>
            <a:spLocks noGrp="1"/>
          </p:cNvSpPr>
          <p:nvPr>
            <p:ph type="body" sz="quarter" idx="24" hasCustomPrompt="1"/>
          </p:nvPr>
        </p:nvSpPr>
        <p:spPr>
          <a:xfrm>
            <a:off x="6096000" y="3292877"/>
            <a:ext cx="2114675" cy="987425"/>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sz="1400"/>
              <a:t>Add text-–Lorem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r>
              <a:rPr lang="en-US" sz="1400"/>
              <a:t>, sed do </a:t>
            </a:r>
            <a:r>
              <a:rPr lang="en-US" sz="1400" err="1"/>
              <a:t>eiusmod</a:t>
            </a:r>
            <a:r>
              <a:rPr lang="en-US" sz="1400"/>
              <a:t> </a:t>
            </a:r>
            <a:r>
              <a:rPr lang="en-US" sz="1400" err="1"/>
              <a:t>tempor</a:t>
            </a:r>
            <a:r>
              <a:rPr lang="en-US" sz="1400"/>
              <a:t> </a:t>
            </a:r>
            <a:r>
              <a:rPr lang="en-US" sz="1400" err="1"/>
              <a:t>ut</a:t>
            </a:r>
            <a:r>
              <a:rPr lang="en-US" sz="1400"/>
              <a:t> </a:t>
            </a:r>
            <a:r>
              <a:rPr lang="en-US" sz="1400" err="1"/>
              <a:t>labore</a:t>
            </a:r>
            <a:r>
              <a:rPr lang="en-US" sz="1400"/>
              <a:t>.</a:t>
            </a:r>
            <a:endParaRPr lang="en-US"/>
          </a:p>
        </p:txBody>
      </p:sp>
      <p:sp>
        <p:nvSpPr>
          <p:cNvPr id="30" name="Text Placeholder 4">
            <a:extLst>
              <a:ext uri="{FF2B5EF4-FFF2-40B4-BE49-F238E27FC236}">
                <a16:creationId xmlns:a16="http://schemas.microsoft.com/office/drawing/2014/main" id="{EF70D999-88B1-6E43-A886-21853FE9212D}"/>
              </a:ext>
            </a:extLst>
          </p:cNvPr>
          <p:cNvSpPr>
            <a:spLocks noGrp="1"/>
          </p:cNvSpPr>
          <p:nvPr>
            <p:ph type="body" sz="quarter" idx="25" hasCustomPrompt="1"/>
          </p:nvPr>
        </p:nvSpPr>
        <p:spPr>
          <a:xfrm>
            <a:off x="6109832" y="5014450"/>
            <a:ext cx="2114675" cy="987425"/>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sz="1400"/>
              <a:t>Add text-–Lorem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r>
              <a:rPr lang="en-US" sz="1400"/>
              <a:t>, sed do </a:t>
            </a:r>
            <a:r>
              <a:rPr lang="en-US" sz="1400" err="1"/>
              <a:t>eiusmod</a:t>
            </a:r>
            <a:r>
              <a:rPr lang="en-US" sz="1400"/>
              <a:t> </a:t>
            </a:r>
            <a:r>
              <a:rPr lang="en-US" sz="1400" err="1"/>
              <a:t>tempor</a:t>
            </a:r>
            <a:r>
              <a:rPr lang="en-US" sz="1400"/>
              <a:t> </a:t>
            </a:r>
            <a:r>
              <a:rPr lang="en-US" sz="1400" err="1"/>
              <a:t>ut</a:t>
            </a:r>
            <a:r>
              <a:rPr lang="en-US" sz="1400"/>
              <a:t> </a:t>
            </a:r>
            <a:r>
              <a:rPr lang="en-US" sz="1400" err="1"/>
              <a:t>labore</a:t>
            </a:r>
            <a:r>
              <a:rPr lang="en-US" sz="1400"/>
              <a:t>.</a:t>
            </a:r>
            <a:endParaRPr lang="en-US"/>
          </a:p>
        </p:txBody>
      </p:sp>
      <p:sp>
        <p:nvSpPr>
          <p:cNvPr id="31" name="Text Placeholder 4">
            <a:extLst>
              <a:ext uri="{FF2B5EF4-FFF2-40B4-BE49-F238E27FC236}">
                <a16:creationId xmlns:a16="http://schemas.microsoft.com/office/drawing/2014/main" id="{3DC8C95E-1FEF-FA42-8BE0-F0DEDE2178D7}"/>
              </a:ext>
            </a:extLst>
          </p:cNvPr>
          <p:cNvSpPr>
            <a:spLocks noGrp="1"/>
          </p:cNvSpPr>
          <p:nvPr>
            <p:ph type="body" sz="quarter" idx="26" hasCustomPrompt="1"/>
          </p:nvPr>
        </p:nvSpPr>
        <p:spPr>
          <a:xfrm>
            <a:off x="9340401" y="3299950"/>
            <a:ext cx="2114675" cy="987425"/>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sz="1400"/>
              <a:t>Add text-–Lorem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r>
              <a:rPr lang="en-US" sz="1400"/>
              <a:t>, sed do </a:t>
            </a:r>
            <a:r>
              <a:rPr lang="en-US" sz="1400" err="1"/>
              <a:t>eiusmod</a:t>
            </a:r>
            <a:r>
              <a:rPr lang="en-US" sz="1400"/>
              <a:t> </a:t>
            </a:r>
            <a:r>
              <a:rPr lang="en-US" sz="1400" err="1"/>
              <a:t>tempor</a:t>
            </a:r>
            <a:r>
              <a:rPr lang="en-US" sz="1400"/>
              <a:t> </a:t>
            </a:r>
            <a:r>
              <a:rPr lang="en-US" sz="1400" err="1"/>
              <a:t>ut</a:t>
            </a:r>
            <a:r>
              <a:rPr lang="en-US" sz="1400"/>
              <a:t> </a:t>
            </a:r>
            <a:r>
              <a:rPr lang="en-US" sz="1400" err="1"/>
              <a:t>labore</a:t>
            </a:r>
            <a:r>
              <a:rPr lang="en-US" sz="1400"/>
              <a:t>.</a:t>
            </a:r>
            <a:endParaRPr lang="en-US"/>
          </a:p>
        </p:txBody>
      </p:sp>
      <p:sp>
        <p:nvSpPr>
          <p:cNvPr id="32" name="Text Placeholder 4">
            <a:extLst>
              <a:ext uri="{FF2B5EF4-FFF2-40B4-BE49-F238E27FC236}">
                <a16:creationId xmlns:a16="http://schemas.microsoft.com/office/drawing/2014/main" id="{396BB525-A7EB-3046-AE47-0324227D377A}"/>
              </a:ext>
            </a:extLst>
          </p:cNvPr>
          <p:cNvSpPr>
            <a:spLocks noGrp="1"/>
          </p:cNvSpPr>
          <p:nvPr>
            <p:ph type="body" sz="quarter" idx="27" hasCustomPrompt="1"/>
          </p:nvPr>
        </p:nvSpPr>
        <p:spPr>
          <a:xfrm>
            <a:off x="9334500" y="5027068"/>
            <a:ext cx="2114675" cy="987425"/>
          </a:xfrm>
        </p:spPr>
        <p:txBody>
          <a:bodyPr lIns="0" tIns="0" rIns="0" bIns="0">
            <a:noAutofit/>
          </a:bodyPr>
          <a:lstStyle>
            <a:lvl1pPr marL="0" indent="0">
              <a:buNone/>
              <a:defRPr sz="1400" b="0" i="0">
                <a:solidFill>
                  <a:schemeClr val="tx2"/>
                </a:solidFill>
                <a:latin typeface="Arial" panose="020B0604020202020204" pitchFamily="34" charset="0"/>
              </a:defRPr>
            </a:lvl1pPr>
          </a:lstStyle>
          <a:p>
            <a:pPr lvl="0"/>
            <a:r>
              <a:rPr lang="en-US" sz="1400"/>
              <a:t>Add text-–Lorem ipsum dolor sit </a:t>
            </a:r>
            <a:r>
              <a:rPr lang="en-US" sz="1400" err="1"/>
              <a:t>amet</a:t>
            </a:r>
            <a:r>
              <a:rPr lang="en-US" sz="1400"/>
              <a:t>, </a:t>
            </a:r>
            <a:r>
              <a:rPr lang="en-US" sz="1400" err="1"/>
              <a:t>consectetur</a:t>
            </a:r>
            <a:r>
              <a:rPr lang="en-US" sz="1400"/>
              <a:t> </a:t>
            </a:r>
            <a:r>
              <a:rPr lang="en-US" sz="1400" err="1"/>
              <a:t>adipiscing</a:t>
            </a:r>
            <a:r>
              <a:rPr lang="en-US" sz="1400"/>
              <a:t> </a:t>
            </a:r>
            <a:r>
              <a:rPr lang="en-US" sz="1400" err="1"/>
              <a:t>elit</a:t>
            </a:r>
            <a:r>
              <a:rPr lang="en-US" sz="1400"/>
              <a:t>, sed do </a:t>
            </a:r>
            <a:r>
              <a:rPr lang="en-US" sz="1400" err="1"/>
              <a:t>eiusmod</a:t>
            </a:r>
            <a:r>
              <a:rPr lang="en-US" sz="1400"/>
              <a:t> </a:t>
            </a:r>
            <a:r>
              <a:rPr lang="en-US" sz="1400" err="1"/>
              <a:t>tempor</a:t>
            </a:r>
            <a:r>
              <a:rPr lang="en-US" sz="1400"/>
              <a:t> </a:t>
            </a:r>
            <a:r>
              <a:rPr lang="en-US" sz="1400" err="1"/>
              <a:t>ut</a:t>
            </a:r>
            <a:r>
              <a:rPr lang="en-US" sz="1400"/>
              <a:t> </a:t>
            </a:r>
            <a:r>
              <a:rPr lang="en-US" sz="1400" err="1"/>
              <a:t>labore</a:t>
            </a:r>
            <a:r>
              <a:rPr lang="en-US" sz="1400"/>
              <a:t>.</a:t>
            </a:r>
            <a:endParaRPr lang="en-US"/>
          </a:p>
        </p:txBody>
      </p:sp>
      <p:sp>
        <p:nvSpPr>
          <p:cNvPr id="34" name="Text Placeholder 4">
            <a:extLst>
              <a:ext uri="{FF2B5EF4-FFF2-40B4-BE49-F238E27FC236}">
                <a16:creationId xmlns:a16="http://schemas.microsoft.com/office/drawing/2014/main" id="{6F924156-E1B8-B14F-A963-69768B30CBE8}"/>
              </a:ext>
            </a:extLst>
          </p:cNvPr>
          <p:cNvSpPr>
            <a:spLocks noGrp="1"/>
          </p:cNvSpPr>
          <p:nvPr>
            <p:ph type="body" sz="quarter" idx="28" hasCustomPrompt="1"/>
          </p:nvPr>
        </p:nvSpPr>
        <p:spPr>
          <a:xfrm>
            <a:off x="6096000" y="2804650"/>
            <a:ext cx="2114675" cy="369471"/>
          </a:xfrm>
        </p:spPr>
        <p:txBody>
          <a:bodyPr lIns="0" tIns="0" rIns="0" bIns="0">
            <a:noAutofit/>
          </a:bodyPr>
          <a:lstStyle>
            <a:lvl1pPr marL="0" indent="0">
              <a:buNone/>
              <a:defRPr sz="1800" b="0" i="0">
                <a:solidFill>
                  <a:schemeClr val="tx2"/>
                </a:solidFill>
                <a:latin typeface="Arial" panose="020B0604020202020204" pitchFamily="34" charset="0"/>
              </a:defRPr>
            </a:lvl1pPr>
          </a:lstStyle>
          <a:p>
            <a:pPr lvl="0"/>
            <a:r>
              <a:rPr lang="en-US"/>
              <a:t>Section</a:t>
            </a:r>
          </a:p>
        </p:txBody>
      </p:sp>
      <p:sp>
        <p:nvSpPr>
          <p:cNvPr id="35" name="Text Placeholder 4">
            <a:extLst>
              <a:ext uri="{FF2B5EF4-FFF2-40B4-BE49-F238E27FC236}">
                <a16:creationId xmlns:a16="http://schemas.microsoft.com/office/drawing/2014/main" id="{7C8248D5-28FE-934C-AB72-DC1094D972E3}"/>
              </a:ext>
            </a:extLst>
          </p:cNvPr>
          <p:cNvSpPr>
            <a:spLocks noGrp="1"/>
          </p:cNvSpPr>
          <p:nvPr>
            <p:ph type="body" sz="quarter" idx="29" hasCustomPrompt="1"/>
          </p:nvPr>
        </p:nvSpPr>
        <p:spPr>
          <a:xfrm>
            <a:off x="9334500" y="2805528"/>
            <a:ext cx="2114675" cy="369471"/>
          </a:xfrm>
        </p:spPr>
        <p:txBody>
          <a:bodyPr lIns="0" tIns="0" rIns="0" bIns="0">
            <a:noAutofit/>
          </a:bodyPr>
          <a:lstStyle>
            <a:lvl1pPr marL="0" indent="0">
              <a:buNone/>
              <a:defRPr sz="1800" b="0" i="0">
                <a:solidFill>
                  <a:schemeClr val="tx2"/>
                </a:solidFill>
                <a:latin typeface="Arial" panose="020B0604020202020204" pitchFamily="34" charset="0"/>
              </a:defRPr>
            </a:lvl1pPr>
          </a:lstStyle>
          <a:p>
            <a:pPr lvl="0"/>
            <a:r>
              <a:rPr lang="en-US"/>
              <a:t>Section</a:t>
            </a:r>
          </a:p>
        </p:txBody>
      </p:sp>
      <p:sp>
        <p:nvSpPr>
          <p:cNvPr id="36" name="Text Placeholder 4">
            <a:extLst>
              <a:ext uri="{FF2B5EF4-FFF2-40B4-BE49-F238E27FC236}">
                <a16:creationId xmlns:a16="http://schemas.microsoft.com/office/drawing/2014/main" id="{F95519BA-330B-9E41-B885-10800C63FF47}"/>
              </a:ext>
            </a:extLst>
          </p:cNvPr>
          <p:cNvSpPr>
            <a:spLocks noGrp="1"/>
          </p:cNvSpPr>
          <p:nvPr>
            <p:ph type="body" sz="quarter" idx="30" hasCustomPrompt="1"/>
          </p:nvPr>
        </p:nvSpPr>
        <p:spPr>
          <a:xfrm>
            <a:off x="6109832" y="4557250"/>
            <a:ext cx="2114675" cy="369471"/>
          </a:xfrm>
        </p:spPr>
        <p:txBody>
          <a:bodyPr lIns="0" tIns="0" rIns="0" bIns="0">
            <a:noAutofit/>
          </a:bodyPr>
          <a:lstStyle>
            <a:lvl1pPr marL="0" indent="0">
              <a:buNone/>
              <a:defRPr sz="1800" b="0" i="0">
                <a:solidFill>
                  <a:schemeClr val="tx2"/>
                </a:solidFill>
                <a:latin typeface="Arial" panose="020B0604020202020204" pitchFamily="34" charset="0"/>
              </a:defRPr>
            </a:lvl1pPr>
          </a:lstStyle>
          <a:p>
            <a:pPr lvl="0"/>
            <a:r>
              <a:rPr lang="en-US"/>
              <a:t>Section</a:t>
            </a:r>
          </a:p>
        </p:txBody>
      </p:sp>
      <p:sp>
        <p:nvSpPr>
          <p:cNvPr id="37" name="Text Placeholder 4">
            <a:extLst>
              <a:ext uri="{FF2B5EF4-FFF2-40B4-BE49-F238E27FC236}">
                <a16:creationId xmlns:a16="http://schemas.microsoft.com/office/drawing/2014/main" id="{EB0895CA-2CD0-584E-B737-18E1D07B65CF}"/>
              </a:ext>
            </a:extLst>
          </p:cNvPr>
          <p:cNvSpPr>
            <a:spLocks noGrp="1"/>
          </p:cNvSpPr>
          <p:nvPr>
            <p:ph type="body" sz="quarter" idx="31" hasCustomPrompt="1"/>
          </p:nvPr>
        </p:nvSpPr>
        <p:spPr>
          <a:xfrm>
            <a:off x="9334499" y="4557249"/>
            <a:ext cx="2114675" cy="369471"/>
          </a:xfrm>
        </p:spPr>
        <p:txBody>
          <a:bodyPr lIns="0" tIns="0" rIns="0" bIns="0">
            <a:noAutofit/>
          </a:bodyPr>
          <a:lstStyle>
            <a:lvl1pPr marL="0" indent="0">
              <a:buNone/>
              <a:defRPr sz="1800" b="0" i="0">
                <a:solidFill>
                  <a:schemeClr val="tx2"/>
                </a:solidFill>
                <a:latin typeface="Arial" panose="020B0604020202020204" pitchFamily="34" charset="0"/>
              </a:defRPr>
            </a:lvl1pPr>
          </a:lstStyle>
          <a:p>
            <a:pPr lvl="0"/>
            <a:r>
              <a:rPr lang="en-US"/>
              <a:t>Section</a:t>
            </a:r>
          </a:p>
        </p:txBody>
      </p:sp>
      <p:sp>
        <p:nvSpPr>
          <p:cNvPr id="16" name="Slide Number Placeholder 5">
            <a:extLst>
              <a:ext uri="{FF2B5EF4-FFF2-40B4-BE49-F238E27FC236}">
                <a16:creationId xmlns:a16="http://schemas.microsoft.com/office/drawing/2014/main" id="{6C93B09E-5CEF-C443-B125-37C81C6E0E10}"/>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sp>
        <p:nvSpPr>
          <p:cNvPr id="19" name="Title 1">
            <a:extLst>
              <a:ext uri="{FF2B5EF4-FFF2-40B4-BE49-F238E27FC236}">
                <a16:creationId xmlns:a16="http://schemas.microsoft.com/office/drawing/2014/main" id="{95820FC5-2667-F546-989D-58A6A9B45043}"/>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20" name="Text Placeholder 57">
            <a:extLst>
              <a:ext uri="{FF2B5EF4-FFF2-40B4-BE49-F238E27FC236}">
                <a16:creationId xmlns:a16="http://schemas.microsoft.com/office/drawing/2014/main" id="{2C3180D2-775A-8B49-96B1-64AD9BC07601}"/>
              </a:ext>
            </a:extLst>
          </p:cNvPr>
          <p:cNvSpPr>
            <a:spLocks noGrp="1"/>
          </p:cNvSpPr>
          <p:nvPr>
            <p:ph type="body" sz="quarter" idx="32"/>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7" name="Picture 16">
            <a:extLst>
              <a:ext uri="{FF2B5EF4-FFF2-40B4-BE49-F238E27FC236}">
                <a16:creationId xmlns:a16="http://schemas.microsoft.com/office/drawing/2014/main" id="{3FEA1A1E-CB96-364A-BE99-189F93AB7E2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493308205"/>
      </p:ext>
    </p:extLst>
  </p:cSld>
  <p:clrMapOvr>
    <a:masterClrMapping/>
  </p:clrMapOvr>
  <p:extLst>
    <p:ext uri="{DCECCB84-F9BA-43D5-87BE-67443E8EF086}">
      <p15:sldGuideLst xmlns:p15="http://schemas.microsoft.com/office/powerpoint/2012/main">
        <p15:guide id="1" orient="horz" pos="720" userDrawn="1">
          <p15:clr>
            <a:srgbClr val="FBAE40"/>
          </p15:clr>
        </p15:guide>
        <p15:guide id="2" orient="horz" pos="1656" userDrawn="1">
          <p15:clr>
            <a:srgbClr val="FBAE40"/>
          </p15:clr>
        </p15:guide>
        <p15:guide id="3" orient="horz" pos="1968" userDrawn="1">
          <p15:clr>
            <a:srgbClr val="FBAE40"/>
          </p15:clr>
        </p15:guide>
        <p15:guide id="4" orient="horz" pos="2760" userDrawn="1">
          <p15:clr>
            <a:srgbClr val="FBAE40"/>
          </p15:clr>
        </p15:guide>
        <p15:guide id="5" orient="horz" pos="3048" userDrawn="1">
          <p15:clr>
            <a:srgbClr val="FBAE40"/>
          </p15:clr>
        </p15:guide>
        <p15:guide id="6" pos="5880" userDrawn="1">
          <p15:clr>
            <a:srgbClr val="FBAE40"/>
          </p15:clr>
        </p15:guide>
        <p15:guide id="7" pos="3264" userDrawn="1">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Large Body Text">
    <p:bg>
      <p:bgPr>
        <a:solidFill>
          <a:schemeClr val="tx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C3765E54-7826-7441-A73C-1E479075C177}"/>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9" name="Text Placeholder 57">
            <a:extLst>
              <a:ext uri="{FF2B5EF4-FFF2-40B4-BE49-F238E27FC236}">
                <a16:creationId xmlns:a16="http://schemas.microsoft.com/office/drawing/2014/main" id="{6491ABC4-31DC-E949-A3BB-A9D1812AB352}"/>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5" name="Picture 4">
            <a:extLst>
              <a:ext uri="{FF2B5EF4-FFF2-40B4-BE49-F238E27FC236}">
                <a16:creationId xmlns:a16="http://schemas.microsoft.com/office/drawing/2014/main" id="{07B342AA-422E-0B4F-8B72-2329F71B12A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3" name="Content Placeholder 2">
            <a:extLst>
              <a:ext uri="{FF2B5EF4-FFF2-40B4-BE49-F238E27FC236}">
                <a16:creationId xmlns:a16="http://schemas.microsoft.com/office/drawing/2014/main" id="{AD2EF6E0-637A-EC45-B311-C2F430F974E2}"/>
              </a:ext>
            </a:extLst>
          </p:cNvPr>
          <p:cNvSpPr>
            <a:spLocks noGrp="1"/>
          </p:cNvSpPr>
          <p:nvPr>
            <p:ph sz="quarter" idx="27" hasCustomPrompt="1"/>
          </p:nvPr>
        </p:nvSpPr>
        <p:spPr>
          <a:xfrm>
            <a:off x="457200" y="1243012"/>
            <a:ext cx="7124700" cy="4838700"/>
          </a:xfrm>
        </p:spPr>
        <p:txBody>
          <a:bodyPr lIns="0">
            <a:normAutofit/>
          </a:bodyPr>
          <a:lstStyle>
            <a:lvl1pPr marL="0" marR="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sz="2400">
                <a:solidFill>
                  <a:schemeClr val="accent1"/>
                </a:solidFill>
              </a:defRPr>
            </a:lvl1pPr>
          </a:lstStyle>
          <a:p>
            <a:pPr>
              <a:lnSpc>
                <a:spcPct val="100000"/>
              </a:lnSpc>
            </a:pPr>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a:p>
            <a:pPr>
              <a:lnSpc>
                <a:spcPct val="100000"/>
              </a:lnSpc>
            </a:pPr>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endParaRPr lang="x-none"/>
          </a:p>
        </p:txBody>
      </p:sp>
    </p:spTree>
    <p:extLst>
      <p:ext uri="{BB962C8B-B14F-4D97-AF65-F5344CB8AC3E}">
        <p14:creationId xmlns:p14="http://schemas.microsoft.com/office/powerpoint/2010/main" val="981008497"/>
      </p:ext>
    </p:extLst>
  </p:cSld>
  <p:clrMapOvr>
    <a:masterClrMapping/>
  </p:clrMapOvr>
  <p:extLst>
    <p:ext uri="{DCECCB84-F9BA-43D5-87BE-67443E8EF086}">
      <p15:sldGuideLst xmlns:p15="http://schemas.microsoft.com/office/powerpoint/2012/main">
        <p15:guide id="1" pos="6744" userDrawn="1">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3 Sections Content Spring Green">
    <p:bg>
      <p:bgPr>
        <a:solidFill>
          <a:schemeClr val="accent3"/>
        </a:solidFill>
        <a:effectLst/>
      </p:bgPr>
    </p:bg>
    <p:spTree>
      <p:nvGrpSpPr>
        <p:cNvPr id="1" name=""/>
        <p:cNvGrpSpPr/>
        <p:nvPr/>
      </p:nvGrpSpPr>
      <p:grpSpPr>
        <a:xfrm>
          <a:off x="0" y="0"/>
          <a:ext cx="0" cy="0"/>
          <a:chOff x="0" y="0"/>
          <a:chExt cx="0" cy="0"/>
        </a:xfrm>
      </p:grpSpPr>
      <p:sp>
        <p:nvSpPr>
          <p:cNvPr id="28" name="Text Placeholder 13">
            <a:extLst>
              <a:ext uri="{FF2B5EF4-FFF2-40B4-BE49-F238E27FC236}">
                <a16:creationId xmlns:a16="http://schemas.microsoft.com/office/drawing/2014/main" id="{99586EBE-3DF0-4A48-9605-33B0222C81C7}"/>
              </a:ext>
            </a:extLst>
          </p:cNvPr>
          <p:cNvSpPr>
            <a:spLocks noGrp="1"/>
          </p:cNvSpPr>
          <p:nvPr>
            <p:ph type="body" sz="quarter" idx="19" hasCustomPrompt="1"/>
          </p:nvPr>
        </p:nvSpPr>
        <p:spPr>
          <a:xfrm>
            <a:off x="472615" y="3513996"/>
            <a:ext cx="4183205" cy="225357"/>
          </a:xfrm>
        </p:spPr>
        <p:txBody>
          <a:bodyPr lIns="0" tIns="0" rIns="0" bIns="0">
            <a:noAutofit/>
          </a:bodyPr>
          <a:lstStyle>
            <a:lvl1pPr marL="0" indent="0">
              <a:buNone/>
              <a:defRPr sz="1400" b="0" i="0">
                <a:solidFill>
                  <a:schemeClr val="tx2"/>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9" name="Text Placeholder 4">
            <a:extLst>
              <a:ext uri="{FF2B5EF4-FFF2-40B4-BE49-F238E27FC236}">
                <a16:creationId xmlns:a16="http://schemas.microsoft.com/office/drawing/2014/main" id="{4C9C4BF0-A308-5241-8C03-8D24FB5A60F7}"/>
              </a:ext>
            </a:extLst>
          </p:cNvPr>
          <p:cNvSpPr>
            <a:spLocks noGrp="1"/>
          </p:cNvSpPr>
          <p:nvPr>
            <p:ph type="body" sz="quarter" idx="23" hasCustomPrompt="1"/>
          </p:nvPr>
        </p:nvSpPr>
        <p:spPr>
          <a:xfrm>
            <a:off x="457201" y="1243012"/>
            <a:ext cx="4991100" cy="2089150"/>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30" name="Text Placeholder 4">
            <a:extLst>
              <a:ext uri="{FF2B5EF4-FFF2-40B4-BE49-F238E27FC236}">
                <a16:creationId xmlns:a16="http://schemas.microsoft.com/office/drawing/2014/main" id="{3EB15DC8-43BC-BE49-B6EF-CCEAB5A7B9D6}"/>
              </a:ext>
            </a:extLst>
          </p:cNvPr>
          <p:cNvSpPr>
            <a:spLocks noGrp="1"/>
          </p:cNvSpPr>
          <p:nvPr>
            <p:ph type="body" sz="quarter" idx="24" hasCustomPrompt="1"/>
          </p:nvPr>
        </p:nvSpPr>
        <p:spPr>
          <a:xfrm>
            <a:off x="457200" y="3795712"/>
            <a:ext cx="4991100" cy="2286000"/>
          </a:xfrm>
        </p:spPr>
        <p:txBody>
          <a:bodyPr lIns="0" tIns="0" rIns="0" bIns="0">
            <a:noAutofit/>
          </a:bodyPr>
          <a:lstStyle>
            <a:lvl1pPr marL="0" indent="0">
              <a:buNone/>
              <a:defRPr sz="3200" b="0" i="0">
                <a:solidFill>
                  <a:schemeClr val="tx2"/>
                </a:solidFill>
                <a:latin typeface="Arial" panose="020B0604020202020204" pitchFamily="34" charset="0"/>
              </a:defRPr>
            </a:lvl1pPr>
          </a:lstStyle>
          <a:p>
            <a:pPr lvl="0"/>
            <a:r>
              <a:rPr lang="en-US"/>
              <a:t>Add body text here–Lorem ipsum dolor sit </a:t>
            </a:r>
            <a:r>
              <a:rPr lang="en-US" err="1"/>
              <a:t>amet</a:t>
            </a:r>
            <a:r>
              <a:rPr lang="en-US"/>
              <a:t>, </a:t>
            </a:r>
            <a:r>
              <a:rPr lang="en-US" err="1"/>
              <a:t>consectetur</a:t>
            </a:r>
            <a:r>
              <a:rPr lang="en-US"/>
              <a:t> </a:t>
            </a:r>
            <a:r>
              <a:rPr lang="en-US" err="1"/>
              <a:t>adipiscing</a:t>
            </a:r>
            <a:r>
              <a:rPr lang="en-US"/>
              <a:t> </a:t>
            </a:r>
            <a:r>
              <a:rPr lang="en-US" err="1"/>
              <a:t>elit</a:t>
            </a:r>
            <a:endParaRPr lang="en-US"/>
          </a:p>
        </p:txBody>
      </p:sp>
      <p:sp>
        <p:nvSpPr>
          <p:cNvPr id="10" name="Slide Number Placeholder 5">
            <a:extLst>
              <a:ext uri="{FF2B5EF4-FFF2-40B4-BE49-F238E27FC236}">
                <a16:creationId xmlns:a16="http://schemas.microsoft.com/office/drawing/2014/main" id="{1C7972DD-05D7-6C40-92AA-CFEEFB31CC43}"/>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sp>
        <p:nvSpPr>
          <p:cNvPr id="14" name="Title 1">
            <a:extLst>
              <a:ext uri="{FF2B5EF4-FFF2-40B4-BE49-F238E27FC236}">
                <a16:creationId xmlns:a16="http://schemas.microsoft.com/office/drawing/2014/main" id="{31B7708F-C7D8-5A43-B566-B32579A78AE4}"/>
              </a:ext>
            </a:extLst>
          </p:cNvPr>
          <p:cNvSpPr>
            <a:spLocks noGrp="1"/>
          </p:cNvSpPr>
          <p:nvPr>
            <p:ph type="title"/>
          </p:nvPr>
        </p:nvSpPr>
        <p:spPr>
          <a:xfrm>
            <a:off x="457200" y="495300"/>
            <a:ext cx="4666998" cy="281078"/>
          </a:xfrm>
        </p:spPr>
        <p:txBody>
          <a:bodyPr/>
          <a:lstStyle>
            <a:lvl1pPr>
              <a:defRPr>
                <a:solidFill>
                  <a:schemeClr val="tx2"/>
                </a:solidFill>
              </a:defRPr>
            </a:lvl1pPr>
          </a:lstStyle>
          <a:p>
            <a:r>
              <a:rPr lang="en-US"/>
              <a:t>Click to edit Master title style</a:t>
            </a:r>
          </a:p>
        </p:txBody>
      </p:sp>
      <p:sp>
        <p:nvSpPr>
          <p:cNvPr id="15" name="Text Placeholder 57">
            <a:extLst>
              <a:ext uri="{FF2B5EF4-FFF2-40B4-BE49-F238E27FC236}">
                <a16:creationId xmlns:a16="http://schemas.microsoft.com/office/drawing/2014/main" id="{A3F08D7C-0504-2441-91E2-4B6CA4C83D3E}"/>
              </a:ext>
            </a:extLst>
          </p:cNvPr>
          <p:cNvSpPr>
            <a:spLocks noGrp="1"/>
          </p:cNvSpPr>
          <p:nvPr>
            <p:ph type="body" sz="quarter" idx="26"/>
          </p:nvPr>
        </p:nvSpPr>
        <p:spPr>
          <a:xfrm>
            <a:off x="457200" y="776288"/>
            <a:ext cx="4667250" cy="282575"/>
          </a:xfrm>
        </p:spPr>
        <p:txBody>
          <a:bodyPr vert="horz" lIns="0" tIns="0" rIns="0" bIns="0" rtlCol="0" anchor="t">
            <a:noAutofit/>
          </a:bodyPr>
          <a:lstStyle>
            <a:lvl1pPr>
              <a:defRPr lang="en-US" sz="1200" dirty="0" smtClean="0">
                <a:solidFill>
                  <a:schemeClr val="tx2"/>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pic>
        <p:nvPicPr>
          <p:cNvPr id="11" name="Picture 10">
            <a:extLst>
              <a:ext uri="{FF2B5EF4-FFF2-40B4-BE49-F238E27FC236}">
                <a16:creationId xmlns:a16="http://schemas.microsoft.com/office/drawing/2014/main" id="{8AE65B30-72EB-2947-B6DC-63E8C9E7CA4D}"/>
              </a:ext>
            </a:extLst>
          </p:cNvPr>
          <p:cNvPicPr>
            <a:picLocks noChangeAspect="1"/>
          </p:cNvPicPr>
          <p:nvPr userDrawn="1"/>
        </p:nvPicPr>
        <p:blipFill>
          <a:blip r:embed="rId2"/>
          <a:stretch>
            <a:fillRect/>
          </a:stretch>
        </p:blipFill>
        <p:spPr>
          <a:xfrm>
            <a:off x="467706" y="6291176"/>
            <a:ext cx="730343" cy="238766"/>
          </a:xfrm>
          <a:prstGeom prst="rect">
            <a:avLst/>
          </a:prstGeom>
        </p:spPr>
      </p:pic>
      <p:sp>
        <p:nvSpPr>
          <p:cNvPr id="13" name="Rectangle 12">
            <a:extLst>
              <a:ext uri="{FF2B5EF4-FFF2-40B4-BE49-F238E27FC236}">
                <a16:creationId xmlns:a16="http://schemas.microsoft.com/office/drawing/2014/main" id="{C10663F8-A1AE-2C4B-9A48-4DC0DDE9DDC1}"/>
              </a:ext>
            </a:extLst>
          </p:cNvPr>
          <p:cNvSpPr/>
          <p:nvPr userDrawn="1"/>
        </p:nvSpPr>
        <p:spPr>
          <a:xfrm>
            <a:off x="5763986" y="0"/>
            <a:ext cx="6428014"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x-none"/>
          </a:p>
        </p:txBody>
      </p:sp>
      <p:sp>
        <p:nvSpPr>
          <p:cNvPr id="31" name="Text Placeholder 4">
            <a:extLst>
              <a:ext uri="{FF2B5EF4-FFF2-40B4-BE49-F238E27FC236}">
                <a16:creationId xmlns:a16="http://schemas.microsoft.com/office/drawing/2014/main" id="{476DD77D-E9AB-6645-B39A-2A12C74D59F8}"/>
              </a:ext>
            </a:extLst>
          </p:cNvPr>
          <p:cNvSpPr>
            <a:spLocks noGrp="1"/>
          </p:cNvSpPr>
          <p:nvPr>
            <p:ph type="body" sz="quarter" idx="25" hasCustomPrompt="1"/>
          </p:nvPr>
        </p:nvSpPr>
        <p:spPr>
          <a:xfrm>
            <a:off x="6096000" y="1243012"/>
            <a:ext cx="5476875" cy="4838700"/>
          </a:xfrm>
        </p:spPr>
        <p:txBody>
          <a:bodyPr lIns="0" tIns="0" rIns="0" bIns="0">
            <a:noAutofit/>
          </a:bodyPr>
          <a:lstStyle>
            <a:lvl1pPr marL="0" indent="0">
              <a:buNone/>
              <a:defRPr sz="2000" b="0" i="0">
                <a:solidFill>
                  <a:schemeClr val="tx2"/>
                </a:solidFill>
                <a:latin typeface="Arial" panose="020B0604020202020204" pitchFamily="34" charset="0"/>
              </a:defRPr>
            </a:lvl1pPr>
          </a:lstStyle>
          <a:p>
            <a:pPr lvl="0"/>
            <a:r>
              <a:rPr lang="en-US"/>
              <a:t>Add body text here-–Lorem ipsum dolor sit </a:t>
            </a:r>
            <a:r>
              <a:rPr lang="en-US" err="1"/>
              <a:t>amer</a:t>
            </a:r>
            <a:r>
              <a:rPr lang="en-US"/>
              <a:t>, </a:t>
            </a:r>
            <a:r>
              <a:rPr lang="en-US" err="1"/>
              <a:t>consectetur</a:t>
            </a:r>
            <a:r>
              <a:rPr lang="en-US"/>
              <a:t> </a:t>
            </a:r>
            <a:r>
              <a:rPr lang="en-US" err="1"/>
              <a:t>adipiscing</a:t>
            </a:r>
            <a:r>
              <a:rPr lang="en-US"/>
              <a:t> </a:t>
            </a:r>
            <a:r>
              <a:rPr lang="en-US" err="1"/>
              <a:t>elit</a:t>
            </a:r>
            <a:endParaRPr lang="en-US"/>
          </a:p>
        </p:txBody>
      </p:sp>
    </p:spTree>
    <p:extLst>
      <p:ext uri="{BB962C8B-B14F-4D97-AF65-F5344CB8AC3E}">
        <p14:creationId xmlns:p14="http://schemas.microsoft.com/office/powerpoint/2010/main" val="3886061198"/>
      </p:ext>
    </p:extLst>
  </p:cSld>
  <p:clrMapOvr>
    <a:masterClrMapping/>
  </p:clrMapOvr>
  <p:extLst>
    <p:ext uri="{DCECCB84-F9BA-43D5-87BE-67443E8EF086}">
      <p15:sldGuideLst xmlns:p15="http://schemas.microsoft.com/office/powerpoint/2012/main">
        <p15:guide id="1" pos="3264" userDrawn="1">
          <p15:clr>
            <a:srgbClr val="FBAE4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457200" y="1653829"/>
            <a:ext cx="9939464" cy="4427883"/>
          </a:xfrm>
          <a:prstGeom prst="rect">
            <a:avLst/>
          </a:prstGeom>
        </p:spPr>
        <p:txBody>
          <a:bodyPr lIns="0" tIns="0" rIns="0" bIns="0">
            <a:noAutofit/>
          </a:bodyPr>
          <a:lstStyle>
            <a:lvl1pPr marL="0" indent="0">
              <a:lnSpc>
                <a:spcPct val="100000"/>
              </a:lnSpc>
              <a:buNone/>
              <a:defRPr sz="32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457201" y="1263415"/>
            <a:ext cx="9939464"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8" name="Slide Number Placeholder 5">
            <a:extLst>
              <a:ext uri="{FF2B5EF4-FFF2-40B4-BE49-F238E27FC236}">
                <a16:creationId xmlns:a16="http://schemas.microsoft.com/office/drawing/2014/main" id="{8C872842-A4B7-654C-9ED0-66CC8E931F8E}"/>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2" name="Picture 11">
            <a:extLst>
              <a:ext uri="{FF2B5EF4-FFF2-40B4-BE49-F238E27FC236}">
                <a16:creationId xmlns:a16="http://schemas.microsoft.com/office/drawing/2014/main" id="{1E6E3072-EACE-874F-93C0-288CB694E1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3" name="Title 1">
            <a:extLst>
              <a:ext uri="{FF2B5EF4-FFF2-40B4-BE49-F238E27FC236}">
                <a16:creationId xmlns:a16="http://schemas.microsoft.com/office/drawing/2014/main" id="{C37BD6BF-B161-3E41-916A-1C9C99A6C882}"/>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4" name="Text Placeholder 57">
            <a:extLst>
              <a:ext uri="{FF2B5EF4-FFF2-40B4-BE49-F238E27FC236}">
                <a16:creationId xmlns:a16="http://schemas.microsoft.com/office/drawing/2014/main" id="{96E2762C-933D-424C-9128-D1E6A39B94AF}"/>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83385667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One Column w/ Blank Content">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457200" y="1661664"/>
            <a:ext cx="4991101" cy="4427883"/>
          </a:xfrm>
          <a:prstGeom prst="rect">
            <a:avLst/>
          </a:prstGeom>
        </p:spPr>
        <p:txBody>
          <a:bodyPr lIns="0" tIns="0" rIns="0" bIns="0">
            <a:noAutofit/>
          </a:bodyPr>
          <a:lstStyle>
            <a:lvl1pPr marL="0" indent="0">
              <a:lnSpc>
                <a:spcPct val="100000"/>
              </a:lnSpc>
              <a:buNone/>
              <a:defRPr sz="20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457201" y="1271250"/>
            <a:ext cx="499110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1" name="Content Placeholder 10">
            <a:extLst>
              <a:ext uri="{FF2B5EF4-FFF2-40B4-BE49-F238E27FC236}">
                <a16:creationId xmlns:a16="http://schemas.microsoft.com/office/drawing/2014/main" id="{5DCABD59-D66C-C843-B0BC-598E3C16F0E2}"/>
              </a:ext>
            </a:extLst>
          </p:cNvPr>
          <p:cNvSpPr>
            <a:spLocks noGrp="1"/>
          </p:cNvSpPr>
          <p:nvPr>
            <p:ph sz="quarter" idx="27"/>
          </p:nvPr>
        </p:nvSpPr>
        <p:spPr>
          <a:xfrm>
            <a:off x="6096000" y="1271250"/>
            <a:ext cx="6096000" cy="4710450"/>
          </a:xfrm>
        </p:spPr>
        <p:txBody>
          <a:bodyPr>
            <a:noAutofit/>
          </a:bodyPr>
          <a:lstStyle>
            <a:lvl1pPr>
              <a:defRPr b="0" i="0">
                <a:latin typeface="Arial" panose="020B0604020202020204" pitchFamily="34" charset="0"/>
              </a:defRPr>
            </a:lvl1pPr>
            <a:lvl2pPr>
              <a:defRPr b="0" i="0">
                <a:latin typeface="Arial" panose="020B0604020202020204" pitchFamily="34" charset="0"/>
              </a:defRPr>
            </a:lvl2pPr>
            <a:lvl3pPr>
              <a:defRPr b="0" i="0">
                <a:latin typeface="Arial" panose="020B0604020202020204" pitchFamily="34" charset="0"/>
              </a:defRPr>
            </a:lvl3pPr>
            <a:lvl4pPr>
              <a:defRPr b="0" i="0">
                <a:latin typeface="Arial" panose="020B0604020202020204" pitchFamily="34" charset="0"/>
              </a:defRPr>
            </a:lvl4pPr>
            <a:lvl5pPr>
              <a:defRPr b="0" i="0">
                <a:latin typeface="Arial" panose="020B0604020202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828E53C7-0E4B-674F-8CA8-99C7C3156A5C}"/>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4" name="Picture 13">
            <a:extLst>
              <a:ext uri="{FF2B5EF4-FFF2-40B4-BE49-F238E27FC236}">
                <a16:creationId xmlns:a16="http://schemas.microsoft.com/office/drawing/2014/main" id="{158A9C06-2C15-CC49-8F7A-A7ADB91A0EA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5" name="Title 1">
            <a:extLst>
              <a:ext uri="{FF2B5EF4-FFF2-40B4-BE49-F238E27FC236}">
                <a16:creationId xmlns:a16="http://schemas.microsoft.com/office/drawing/2014/main" id="{D569F741-207F-7148-8FA4-6709C95BDE1C}"/>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6" name="Text Placeholder 57">
            <a:extLst>
              <a:ext uri="{FF2B5EF4-FFF2-40B4-BE49-F238E27FC236}">
                <a16:creationId xmlns:a16="http://schemas.microsoft.com/office/drawing/2014/main" id="{C00E95AE-CD0A-9946-BF2D-BEF91D080B11}"/>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60867744"/>
      </p:ext>
    </p:extLst>
  </p:cSld>
  <p:clrMapOvr>
    <a:masterClrMapping/>
  </p:clrMapOvr>
  <p:extLst>
    <p:ext uri="{DCECCB84-F9BA-43D5-87BE-67443E8EF086}">
      <p15:sldGuideLst xmlns:p15="http://schemas.microsoft.com/office/powerpoint/2012/main">
        <p15:guide id="1" pos="3264" userDrawn="1">
          <p15:clr>
            <a:srgbClr val="FBAE4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457200" y="1661664"/>
            <a:ext cx="5287950" cy="4427883"/>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457201" y="1271250"/>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8" name="Text Placeholder 2">
            <a:extLst>
              <a:ext uri="{FF2B5EF4-FFF2-40B4-BE49-F238E27FC236}">
                <a16:creationId xmlns:a16="http://schemas.microsoft.com/office/drawing/2014/main" id="{02B96085-FF86-A044-A894-144CB13F7421}"/>
              </a:ext>
            </a:extLst>
          </p:cNvPr>
          <p:cNvSpPr>
            <a:spLocks noGrp="1"/>
          </p:cNvSpPr>
          <p:nvPr>
            <p:ph type="body" sz="quarter" idx="27" hasCustomPrompt="1"/>
          </p:nvPr>
        </p:nvSpPr>
        <p:spPr>
          <a:xfrm>
            <a:off x="6347625" y="1653829"/>
            <a:ext cx="5287950" cy="4427883"/>
          </a:xfrm>
          <a:prstGeom prst="rect">
            <a:avLst/>
          </a:prstGeom>
        </p:spPr>
        <p:txBody>
          <a:bodyPr lIns="0" tIns="0" rIns="0" bIns="0">
            <a:noAutofit/>
          </a:bodyPr>
          <a:lstStyle>
            <a:lvl1pPr marL="0" marR="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9" name="Text Placeholder 11">
            <a:extLst>
              <a:ext uri="{FF2B5EF4-FFF2-40B4-BE49-F238E27FC236}">
                <a16:creationId xmlns:a16="http://schemas.microsoft.com/office/drawing/2014/main" id="{DA89E937-1421-E842-A0E8-02E5F0C583CE}"/>
              </a:ext>
            </a:extLst>
          </p:cNvPr>
          <p:cNvSpPr>
            <a:spLocks noGrp="1"/>
          </p:cNvSpPr>
          <p:nvPr>
            <p:ph type="body" sz="quarter" idx="28" hasCustomPrompt="1"/>
          </p:nvPr>
        </p:nvSpPr>
        <p:spPr>
          <a:xfrm>
            <a:off x="6347626" y="1263415"/>
            <a:ext cx="5287950"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3" name="Slide Number Placeholder 5">
            <a:extLst>
              <a:ext uri="{FF2B5EF4-FFF2-40B4-BE49-F238E27FC236}">
                <a16:creationId xmlns:a16="http://schemas.microsoft.com/office/drawing/2014/main" id="{E874955F-CCD0-A54B-8794-213C0BB352EC}"/>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4" name="Picture 13">
            <a:extLst>
              <a:ext uri="{FF2B5EF4-FFF2-40B4-BE49-F238E27FC236}">
                <a16:creationId xmlns:a16="http://schemas.microsoft.com/office/drawing/2014/main" id="{420D5B3F-9365-F042-82FD-CEA9BB234D35}"/>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5" name="Title 1">
            <a:extLst>
              <a:ext uri="{FF2B5EF4-FFF2-40B4-BE49-F238E27FC236}">
                <a16:creationId xmlns:a16="http://schemas.microsoft.com/office/drawing/2014/main" id="{81ED8924-126C-C346-9AA6-C10FA3DE0F58}"/>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6" name="Text Placeholder 57">
            <a:extLst>
              <a:ext uri="{FF2B5EF4-FFF2-40B4-BE49-F238E27FC236}">
                <a16:creationId xmlns:a16="http://schemas.microsoft.com/office/drawing/2014/main" id="{CBCDB3E1-E9B4-5945-A463-B28A2494B5AE}"/>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31803481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6" name="Text Placeholder 2">
            <a:extLst>
              <a:ext uri="{FF2B5EF4-FFF2-40B4-BE49-F238E27FC236}">
                <a16:creationId xmlns:a16="http://schemas.microsoft.com/office/drawing/2014/main" id="{AB9055CB-6CA5-2D49-B09E-1EA176EAB536}"/>
              </a:ext>
            </a:extLst>
          </p:cNvPr>
          <p:cNvSpPr>
            <a:spLocks noGrp="1"/>
          </p:cNvSpPr>
          <p:nvPr>
            <p:ph type="body" sz="quarter" idx="26" hasCustomPrompt="1"/>
          </p:nvPr>
        </p:nvSpPr>
        <p:spPr>
          <a:xfrm>
            <a:off x="457199" y="1662049"/>
            <a:ext cx="3327621" cy="4221271"/>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7" name="Text Placeholder 11">
            <a:extLst>
              <a:ext uri="{FF2B5EF4-FFF2-40B4-BE49-F238E27FC236}">
                <a16:creationId xmlns:a16="http://schemas.microsoft.com/office/drawing/2014/main" id="{EF1E4B41-BB92-7648-895C-DEDFFB103A50}"/>
              </a:ext>
            </a:extLst>
          </p:cNvPr>
          <p:cNvSpPr>
            <a:spLocks noGrp="1"/>
          </p:cNvSpPr>
          <p:nvPr>
            <p:ph type="body" sz="quarter" idx="19" hasCustomPrompt="1"/>
          </p:nvPr>
        </p:nvSpPr>
        <p:spPr>
          <a:xfrm>
            <a:off x="457200" y="1271635"/>
            <a:ext cx="332762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0" name="Text Placeholder 2">
            <a:extLst>
              <a:ext uri="{FF2B5EF4-FFF2-40B4-BE49-F238E27FC236}">
                <a16:creationId xmlns:a16="http://schemas.microsoft.com/office/drawing/2014/main" id="{1D9F453F-6146-C74A-BA9B-2FB1D4965F01}"/>
              </a:ext>
            </a:extLst>
          </p:cNvPr>
          <p:cNvSpPr>
            <a:spLocks noGrp="1"/>
          </p:cNvSpPr>
          <p:nvPr>
            <p:ph type="body" sz="quarter" idx="27" hasCustomPrompt="1"/>
          </p:nvPr>
        </p:nvSpPr>
        <p:spPr>
          <a:xfrm>
            <a:off x="4450079" y="1641646"/>
            <a:ext cx="3327621" cy="4221271"/>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11" name="Text Placeholder 11">
            <a:extLst>
              <a:ext uri="{FF2B5EF4-FFF2-40B4-BE49-F238E27FC236}">
                <a16:creationId xmlns:a16="http://schemas.microsoft.com/office/drawing/2014/main" id="{2907C453-C89F-D54F-BE99-D59C25A87C4B}"/>
              </a:ext>
            </a:extLst>
          </p:cNvPr>
          <p:cNvSpPr>
            <a:spLocks noGrp="1"/>
          </p:cNvSpPr>
          <p:nvPr>
            <p:ph type="body" sz="quarter" idx="28" hasCustomPrompt="1"/>
          </p:nvPr>
        </p:nvSpPr>
        <p:spPr>
          <a:xfrm>
            <a:off x="4450080" y="1251232"/>
            <a:ext cx="332762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2" name="Text Placeholder 2">
            <a:extLst>
              <a:ext uri="{FF2B5EF4-FFF2-40B4-BE49-F238E27FC236}">
                <a16:creationId xmlns:a16="http://schemas.microsoft.com/office/drawing/2014/main" id="{BDE591E7-112C-8742-A1BA-5E591C303942}"/>
              </a:ext>
            </a:extLst>
          </p:cNvPr>
          <p:cNvSpPr>
            <a:spLocks noGrp="1"/>
          </p:cNvSpPr>
          <p:nvPr>
            <p:ph type="body" sz="quarter" idx="29" hasCustomPrompt="1"/>
          </p:nvPr>
        </p:nvSpPr>
        <p:spPr>
          <a:xfrm>
            <a:off x="8442958" y="1641646"/>
            <a:ext cx="3327621" cy="4221271"/>
          </a:xfrm>
          <a:prstGeom prst="rect">
            <a:avLst/>
          </a:prstGeom>
        </p:spPr>
        <p:txBody>
          <a:bodyPr lIns="0" tIns="0" rIns="0" bIns="0">
            <a:noAutofit/>
          </a:bodyPr>
          <a:lstStyle>
            <a:lvl1pPr marL="0" indent="0">
              <a:buNone/>
              <a:defRPr sz="1400" b="0" i="0">
                <a:solidFill>
                  <a:schemeClr val="tx2"/>
                </a:solidFill>
                <a:latin typeface="Arial" panose="020B0604020202020204" pitchFamily="34" charset="0"/>
                <a:cs typeface="Arial" panose="020B0604020202020204" pitchFamily="34" charset="0"/>
              </a:defRPr>
            </a:lvl1pPr>
            <a:lvl2pPr marL="457200" indent="0">
              <a:buNone/>
              <a:defRPr sz="1600">
                <a:solidFill>
                  <a:schemeClr val="tx2"/>
                </a:solidFill>
                <a:latin typeface="TWK Everett" panose="020B0204000000000000" pitchFamily="34" charset="77"/>
                <a:cs typeface="Arial" panose="020B0604020202020204" pitchFamily="34" charset="0"/>
              </a:defRPr>
            </a:lvl2pPr>
            <a:lvl3pPr marL="914400" indent="0">
              <a:buNone/>
              <a:defRPr sz="1400">
                <a:solidFill>
                  <a:schemeClr val="tx2"/>
                </a:solidFill>
                <a:latin typeface="TWK Everett" panose="020B0204000000000000" pitchFamily="34" charset="77"/>
                <a:cs typeface="Arial" panose="020B0604020202020204" pitchFamily="34" charset="0"/>
              </a:defRPr>
            </a:lvl3pPr>
            <a:lvl4pPr marL="1371600" indent="0">
              <a:buNone/>
              <a:defRPr sz="1200">
                <a:solidFill>
                  <a:schemeClr val="tx2"/>
                </a:solidFill>
                <a:latin typeface="TWK Everett" panose="020B0204000000000000" pitchFamily="34" charset="77"/>
                <a:cs typeface="Arial" panose="020B0604020202020204" pitchFamily="34" charset="0"/>
              </a:defRPr>
            </a:lvl4pPr>
            <a:lvl5pPr marL="1828800" indent="0">
              <a:buNone/>
              <a:defRPr sz="1200">
                <a:solidFill>
                  <a:schemeClr val="tx2"/>
                </a:solidFill>
                <a:latin typeface="TWK Everett" panose="020B0204000000000000" pitchFamily="34" charset="77"/>
                <a:cs typeface="Arial" panose="020B0604020202020204" pitchFamily="34" charset="0"/>
              </a:defRPr>
            </a:lvl5pPr>
          </a:lstStyle>
          <a:p>
            <a:pPr lvl="0"/>
            <a:r>
              <a:rPr lang="en-US"/>
              <a:t>Add body text here</a:t>
            </a:r>
          </a:p>
        </p:txBody>
      </p:sp>
      <p:sp>
        <p:nvSpPr>
          <p:cNvPr id="13" name="Text Placeholder 11">
            <a:extLst>
              <a:ext uri="{FF2B5EF4-FFF2-40B4-BE49-F238E27FC236}">
                <a16:creationId xmlns:a16="http://schemas.microsoft.com/office/drawing/2014/main" id="{F120A87D-75BD-0849-874F-766E1D7B28E6}"/>
              </a:ext>
            </a:extLst>
          </p:cNvPr>
          <p:cNvSpPr>
            <a:spLocks noGrp="1"/>
          </p:cNvSpPr>
          <p:nvPr>
            <p:ph type="body" sz="quarter" idx="30" hasCustomPrompt="1"/>
          </p:nvPr>
        </p:nvSpPr>
        <p:spPr>
          <a:xfrm>
            <a:off x="8442959" y="1251232"/>
            <a:ext cx="3327621" cy="323492"/>
          </a:xfrm>
          <a:prstGeom prst="rect">
            <a:avLst/>
          </a:prstGeom>
        </p:spPr>
        <p:txBody>
          <a:bodyPr lIns="0" tIns="0" rIns="0" bIns="0">
            <a:noAutofit/>
          </a:bodyPr>
          <a:lstStyle>
            <a:lvl1pPr marL="0" indent="0" algn="l">
              <a:lnSpc>
                <a:spcPct val="100000"/>
              </a:lnSpc>
              <a:buNone/>
              <a:defRPr sz="1600" b="0" i="0" spc="0">
                <a:solidFill>
                  <a:schemeClr val="accent1"/>
                </a:solidFill>
                <a:latin typeface="Arial" panose="020B0604020202020204" pitchFamily="34" charset="0"/>
                <a:cs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endParaRPr lang="x-none"/>
          </a:p>
        </p:txBody>
      </p:sp>
      <p:sp>
        <p:nvSpPr>
          <p:cNvPr id="17" name="Slide Number Placeholder 5">
            <a:extLst>
              <a:ext uri="{FF2B5EF4-FFF2-40B4-BE49-F238E27FC236}">
                <a16:creationId xmlns:a16="http://schemas.microsoft.com/office/drawing/2014/main" id="{773ADA80-0B0D-294B-AA2F-29DEB9E44268}"/>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8" name="Picture 17">
            <a:extLst>
              <a:ext uri="{FF2B5EF4-FFF2-40B4-BE49-F238E27FC236}">
                <a16:creationId xmlns:a16="http://schemas.microsoft.com/office/drawing/2014/main" id="{2B60B419-68C8-9D4E-8DB9-D35DAA39C30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9" name="Title 1">
            <a:extLst>
              <a:ext uri="{FF2B5EF4-FFF2-40B4-BE49-F238E27FC236}">
                <a16:creationId xmlns:a16="http://schemas.microsoft.com/office/drawing/2014/main" id="{94182EF6-F019-4F41-BFAD-C9F17CE680E1}"/>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20" name="Text Placeholder 57">
            <a:extLst>
              <a:ext uri="{FF2B5EF4-FFF2-40B4-BE49-F238E27FC236}">
                <a16:creationId xmlns:a16="http://schemas.microsoft.com/office/drawing/2014/main" id="{17266EA6-8713-5746-B716-DC6DE06A4EB6}"/>
              </a:ext>
            </a:extLst>
          </p:cNvPr>
          <p:cNvSpPr>
            <a:spLocks noGrp="1"/>
          </p:cNvSpPr>
          <p:nvPr>
            <p:ph type="body" sz="quarter" idx="31"/>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22771962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6 Section Lis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55CC161F-7960-D04A-99D8-B7D7D7552BEE}"/>
              </a:ext>
            </a:extLst>
          </p:cNvPr>
          <p:cNvSpPr>
            <a:spLocks noGrp="1"/>
          </p:cNvSpPr>
          <p:nvPr>
            <p:ph sz="half" idx="1" hasCustomPrompt="1"/>
          </p:nvPr>
        </p:nvSpPr>
        <p:spPr>
          <a:xfrm>
            <a:off x="457200"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r>
              <a:rPr lang="en-US"/>
              <a:t>Add text here</a:t>
            </a:r>
          </a:p>
        </p:txBody>
      </p:sp>
      <p:sp>
        <p:nvSpPr>
          <p:cNvPr id="12" name="Text Placeholder 13">
            <a:extLst>
              <a:ext uri="{FF2B5EF4-FFF2-40B4-BE49-F238E27FC236}">
                <a16:creationId xmlns:a16="http://schemas.microsoft.com/office/drawing/2014/main" id="{CCFAC936-D591-9543-BA96-1E3C3173F97A}"/>
              </a:ext>
            </a:extLst>
          </p:cNvPr>
          <p:cNvSpPr>
            <a:spLocks noGrp="1"/>
          </p:cNvSpPr>
          <p:nvPr>
            <p:ph type="body" sz="quarter" idx="13" hasCustomPrompt="1"/>
          </p:nvPr>
        </p:nvSpPr>
        <p:spPr>
          <a:xfrm>
            <a:off x="457200" y="1682639"/>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3" name="Content Placeholder 2">
            <a:extLst>
              <a:ext uri="{FF2B5EF4-FFF2-40B4-BE49-F238E27FC236}">
                <a16:creationId xmlns:a16="http://schemas.microsoft.com/office/drawing/2014/main" id="{1E27F35E-8DCB-644B-8BF6-BC25E3A83682}"/>
              </a:ext>
            </a:extLst>
          </p:cNvPr>
          <p:cNvSpPr>
            <a:spLocks noGrp="1"/>
          </p:cNvSpPr>
          <p:nvPr>
            <p:ph sz="half" idx="14" hasCustomPrompt="1"/>
          </p:nvPr>
        </p:nvSpPr>
        <p:spPr>
          <a:xfrm>
            <a:off x="4034174"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14" name="Text Placeholder 13">
            <a:extLst>
              <a:ext uri="{FF2B5EF4-FFF2-40B4-BE49-F238E27FC236}">
                <a16:creationId xmlns:a16="http://schemas.microsoft.com/office/drawing/2014/main" id="{16FEF210-22BD-C34B-8F6C-AE26E7B825A0}"/>
              </a:ext>
            </a:extLst>
          </p:cNvPr>
          <p:cNvSpPr>
            <a:spLocks noGrp="1"/>
          </p:cNvSpPr>
          <p:nvPr>
            <p:ph type="body" sz="quarter" idx="15" hasCustomPrompt="1"/>
          </p:nvPr>
        </p:nvSpPr>
        <p:spPr>
          <a:xfrm>
            <a:off x="4034174" y="1682639"/>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5" name="Content Placeholder 2">
            <a:extLst>
              <a:ext uri="{FF2B5EF4-FFF2-40B4-BE49-F238E27FC236}">
                <a16:creationId xmlns:a16="http://schemas.microsoft.com/office/drawing/2014/main" id="{DCFC4ECF-E201-3D4C-B3F8-A9BB1DF2EBE0}"/>
              </a:ext>
            </a:extLst>
          </p:cNvPr>
          <p:cNvSpPr>
            <a:spLocks noGrp="1"/>
          </p:cNvSpPr>
          <p:nvPr>
            <p:ph sz="half" idx="16" hasCustomPrompt="1"/>
          </p:nvPr>
        </p:nvSpPr>
        <p:spPr>
          <a:xfrm>
            <a:off x="8712064" y="2071635"/>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16" name="Text Placeholder 13">
            <a:extLst>
              <a:ext uri="{FF2B5EF4-FFF2-40B4-BE49-F238E27FC236}">
                <a16:creationId xmlns:a16="http://schemas.microsoft.com/office/drawing/2014/main" id="{019009CE-AFDE-EE4A-A955-7307350C7691}"/>
              </a:ext>
            </a:extLst>
          </p:cNvPr>
          <p:cNvSpPr>
            <a:spLocks noGrp="1"/>
          </p:cNvSpPr>
          <p:nvPr>
            <p:ph type="body" sz="quarter" idx="17" hasCustomPrompt="1"/>
          </p:nvPr>
        </p:nvSpPr>
        <p:spPr>
          <a:xfrm>
            <a:off x="8712064" y="1682639"/>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7" name="Content Placeholder 2">
            <a:extLst>
              <a:ext uri="{FF2B5EF4-FFF2-40B4-BE49-F238E27FC236}">
                <a16:creationId xmlns:a16="http://schemas.microsoft.com/office/drawing/2014/main" id="{C0EC67FF-B049-914F-B99F-B4ABDDF1FC19}"/>
              </a:ext>
            </a:extLst>
          </p:cNvPr>
          <p:cNvSpPr>
            <a:spLocks noGrp="1"/>
          </p:cNvSpPr>
          <p:nvPr>
            <p:ph sz="half" idx="18" hasCustomPrompt="1"/>
          </p:nvPr>
        </p:nvSpPr>
        <p:spPr>
          <a:xfrm>
            <a:off x="460239"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lvl="0"/>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18" name="Text Placeholder 13">
            <a:extLst>
              <a:ext uri="{FF2B5EF4-FFF2-40B4-BE49-F238E27FC236}">
                <a16:creationId xmlns:a16="http://schemas.microsoft.com/office/drawing/2014/main" id="{02738305-AB89-1E4A-8C75-74D52ACB8957}"/>
              </a:ext>
            </a:extLst>
          </p:cNvPr>
          <p:cNvSpPr>
            <a:spLocks noGrp="1"/>
          </p:cNvSpPr>
          <p:nvPr>
            <p:ph type="body" sz="quarter" idx="19" hasCustomPrompt="1"/>
          </p:nvPr>
        </p:nvSpPr>
        <p:spPr>
          <a:xfrm>
            <a:off x="460239" y="3665867"/>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19" name="Content Placeholder 2">
            <a:extLst>
              <a:ext uri="{FF2B5EF4-FFF2-40B4-BE49-F238E27FC236}">
                <a16:creationId xmlns:a16="http://schemas.microsoft.com/office/drawing/2014/main" id="{50DF45DC-84B7-5347-8E83-CE81DADF64F8}"/>
              </a:ext>
            </a:extLst>
          </p:cNvPr>
          <p:cNvSpPr>
            <a:spLocks noGrp="1"/>
          </p:cNvSpPr>
          <p:nvPr>
            <p:ph sz="half" idx="20" hasCustomPrompt="1"/>
          </p:nvPr>
        </p:nvSpPr>
        <p:spPr>
          <a:xfrm>
            <a:off x="4034174"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lvl="0"/>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20" name="Text Placeholder 13">
            <a:extLst>
              <a:ext uri="{FF2B5EF4-FFF2-40B4-BE49-F238E27FC236}">
                <a16:creationId xmlns:a16="http://schemas.microsoft.com/office/drawing/2014/main" id="{956E6FF5-3A41-8C4C-B831-C6C42552BF6D}"/>
              </a:ext>
            </a:extLst>
          </p:cNvPr>
          <p:cNvSpPr>
            <a:spLocks noGrp="1"/>
          </p:cNvSpPr>
          <p:nvPr>
            <p:ph type="body" sz="quarter" idx="21" hasCustomPrompt="1"/>
          </p:nvPr>
        </p:nvSpPr>
        <p:spPr>
          <a:xfrm>
            <a:off x="4034174" y="3665867"/>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1" name="Content Placeholder 2">
            <a:extLst>
              <a:ext uri="{FF2B5EF4-FFF2-40B4-BE49-F238E27FC236}">
                <a16:creationId xmlns:a16="http://schemas.microsoft.com/office/drawing/2014/main" id="{2CA5274F-82C2-1043-8D4E-7AB2B5D30D54}"/>
              </a:ext>
            </a:extLst>
          </p:cNvPr>
          <p:cNvSpPr>
            <a:spLocks noGrp="1"/>
          </p:cNvSpPr>
          <p:nvPr>
            <p:ph sz="half" idx="22" hasCustomPrompt="1"/>
          </p:nvPr>
        </p:nvSpPr>
        <p:spPr>
          <a:xfrm>
            <a:off x="8712064" y="4054863"/>
            <a:ext cx="3019697" cy="1357365"/>
          </a:xfrm>
        </p:spPr>
        <p:txBody>
          <a:bodyPr>
            <a:noAutofit/>
          </a:bodyPr>
          <a:lstStyle>
            <a:lvl1pPr marL="228600" marR="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sz="1600" b="0" i="0">
                <a:latin typeface="Arial" panose="020B0604020202020204" pitchFamily="34" charset="0"/>
              </a:defRPr>
            </a:lvl1pPr>
            <a:lvl2pPr>
              <a:defRPr sz="1400"/>
            </a:lvl2pPr>
            <a:lvl3pPr>
              <a:defRPr sz="1200"/>
            </a:lvl3pPr>
            <a:lvl4pPr>
              <a:defRPr sz="1100"/>
            </a:lvl4pPr>
            <a:lvl5pPr>
              <a:defRPr sz="1100"/>
            </a:lvl5pPr>
          </a:lstStyle>
          <a:p>
            <a:pPr lvl="0"/>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t>Add text here</a:t>
            </a:r>
          </a:p>
          <a:p>
            <a:pPr lvl="0"/>
            <a:endParaRPr lang="en-US"/>
          </a:p>
        </p:txBody>
      </p:sp>
      <p:sp>
        <p:nvSpPr>
          <p:cNvPr id="22" name="Text Placeholder 13">
            <a:extLst>
              <a:ext uri="{FF2B5EF4-FFF2-40B4-BE49-F238E27FC236}">
                <a16:creationId xmlns:a16="http://schemas.microsoft.com/office/drawing/2014/main" id="{FF0E0456-C76C-E440-84CD-7262A2B3F304}"/>
              </a:ext>
            </a:extLst>
          </p:cNvPr>
          <p:cNvSpPr>
            <a:spLocks noGrp="1"/>
          </p:cNvSpPr>
          <p:nvPr>
            <p:ph type="body" sz="quarter" idx="23" hasCustomPrompt="1"/>
          </p:nvPr>
        </p:nvSpPr>
        <p:spPr>
          <a:xfrm>
            <a:off x="8712064" y="3665867"/>
            <a:ext cx="1855788" cy="207962"/>
          </a:xfrm>
        </p:spPr>
        <p:txBody>
          <a:bodyPr lIns="0" tIns="0" rIns="0" bIns="0" anchor="ctr">
            <a:noAutofit/>
          </a:bodyPr>
          <a:lstStyle>
            <a:lvl1pPr marL="0" indent="0">
              <a:buNone/>
              <a:defRPr sz="1400" b="0" i="0">
                <a:solidFill>
                  <a:schemeClr val="accent1"/>
                </a:solidFill>
                <a:latin typeface="Arial" panose="020B0604020202020204" pitchFamily="34" charset="0"/>
              </a:defRPr>
            </a:lvl1pPr>
            <a:lvl2pPr marL="457200" indent="0">
              <a:buNone/>
              <a:defRPr/>
            </a:lvl2pPr>
            <a:lvl3pPr marL="914400" indent="0">
              <a:buNone/>
              <a:defRPr/>
            </a:lvl3pPr>
            <a:lvl4pPr marL="1371600" indent="0">
              <a:buNone/>
              <a:defRPr/>
            </a:lvl4pPr>
            <a:lvl5pPr marL="1828800" indent="0">
              <a:buNone/>
              <a:defRPr/>
            </a:lvl5pPr>
          </a:lstStyle>
          <a:p>
            <a:pPr lvl="0"/>
            <a:r>
              <a:rPr lang="en-US"/>
              <a:t>Subheading</a:t>
            </a:r>
          </a:p>
        </p:txBody>
      </p:sp>
      <p:sp>
        <p:nvSpPr>
          <p:cNvPr id="24" name="Slide Number Placeholder 5">
            <a:extLst>
              <a:ext uri="{FF2B5EF4-FFF2-40B4-BE49-F238E27FC236}">
                <a16:creationId xmlns:a16="http://schemas.microsoft.com/office/drawing/2014/main" id="{985D4662-CE1D-7149-A635-0DF1072195F5}"/>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28" name="Picture 27">
            <a:extLst>
              <a:ext uri="{FF2B5EF4-FFF2-40B4-BE49-F238E27FC236}">
                <a16:creationId xmlns:a16="http://schemas.microsoft.com/office/drawing/2014/main" id="{A53C1404-043B-F844-BBB5-2F8897A7F79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29" name="Title 1">
            <a:extLst>
              <a:ext uri="{FF2B5EF4-FFF2-40B4-BE49-F238E27FC236}">
                <a16:creationId xmlns:a16="http://schemas.microsoft.com/office/drawing/2014/main" id="{ACC8ACFF-8320-3C4B-BAE4-C20FF416DEE6}"/>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30" name="Text Placeholder 57">
            <a:extLst>
              <a:ext uri="{FF2B5EF4-FFF2-40B4-BE49-F238E27FC236}">
                <a16:creationId xmlns:a16="http://schemas.microsoft.com/office/drawing/2014/main" id="{1B1F00D9-5322-7C46-AAF8-B499F317FCA2}"/>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60461502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w/ Header">
    <p:bg>
      <p:bgPr>
        <a:solidFill>
          <a:schemeClr val="bg1"/>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273C6D06-BD72-5640-9BBB-F059149331A3}"/>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11" name="Picture 10">
            <a:extLst>
              <a:ext uri="{FF2B5EF4-FFF2-40B4-BE49-F238E27FC236}">
                <a16:creationId xmlns:a16="http://schemas.microsoft.com/office/drawing/2014/main" id="{1BC6B535-31F3-514C-AC5E-83322659379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
        <p:nvSpPr>
          <p:cNvPr id="12" name="Title 1">
            <a:extLst>
              <a:ext uri="{FF2B5EF4-FFF2-40B4-BE49-F238E27FC236}">
                <a16:creationId xmlns:a16="http://schemas.microsoft.com/office/drawing/2014/main" id="{2A4934A9-BDF3-3248-BFDB-0571A9CE3EFF}"/>
              </a:ext>
            </a:extLst>
          </p:cNvPr>
          <p:cNvSpPr>
            <a:spLocks noGrp="1"/>
          </p:cNvSpPr>
          <p:nvPr>
            <p:ph type="title"/>
          </p:nvPr>
        </p:nvSpPr>
        <p:spPr>
          <a:xfrm>
            <a:off x="457200" y="495300"/>
            <a:ext cx="4666998" cy="281078"/>
          </a:xfrm>
        </p:spPr>
        <p:txBody>
          <a:bodyPr/>
          <a:lstStyle/>
          <a:p>
            <a:r>
              <a:rPr lang="en-US"/>
              <a:t>Click to edit Master title style</a:t>
            </a:r>
          </a:p>
        </p:txBody>
      </p:sp>
      <p:sp>
        <p:nvSpPr>
          <p:cNvPr id="13" name="Text Placeholder 57">
            <a:extLst>
              <a:ext uri="{FF2B5EF4-FFF2-40B4-BE49-F238E27FC236}">
                <a16:creationId xmlns:a16="http://schemas.microsoft.com/office/drawing/2014/main" id="{D0DAD640-4525-9441-A314-A35212648395}"/>
              </a:ext>
            </a:extLst>
          </p:cNvPr>
          <p:cNvSpPr>
            <a:spLocks noGrp="1"/>
          </p:cNvSpPr>
          <p:nvPr>
            <p:ph type="body" sz="quarter" idx="29"/>
          </p:nvPr>
        </p:nvSpPr>
        <p:spPr>
          <a:xfrm>
            <a:off x="457200" y="776288"/>
            <a:ext cx="4667250" cy="282575"/>
          </a:xfrm>
        </p:spPr>
        <p:txBody>
          <a:bodyPr vert="horz" lIns="0" tIns="0" rIns="0" bIns="0" rtlCol="0" anchor="t">
            <a:noAutofit/>
          </a:bodyPr>
          <a:lstStyle>
            <a:lvl1pPr>
              <a:defRPr lang="en-US" sz="1200" dirty="0" smtClean="0">
                <a:solidFill>
                  <a:schemeClr val="accent1"/>
                </a:solidFill>
              </a:defRPr>
            </a:lvl1pPr>
            <a:lvl2pPr>
              <a:defRPr lang="en-US" dirty="0" smtClean="0"/>
            </a:lvl2pPr>
            <a:lvl3pPr>
              <a:defRPr lang="en-US" dirty="0" smtClean="0"/>
            </a:lvl3pPr>
            <a:lvl4pPr>
              <a:defRPr lang="en-US" dirty="0" smtClean="0"/>
            </a:lvl4pPr>
            <a:lvl5pPr>
              <a:defRPr lang="en-US" dirty="0"/>
            </a:lvl5pPr>
          </a:lstStyle>
          <a:p>
            <a:pPr lvl="0">
              <a:spcBef>
                <a:spcPct val="0"/>
              </a:spcBef>
              <a:buNone/>
            </a:pPr>
            <a:r>
              <a:rPr lang="en-US"/>
              <a:t>Click to edit Master text styles</a:t>
            </a:r>
          </a:p>
        </p:txBody>
      </p:sp>
    </p:spTree>
    <p:extLst>
      <p:ext uri="{BB962C8B-B14F-4D97-AF65-F5344CB8AC3E}">
        <p14:creationId xmlns:p14="http://schemas.microsoft.com/office/powerpoint/2010/main" val="1597343612"/>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w/ Footer">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8355532D-E3A8-6940-A851-2B488F09A410}"/>
              </a:ext>
            </a:extLst>
          </p:cNvPr>
          <p:cNvSpPr>
            <a:spLocks noGrp="1"/>
          </p:cNvSpPr>
          <p:nvPr>
            <p:ph type="sldNum" sz="quarter" idx="12"/>
          </p:nvPr>
        </p:nvSpPr>
        <p:spPr>
          <a:xfrm>
            <a:off x="8991600" y="6342212"/>
            <a:ext cx="2743200" cy="126789"/>
          </a:xfrm>
          <a:prstGeom prst="rect">
            <a:avLst/>
          </a:prstGeom>
        </p:spPr>
        <p:txBody>
          <a:bodyPr>
            <a:noAutofit/>
          </a:bodyPr>
          <a:lstStyle>
            <a:lvl1pPr>
              <a:defRPr sz="900" b="0" i="0">
                <a:solidFill>
                  <a:schemeClr val="tx2"/>
                </a:solidFill>
                <a:latin typeface="Arial" panose="020B0604020202020204" pitchFamily="34" charset="0"/>
              </a:defRPr>
            </a:lvl1pPr>
          </a:lstStyle>
          <a:p>
            <a:fld id="{BB55D76A-9B6E-CD41-ABBE-F6C938295BAD}" type="slidenum">
              <a:rPr lang="en-US" smtClean="0"/>
              <a:pPr/>
              <a:t>‹#›</a:t>
            </a:fld>
            <a:endParaRPr lang="en-US"/>
          </a:p>
        </p:txBody>
      </p:sp>
      <p:pic>
        <p:nvPicPr>
          <p:cNvPr id="7" name="Picture 6">
            <a:extLst>
              <a:ext uri="{FF2B5EF4-FFF2-40B4-BE49-F238E27FC236}">
                <a16:creationId xmlns:a16="http://schemas.microsoft.com/office/drawing/2014/main" id="{C9915CD4-5169-0A4F-A8BE-E3D87B38986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3743156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3"/>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6653D2-E03D-9443-AAB6-4405A6F511E0}"/>
              </a:ext>
            </a:extLst>
          </p:cNvPr>
          <p:cNvPicPr>
            <a:picLocks noChangeAspect="1"/>
          </p:cNvPicPr>
          <p:nvPr userDrawn="1"/>
        </p:nvPicPr>
        <p:blipFill>
          <a:blip r:embed="rId2"/>
          <a:stretch>
            <a:fillRect/>
          </a:stretch>
        </p:blipFill>
        <p:spPr>
          <a:xfrm>
            <a:off x="6096000" y="-1"/>
            <a:ext cx="12542729" cy="6861089"/>
          </a:xfrm>
          <a:prstGeom prst="rect">
            <a:avLst/>
          </a:prstGeom>
        </p:spPr>
      </p:pic>
      <p:pic>
        <p:nvPicPr>
          <p:cNvPr id="8" name="Picture 7">
            <a:extLst>
              <a:ext uri="{FF2B5EF4-FFF2-40B4-BE49-F238E27FC236}">
                <a16:creationId xmlns:a16="http://schemas.microsoft.com/office/drawing/2014/main" id="{2A98ECEF-1C03-9345-9A2A-7C30D07CC70C}"/>
              </a:ext>
            </a:extLst>
          </p:cNvPr>
          <p:cNvPicPr>
            <a:picLocks noChangeAspect="1"/>
          </p:cNvPicPr>
          <p:nvPr userDrawn="1"/>
        </p:nvPicPr>
        <p:blipFill>
          <a:blip r:embed="rId3"/>
          <a:stretch>
            <a:fillRect/>
          </a:stretch>
        </p:blipFill>
        <p:spPr>
          <a:xfrm>
            <a:off x="446442" y="349519"/>
            <a:ext cx="1381538" cy="451657"/>
          </a:xfrm>
          <a:prstGeom prst="rect">
            <a:avLst/>
          </a:prstGeom>
        </p:spPr>
      </p:pic>
      <p:sp>
        <p:nvSpPr>
          <p:cNvPr id="9" name="Text Placeholder 8">
            <a:extLst>
              <a:ext uri="{FF2B5EF4-FFF2-40B4-BE49-F238E27FC236}">
                <a16:creationId xmlns:a16="http://schemas.microsoft.com/office/drawing/2014/main" id="{6B6B568E-C907-154F-B8B9-6B9E2D5F6500}"/>
              </a:ext>
            </a:extLst>
          </p:cNvPr>
          <p:cNvSpPr>
            <a:spLocks noGrp="1"/>
          </p:cNvSpPr>
          <p:nvPr>
            <p:ph type="body" sz="quarter" idx="14" hasCustomPrompt="1"/>
          </p:nvPr>
        </p:nvSpPr>
        <p:spPr>
          <a:xfrm>
            <a:off x="457200" y="3837305"/>
            <a:ext cx="5405718" cy="2032000"/>
          </a:xfrm>
        </p:spPr>
        <p:txBody>
          <a:bodyPr lIns="0" tIns="0" rIns="0" bIns="0" anchor="b">
            <a:noAutofit/>
          </a:bodyPr>
          <a:lstStyle>
            <a:lvl1pPr marL="0" indent="0">
              <a:lnSpc>
                <a:spcPts val="8200"/>
              </a:lnSpc>
              <a:buNone/>
              <a:defRPr sz="7400" b="0" i="0">
                <a:solidFill>
                  <a:schemeClr val="tx2"/>
                </a:solidFill>
                <a:latin typeface="Arial" panose="020B0604020202020204" pitchFamily="34" charset="0"/>
              </a:defRPr>
            </a:lvl1pPr>
          </a:lstStyle>
          <a:p>
            <a:pPr lvl="0"/>
            <a:r>
              <a:rPr lang="en-US"/>
              <a:t>Thank you</a:t>
            </a:r>
          </a:p>
        </p:txBody>
      </p:sp>
      <p:sp>
        <p:nvSpPr>
          <p:cNvPr id="11" name="Text Placeholder 3">
            <a:extLst>
              <a:ext uri="{FF2B5EF4-FFF2-40B4-BE49-F238E27FC236}">
                <a16:creationId xmlns:a16="http://schemas.microsoft.com/office/drawing/2014/main" id="{BC974797-F8F6-2E47-988B-FF5AFC751F8D}"/>
              </a:ext>
            </a:extLst>
          </p:cNvPr>
          <p:cNvSpPr>
            <a:spLocks noGrp="1"/>
          </p:cNvSpPr>
          <p:nvPr>
            <p:ph type="body" sz="quarter" idx="13" hasCustomPrompt="1"/>
          </p:nvPr>
        </p:nvSpPr>
        <p:spPr>
          <a:xfrm>
            <a:off x="467138" y="6372164"/>
            <a:ext cx="2743200" cy="127000"/>
          </a:xfrm>
        </p:spPr>
        <p:txBody>
          <a:bodyPr lIns="0" tIns="0" rIns="0" bIns="0">
            <a:noAutofit/>
          </a:bodyPr>
          <a:lstStyle>
            <a:lvl1pPr marL="0" indent="0">
              <a:buNone/>
              <a:defRPr sz="1200" b="0" i="0">
                <a:solidFill>
                  <a:schemeClr val="tx2"/>
                </a:solidFill>
                <a:latin typeface="Arial" panose="020B0604020202020204" pitchFamily="34" charset="0"/>
              </a:defRPr>
            </a:lvl1pPr>
            <a:lvl2pPr marL="457200" indent="0">
              <a:buFont typeface="Arial" panose="020B0604020202020204" pitchFamily="34" charset="0"/>
              <a:buNone/>
              <a:defRPr/>
            </a:lvl2pPr>
          </a:lstStyle>
          <a:p>
            <a:pPr lvl="0"/>
            <a:r>
              <a:rPr lang="en-US"/>
              <a:t>Date</a:t>
            </a:r>
          </a:p>
        </p:txBody>
      </p:sp>
    </p:spTree>
    <p:extLst>
      <p:ext uri="{BB962C8B-B14F-4D97-AF65-F5344CB8AC3E}">
        <p14:creationId xmlns:p14="http://schemas.microsoft.com/office/powerpoint/2010/main" val="2460049209"/>
      </p:ext>
    </p:extLst>
  </p:cSld>
  <p:clrMapOvr>
    <a:masterClrMapping/>
  </p:clrMapOvr>
  <p:extLst>
    <p:ext uri="{DCECCB84-F9BA-43D5-87BE-67443E8EF086}">
      <p15:sldGuideLst xmlns:p15="http://schemas.microsoft.com/office/powerpoint/2012/main">
        <p15:guide id="1" pos="4608" userDrawn="1">
          <p15:clr>
            <a:srgbClr val="FBAE40"/>
          </p15:clr>
        </p15:guide>
        <p15:guide id="2" pos="288" userDrawn="1">
          <p15:clr>
            <a:srgbClr val="FBAE40"/>
          </p15:clr>
        </p15:guide>
        <p15:guide id="3" orient="horz" pos="3984">
          <p15:clr>
            <a:srgbClr val="FBAE40"/>
          </p15:clr>
        </p15:guide>
        <p15:guide id="4" orient="horz" pos="3672" userDrawn="1">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w/ Footer Dark">
    <p:bg>
      <p:bgPr>
        <a:solidFill>
          <a:schemeClr val="tx2"/>
        </a:solidFill>
        <a:effectLst/>
      </p:bgPr>
    </p:bg>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CD8C10E7-47F7-7E4B-8CBA-8D455EC718FC}"/>
              </a:ext>
            </a:extLst>
          </p:cNvPr>
          <p:cNvSpPr>
            <a:spLocks noGrp="1"/>
          </p:cNvSpPr>
          <p:nvPr>
            <p:ph type="sldNum" sz="quarter" idx="12"/>
          </p:nvPr>
        </p:nvSpPr>
        <p:spPr>
          <a:xfrm>
            <a:off x="8991600" y="6342213"/>
            <a:ext cx="2743200" cy="126789"/>
          </a:xfrm>
          <a:prstGeom prst="rect">
            <a:avLst/>
          </a:prstGeom>
        </p:spPr>
        <p:txBody>
          <a:bodyPr>
            <a:noAutofit/>
          </a:bodyPr>
          <a:lstStyle>
            <a:lvl1pPr>
              <a:defRPr sz="900" b="0" i="0">
                <a:solidFill>
                  <a:schemeClr val="bg1"/>
                </a:solidFill>
                <a:latin typeface="Arial" panose="020B0604020202020204" pitchFamily="34" charset="0"/>
              </a:defRPr>
            </a:lvl1pPr>
          </a:lstStyle>
          <a:p>
            <a:fld id="{BB55D76A-9B6E-CD41-ABBE-F6C938295BAD}" type="slidenum">
              <a:rPr lang="en-US" smtClean="0"/>
              <a:pPr/>
              <a:t>‹#›</a:t>
            </a:fld>
            <a:endParaRPr lang="en-US"/>
          </a:p>
        </p:txBody>
      </p:sp>
      <p:pic>
        <p:nvPicPr>
          <p:cNvPr id="6" name="Picture 5">
            <a:extLst>
              <a:ext uri="{FF2B5EF4-FFF2-40B4-BE49-F238E27FC236}">
                <a16:creationId xmlns:a16="http://schemas.microsoft.com/office/drawing/2014/main" id="{53CFDA3F-28FC-344A-912B-B96607902E41}"/>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Tree>
    <p:extLst>
      <p:ext uri="{BB962C8B-B14F-4D97-AF65-F5344CB8AC3E}">
        <p14:creationId xmlns:p14="http://schemas.microsoft.com/office/powerpoint/2010/main" val="14232773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Divider Warm Red">
    <p:bg>
      <p:bgPr>
        <a:solidFill>
          <a:schemeClr val="accent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794486" y="362694"/>
            <a:ext cx="7267237" cy="1834029"/>
          </a:xfrm>
        </p:spPr>
        <p:txBody>
          <a:bodyPr lIns="0" tIns="0" rIns="0" bIns="0" anchor="t">
            <a:noAutofit/>
          </a:bodyPr>
          <a:lstStyle>
            <a:lvl1pPr marL="0" indent="0">
              <a:lnSpc>
                <a:spcPct val="100000"/>
              </a:lnSpc>
              <a:buNone/>
              <a:defRPr sz="6700" b="0" i="0">
                <a:ln w="12700">
                  <a:noFill/>
                </a:ln>
                <a:solidFill>
                  <a:schemeClr val="bg1"/>
                </a:solidFill>
                <a:latin typeface="Arial" panose="020B0604020202020204" pitchFamily="34" charset="0"/>
              </a:defRPr>
            </a:lvl1pPr>
          </a:lstStyle>
          <a:p>
            <a:pPr lvl="0"/>
            <a:r>
              <a:rPr lang="en-US"/>
              <a:t>Chapter</a:t>
            </a:r>
          </a:p>
          <a:p>
            <a:pPr lvl="0"/>
            <a:endParaRPr lang="en-US"/>
          </a:p>
        </p:txBody>
      </p:sp>
      <p:sp>
        <p:nvSpPr>
          <p:cNvPr id="19" name="Content Placeholder 2">
            <a:extLst>
              <a:ext uri="{FF2B5EF4-FFF2-40B4-BE49-F238E27FC236}">
                <a16:creationId xmlns:a16="http://schemas.microsoft.com/office/drawing/2014/main" id="{067CC0A5-3F5F-4B48-9F76-D069280A1AA0}"/>
              </a:ext>
            </a:extLst>
          </p:cNvPr>
          <p:cNvSpPr>
            <a:spLocks noGrp="1"/>
          </p:cNvSpPr>
          <p:nvPr>
            <p:ph idx="17" hasCustomPrompt="1"/>
          </p:nvPr>
        </p:nvSpPr>
        <p:spPr>
          <a:xfrm>
            <a:off x="465483" y="362695"/>
            <a:ext cx="1200978" cy="1834029"/>
          </a:xfrm>
          <a:ln>
            <a:noFill/>
          </a:ln>
        </p:spPr>
        <p:txBody>
          <a:bodyPr lIns="0" tIns="0" rIns="0" bIns="0" anchor="t">
            <a:noAutofit/>
          </a:bodyPr>
          <a:lstStyle>
            <a:lvl1pPr marL="0" indent="0">
              <a:lnSpc>
                <a:spcPct val="100000"/>
              </a:lnSpc>
              <a:buNone/>
              <a:defRPr sz="6700" b="0" i="0">
                <a:ln w="12700">
                  <a:solidFill>
                    <a:schemeClr val="bg1"/>
                  </a:solidFill>
                </a:ln>
                <a:noFill/>
                <a:latin typeface="Arial" panose="020B0604020202020204" pitchFamily="34" charset="0"/>
              </a:defRPr>
            </a:lvl1pPr>
          </a:lstStyle>
          <a:p>
            <a:pPr lvl="0"/>
            <a:r>
              <a:rPr lang="en-US"/>
              <a:t>02</a:t>
            </a:r>
          </a:p>
        </p:txBody>
      </p:sp>
      <p:pic>
        <p:nvPicPr>
          <p:cNvPr id="7" name="Picture 6">
            <a:extLst>
              <a:ext uri="{FF2B5EF4-FFF2-40B4-BE49-F238E27FC236}">
                <a16:creationId xmlns:a16="http://schemas.microsoft.com/office/drawing/2014/main" id="{41F13047-9FDA-194E-91DD-9A7D2C3EF1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666875" y="4876800"/>
            <a:ext cx="7183438" cy="1447800"/>
          </a:xfrm>
        </p:spPr>
        <p:txBody>
          <a:bodyPr lIns="0" tIns="0" rIns="0" bIns="0">
            <a:normAutofit/>
          </a:bodyPr>
          <a:lstStyle>
            <a:lvl1pPr marL="0" indent="0">
              <a:buNone/>
              <a:defRPr sz="1600">
                <a:solidFill>
                  <a:schemeClr val="bg1"/>
                </a:solidFill>
              </a:defRPr>
            </a:lvl1pPr>
          </a:lstStyle>
          <a:p>
            <a:pPr lvl="0"/>
            <a:r>
              <a:rPr lang="en-US"/>
              <a:t>Insert description here</a:t>
            </a:r>
          </a:p>
        </p:txBody>
      </p:sp>
    </p:spTree>
    <p:extLst>
      <p:ext uri="{BB962C8B-B14F-4D97-AF65-F5344CB8AC3E}">
        <p14:creationId xmlns:p14="http://schemas.microsoft.com/office/powerpoint/2010/main" val="2854136158"/>
      </p:ext>
    </p:extLst>
  </p:cSld>
  <p:clrMapOvr>
    <a:masterClrMapping/>
  </p:clrMapOvr>
  <p:extLst>
    <p:ext uri="{DCECCB84-F9BA-43D5-87BE-67443E8EF086}">
      <p15:sldGuideLst xmlns:p15="http://schemas.microsoft.com/office/powerpoint/2012/main">
        <p15:guide id="1" pos="3840">
          <p15:clr>
            <a:srgbClr val="FBAE40"/>
          </p15:clr>
        </p15:guide>
        <p15:guide id="2" pos="288" userDrawn="1">
          <p15:clr>
            <a:srgbClr val="FBAE40"/>
          </p15:clr>
        </p15:guide>
        <p15:guide id="3" orient="horz" pos="3984">
          <p15:clr>
            <a:srgbClr val="FBAE40"/>
          </p15:clr>
        </p15:guide>
        <p15:guide id="4" orient="horz" pos="1176" userDrawn="1">
          <p15:clr>
            <a:srgbClr val="FBAE40"/>
          </p15:clr>
        </p15:guide>
        <p15:guide id="5" pos="3940" userDrawn="1">
          <p15:clr>
            <a:srgbClr val="FBAE40"/>
          </p15:clr>
        </p15:guide>
        <p15:guide id="6" orient="horz" pos="2328"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Divider Cloud">
    <p:bg>
      <p:bgPr>
        <a:solidFill>
          <a:schemeClr val="tx1"/>
        </a:solidFill>
        <a:effectLst/>
      </p:bgPr>
    </p:bg>
    <p:spTree>
      <p:nvGrpSpPr>
        <p:cNvPr id="1" name=""/>
        <p:cNvGrpSpPr/>
        <p:nvPr/>
      </p:nvGrpSpPr>
      <p:grpSpPr>
        <a:xfrm>
          <a:off x="0" y="0"/>
          <a:ext cx="0" cy="0"/>
          <a:chOff x="0" y="0"/>
          <a:chExt cx="0" cy="0"/>
        </a:xfrm>
      </p:grpSpPr>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794486" y="362694"/>
            <a:ext cx="7267237" cy="1834029"/>
          </a:xfrm>
        </p:spPr>
        <p:txBody>
          <a:bodyPr lIns="0" tIns="0" rIns="0" bIns="0" anchor="t">
            <a:noAutofit/>
          </a:bodyPr>
          <a:lstStyle>
            <a:lvl1pPr marL="0" indent="0">
              <a:lnSpc>
                <a:spcPct val="100000"/>
              </a:lnSpc>
              <a:buNone/>
              <a:defRPr sz="6700" b="0" i="0">
                <a:ln w="12700">
                  <a:noFill/>
                </a:ln>
                <a:solidFill>
                  <a:schemeClr val="accent6"/>
                </a:solidFill>
                <a:latin typeface="Arial" panose="020B0604020202020204" pitchFamily="34" charset="0"/>
              </a:defRPr>
            </a:lvl1pPr>
          </a:lstStyle>
          <a:p>
            <a:pPr lvl="0"/>
            <a:r>
              <a:rPr lang="en-US"/>
              <a:t>Chapter</a:t>
            </a:r>
          </a:p>
          <a:p>
            <a:pPr lvl="0"/>
            <a:endParaRPr lang="en-US"/>
          </a:p>
        </p:txBody>
      </p:sp>
      <p:sp>
        <p:nvSpPr>
          <p:cNvPr id="19" name="Content Placeholder 2">
            <a:extLst>
              <a:ext uri="{FF2B5EF4-FFF2-40B4-BE49-F238E27FC236}">
                <a16:creationId xmlns:a16="http://schemas.microsoft.com/office/drawing/2014/main" id="{067CC0A5-3F5F-4B48-9F76-D069280A1AA0}"/>
              </a:ext>
            </a:extLst>
          </p:cNvPr>
          <p:cNvSpPr>
            <a:spLocks noGrp="1"/>
          </p:cNvSpPr>
          <p:nvPr>
            <p:ph idx="17" hasCustomPrompt="1"/>
          </p:nvPr>
        </p:nvSpPr>
        <p:spPr>
          <a:xfrm>
            <a:off x="465483" y="362695"/>
            <a:ext cx="1200978" cy="1834029"/>
          </a:xfrm>
          <a:ln>
            <a:noFill/>
          </a:ln>
        </p:spPr>
        <p:txBody>
          <a:bodyPr lIns="0" tIns="0" rIns="0" bIns="0" anchor="t">
            <a:noAutofit/>
          </a:bodyPr>
          <a:lstStyle>
            <a:lvl1pPr marL="0" indent="0">
              <a:lnSpc>
                <a:spcPct val="100000"/>
              </a:lnSpc>
              <a:buNone/>
              <a:defRPr sz="6700" b="0" i="0">
                <a:ln w="12700">
                  <a:solidFill>
                    <a:schemeClr val="accent6"/>
                  </a:solidFill>
                </a:ln>
                <a:noFill/>
                <a:latin typeface="Arial" panose="020B0604020202020204" pitchFamily="34" charset="0"/>
              </a:defRPr>
            </a:lvl1pPr>
          </a:lstStyle>
          <a:p>
            <a:pPr lvl="0"/>
            <a:r>
              <a:rPr lang="en-US"/>
              <a:t>03</a:t>
            </a:r>
          </a:p>
        </p:txBody>
      </p:sp>
      <p:pic>
        <p:nvPicPr>
          <p:cNvPr id="7" name="Picture 6">
            <a:extLst>
              <a:ext uri="{FF2B5EF4-FFF2-40B4-BE49-F238E27FC236}">
                <a16:creationId xmlns:a16="http://schemas.microsoft.com/office/drawing/2014/main" id="{41F13047-9FDA-194E-91DD-9A7D2C3EF1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666875" y="4876800"/>
            <a:ext cx="7183438" cy="1447800"/>
          </a:xfrm>
        </p:spPr>
        <p:txBody>
          <a:bodyPr lIns="0" tIns="0" rIns="0" bIns="0">
            <a:normAutofit/>
          </a:bodyPr>
          <a:lstStyle>
            <a:lvl1pPr marL="0" indent="0">
              <a:buNone/>
              <a:defRPr sz="1600">
                <a:solidFill>
                  <a:schemeClr val="accent6"/>
                </a:solidFill>
              </a:defRPr>
            </a:lvl1pPr>
          </a:lstStyle>
          <a:p>
            <a:pPr lvl="0"/>
            <a:r>
              <a:rPr lang="en-US"/>
              <a:t>Insert description here</a:t>
            </a:r>
          </a:p>
        </p:txBody>
      </p:sp>
      <p:pic>
        <p:nvPicPr>
          <p:cNvPr id="9" name="Picture 8">
            <a:extLst>
              <a:ext uri="{FF2B5EF4-FFF2-40B4-BE49-F238E27FC236}">
                <a16:creationId xmlns:a16="http://schemas.microsoft.com/office/drawing/2014/main" id="{252C1239-C818-5547-A051-DE63AD6D67C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1481501694"/>
      </p:ext>
    </p:extLst>
  </p:cSld>
  <p:clrMapOvr>
    <a:masterClrMapping/>
  </p:clrMapOvr>
  <p:extLst>
    <p:ext uri="{DCECCB84-F9BA-43D5-87BE-67443E8EF086}">
      <p15:sldGuideLst xmlns:p15="http://schemas.microsoft.com/office/powerpoint/2012/main">
        <p15:guide id="1" pos="3840">
          <p15:clr>
            <a:srgbClr val="FBAE40"/>
          </p15:clr>
        </p15:guide>
        <p15:guide id="2" pos="288" userDrawn="1">
          <p15:clr>
            <a:srgbClr val="FBAE40"/>
          </p15:clr>
        </p15:guide>
        <p15:guide id="3" orient="horz" pos="3984">
          <p15:clr>
            <a:srgbClr val="FBAE40"/>
          </p15:clr>
        </p15:guide>
        <p15:guide id="4" orient="horz" pos="1176" userDrawn="1">
          <p15:clr>
            <a:srgbClr val="FBAE40"/>
          </p15:clr>
        </p15:guide>
        <p15:guide id="5" pos="3940" userDrawn="1">
          <p15:clr>
            <a:srgbClr val="FBAE40"/>
          </p15:clr>
        </p15:guide>
        <p15:guide id="6" orient="horz" pos="2328"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Divider Image">
    <p:bg>
      <p:bgPr>
        <a:solidFill>
          <a:schemeClr val="tx1"/>
        </a:solidFill>
        <a:effectLst/>
      </p:bgPr>
    </p:bg>
    <p:spTree>
      <p:nvGrpSpPr>
        <p:cNvPr id="1" name=""/>
        <p:cNvGrpSpPr/>
        <p:nvPr/>
      </p:nvGrpSpPr>
      <p:grpSpPr>
        <a:xfrm>
          <a:off x="0" y="0"/>
          <a:ext cx="0" cy="0"/>
          <a:chOff x="0" y="0"/>
          <a:chExt cx="0" cy="0"/>
        </a:xfrm>
      </p:grpSpPr>
      <p:sp>
        <p:nvSpPr>
          <p:cNvPr id="11" name="Picture Placeholder 5">
            <a:extLst>
              <a:ext uri="{FF2B5EF4-FFF2-40B4-BE49-F238E27FC236}">
                <a16:creationId xmlns:a16="http://schemas.microsoft.com/office/drawing/2014/main" id="{23901EE6-A7CE-4A4F-862C-5742DA834FDF}"/>
              </a:ext>
            </a:extLst>
          </p:cNvPr>
          <p:cNvSpPr>
            <a:spLocks noGrp="1"/>
          </p:cNvSpPr>
          <p:nvPr>
            <p:ph type="pic" sz="quarter" idx="27" hasCustomPrompt="1"/>
          </p:nvPr>
        </p:nvSpPr>
        <p:spPr>
          <a:xfrm>
            <a:off x="0" y="0"/>
            <a:ext cx="12192000" cy="6858000"/>
          </a:xfrm>
        </p:spPr>
        <p:txBody>
          <a:bodyPr anchor="ctr"/>
          <a:lstStyle>
            <a:lvl1pPr marL="0" indent="0" algn="ctr">
              <a:buNone/>
              <a:defRPr/>
            </a:lvl1pPr>
          </a:lstStyle>
          <a:p>
            <a:r>
              <a:rPr lang="en-US"/>
              <a:t>ADD PHOTO HERE</a:t>
            </a:r>
          </a:p>
        </p:txBody>
      </p:sp>
      <p:sp>
        <p:nvSpPr>
          <p:cNvPr id="18" name="Content Placeholder 2">
            <a:extLst>
              <a:ext uri="{FF2B5EF4-FFF2-40B4-BE49-F238E27FC236}">
                <a16:creationId xmlns:a16="http://schemas.microsoft.com/office/drawing/2014/main" id="{F8A78571-3B6A-804A-9424-90782341222A}"/>
              </a:ext>
            </a:extLst>
          </p:cNvPr>
          <p:cNvSpPr>
            <a:spLocks noGrp="1"/>
          </p:cNvSpPr>
          <p:nvPr>
            <p:ph idx="16" hasCustomPrompt="1"/>
          </p:nvPr>
        </p:nvSpPr>
        <p:spPr>
          <a:xfrm>
            <a:off x="1794486" y="362694"/>
            <a:ext cx="7267237" cy="1834029"/>
          </a:xfrm>
        </p:spPr>
        <p:txBody>
          <a:bodyPr lIns="0" tIns="0" rIns="0" bIns="0" anchor="t">
            <a:noAutofit/>
          </a:bodyPr>
          <a:lstStyle>
            <a:lvl1pPr marL="0" indent="0">
              <a:lnSpc>
                <a:spcPct val="100000"/>
              </a:lnSpc>
              <a:buNone/>
              <a:defRPr sz="6700" b="0" i="0">
                <a:ln w="12700">
                  <a:noFill/>
                </a:ln>
                <a:solidFill>
                  <a:schemeClr val="bg1"/>
                </a:solidFill>
                <a:latin typeface="Arial" panose="020B0604020202020204" pitchFamily="34" charset="0"/>
              </a:defRPr>
            </a:lvl1pPr>
          </a:lstStyle>
          <a:p>
            <a:pPr lvl="0"/>
            <a:r>
              <a:rPr lang="en-US"/>
              <a:t>Chapter</a:t>
            </a:r>
          </a:p>
          <a:p>
            <a:pPr lvl="0"/>
            <a:endParaRPr lang="en-US"/>
          </a:p>
        </p:txBody>
      </p:sp>
      <p:sp>
        <p:nvSpPr>
          <p:cNvPr id="19" name="Content Placeholder 2">
            <a:extLst>
              <a:ext uri="{FF2B5EF4-FFF2-40B4-BE49-F238E27FC236}">
                <a16:creationId xmlns:a16="http://schemas.microsoft.com/office/drawing/2014/main" id="{067CC0A5-3F5F-4B48-9F76-D069280A1AA0}"/>
              </a:ext>
            </a:extLst>
          </p:cNvPr>
          <p:cNvSpPr>
            <a:spLocks noGrp="1"/>
          </p:cNvSpPr>
          <p:nvPr>
            <p:ph idx="17" hasCustomPrompt="1"/>
          </p:nvPr>
        </p:nvSpPr>
        <p:spPr>
          <a:xfrm>
            <a:off x="465483" y="362695"/>
            <a:ext cx="1200978" cy="1834029"/>
          </a:xfrm>
          <a:ln>
            <a:noFill/>
          </a:ln>
        </p:spPr>
        <p:txBody>
          <a:bodyPr lIns="0" tIns="0" rIns="0" bIns="0" anchor="t">
            <a:noAutofit/>
          </a:bodyPr>
          <a:lstStyle>
            <a:lvl1pPr marL="0" indent="0">
              <a:lnSpc>
                <a:spcPct val="100000"/>
              </a:lnSpc>
              <a:buNone/>
              <a:defRPr sz="6700" b="0" i="0">
                <a:ln w="12700">
                  <a:solidFill>
                    <a:schemeClr val="bg1"/>
                  </a:solidFill>
                </a:ln>
                <a:noFill/>
                <a:latin typeface="Arial" panose="020B0604020202020204" pitchFamily="34" charset="0"/>
              </a:defRPr>
            </a:lvl1pPr>
          </a:lstStyle>
          <a:p>
            <a:pPr lvl="0"/>
            <a:r>
              <a:rPr lang="en-US"/>
              <a:t>04</a:t>
            </a:r>
          </a:p>
        </p:txBody>
      </p:sp>
      <p:pic>
        <p:nvPicPr>
          <p:cNvPr id="7" name="Picture 6">
            <a:extLst>
              <a:ext uri="{FF2B5EF4-FFF2-40B4-BE49-F238E27FC236}">
                <a16:creationId xmlns:a16="http://schemas.microsoft.com/office/drawing/2014/main" id="{41F13047-9FDA-194E-91DD-9A7D2C3EF160}"/>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2902"/>
            <a:ext cx="730344" cy="232381"/>
          </a:xfrm>
          <a:prstGeom prst="rect">
            <a:avLst/>
          </a:prstGeom>
        </p:spPr>
      </p:pic>
      <p:sp>
        <p:nvSpPr>
          <p:cNvPr id="8" name="Text Placeholder 7">
            <a:extLst>
              <a:ext uri="{FF2B5EF4-FFF2-40B4-BE49-F238E27FC236}">
                <a16:creationId xmlns:a16="http://schemas.microsoft.com/office/drawing/2014/main" id="{D4BA1A07-99D9-3B4B-A9A3-00AA4EB93986}"/>
              </a:ext>
            </a:extLst>
          </p:cNvPr>
          <p:cNvSpPr>
            <a:spLocks noGrp="1"/>
          </p:cNvSpPr>
          <p:nvPr>
            <p:ph type="body" sz="quarter" idx="18" hasCustomPrompt="1"/>
          </p:nvPr>
        </p:nvSpPr>
        <p:spPr>
          <a:xfrm>
            <a:off x="1666875" y="4876800"/>
            <a:ext cx="7183438" cy="1447800"/>
          </a:xfrm>
        </p:spPr>
        <p:txBody>
          <a:bodyPr lIns="0" tIns="0" rIns="0" bIns="0">
            <a:normAutofit/>
          </a:bodyPr>
          <a:lstStyle>
            <a:lvl1pPr marL="0" indent="0">
              <a:buNone/>
              <a:defRPr sz="1600">
                <a:solidFill>
                  <a:schemeClr val="bg1"/>
                </a:solidFill>
              </a:defRPr>
            </a:lvl1pPr>
          </a:lstStyle>
          <a:p>
            <a:pPr lvl="0"/>
            <a:r>
              <a:rPr lang="en-US"/>
              <a:t>Insert description here</a:t>
            </a:r>
          </a:p>
        </p:txBody>
      </p:sp>
    </p:spTree>
    <p:extLst>
      <p:ext uri="{BB962C8B-B14F-4D97-AF65-F5344CB8AC3E}">
        <p14:creationId xmlns:p14="http://schemas.microsoft.com/office/powerpoint/2010/main" val="2405560163"/>
      </p:ext>
    </p:extLst>
  </p:cSld>
  <p:clrMapOvr>
    <a:masterClrMapping/>
  </p:clrMapOvr>
  <p:extLst>
    <p:ext uri="{DCECCB84-F9BA-43D5-87BE-67443E8EF086}">
      <p15:sldGuideLst xmlns:p15="http://schemas.microsoft.com/office/powerpoint/2012/main">
        <p15:guide id="1" pos="3840">
          <p15:clr>
            <a:srgbClr val="FBAE40"/>
          </p15:clr>
        </p15:guide>
        <p15:guide id="2" pos="288" userDrawn="1">
          <p15:clr>
            <a:srgbClr val="FBAE40"/>
          </p15:clr>
        </p15:guide>
        <p15:guide id="3" orient="horz" pos="3984">
          <p15:clr>
            <a:srgbClr val="FBAE40"/>
          </p15:clr>
        </p15:guide>
        <p15:guide id="4" orient="horz" pos="1176" userDrawn="1">
          <p15:clr>
            <a:srgbClr val="FBAE40"/>
          </p15:clr>
        </p15:guide>
        <p15:guide id="5" pos="3940" userDrawn="1">
          <p15:clr>
            <a:srgbClr val="FBAE40"/>
          </p15:clr>
        </p15:guide>
        <p15:guide id="6" orient="horz" pos="2328"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genda 1">
    <p:bg>
      <p:bgPr>
        <a:solidFill>
          <a:schemeClr val="bg1"/>
        </a:soli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FA14206-8F94-F74F-9E18-B76A2B17131F}"/>
              </a:ext>
            </a:extLst>
          </p:cNvPr>
          <p:cNvSpPr>
            <a:spLocks noGrp="1"/>
          </p:cNvSpPr>
          <p:nvPr>
            <p:ph idx="1" hasCustomPrompt="1"/>
          </p:nvPr>
        </p:nvSpPr>
        <p:spPr>
          <a:xfrm>
            <a:off x="457200" y="1143000"/>
            <a:ext cx="1042290" cy="2971902"/>
          </a:xfrm>
        </p:spPr>
        <p:txBody>
          <a:bodyPr lIns="0" tIns="0" rIns="0" bIns="0" anchor="t">
            <a:normAutofit/>
          </a:bodyPr>
          <a:lstStyle>
            <a:lvl1pPr marL="0" indent="0">
              <a:lnSpc>
                <a:spcPct val="100000"/>
              </a:lnSpc>
              <a:buNone/>
              <a:defRPr sz="4400" b="0" i="0">
                <a:ln w="12700">
                  <a:solidFill>
                    <a:schemeClr val="tx2"/>
                  </a:solidFill>
                </a:ln>
                <a:noFill/>
                <a:latin typeface="Arial" panose="020B0604020202020204" pitchFamily="34" charset="0"/>
              </a:defRPr>
            </a:lvl1pPr>
          </a:lstStyle>
          <a:p>
            <a:pPr lvl="0"/>
            <a:r>
              <a:rPr lang="en-US"/>
              <a:t>01</a:t>
            </a:r>
          </a:p>
          <a:p>
            <a:pPr lvl="0"/>
            <a:r>
              <a:rPr lang="en-US"/>
              <a:t>02</a:t>
            </a:r>
          </a:p>
          <a:p>
            <a:pPr lvl="0"/>
            <a:r>
              <a:rPr lang="en-US"/>
              <a:t>03</a:t>
            </a:r>
          </a:p>
          <a:p>
            <a:pPr lvl="0"/>
            <a:r>
              <a:rPr lang="en-US"/>
              <a:t>04</a:t>
            </a:r>
          </a:p>
        </p:txBody>
      </p:sp>
      <p:sp>
        <p:nvSpPr>
          <p:cNvPr id="11" name="Content Placeholder 2">
            <a:extLst>
              <a:ext uri="{FF2B5EF4-FFF2-40B4-BE49-F238E27FC236}">
                <a16:creationId xmlns:a16="http://schemas.microsoft.com/office/drawing/2014/main" id="{CD04DC24-C315-324C-9D46-EBAE4F47F880}"/>
              </a:ext>
            </a:extLst>
          </p:cNvPr>
          <p:cNvSpPr>
            <a:spLocks noGrp="1"/>
          </p:cNvSpPr>
          <p:nvPr>
            <p:ph idx="13" hasCustomPrompt="1"/>
          </p:nvPr>
        </p:nvSpPr>
        <p:spPr>
          <a:xfrm>
            <a:off x="1499490" y="1134161"/>
            <a:ext cx="8912696" cy="4114902"/>
          </a:xfrm>
        </p:spPr>
        <p:txBody>
          <a:bodyPr lIns="0" tIns="0" rIns="0" bIns="0" anchor="t">
            <a:normAutofit/>
          </a:bodyPr>
          <a:lstStyle>
            <a:lvl1pPr marL="0" indent="0">
              <a:lnSpc>
                <a:spcPct val="100000"/>
              </a:lnSpc>
              <a:buNone/>
              <a:defRPr sz="4400" b="0" i="0">
                <a:ln w="12700">
                  <a:noFill/>
                </a:ln>
                <a:solidFill>
                  <a:schemeClr val="tx2"/>
                </a:solidFill>
                <a:latin typeface="Arial" panose="020B0604020202020204" pitchFamily="34" charset="0"/>
              </a:defRPr>
            </a:lvl1pPr>
          </a:lstStyle>
          <a:p>
            <a:pPr lvl="0"/>
            <a:r>
              <a:rPr lang="en-US"/>
              <a:t>Chapter</a:t>
            </a:r>
          </a:p>
          <a:p>
            <a:pPr lvl="0"/>
            <a:r>
              <a:rPr lang="en-US"/>
              <a:t>Chapter</a:t>
            </a:r>
          </a:p>
          <a:p>
            <a:pPr lvl="0"/>
            <a:r>
              <a:rPr lang="en-US"/>
              <a:t>Chapter</a:t>
            </a:r>
          </a:p>
          <a:p>
            <a:pPr lvl="0"/>
            <a:r>
              <a:rPr lang="en-US"/>
              <a:t>Chapter</a:t>
            </a:r>
          </a:p>
        </p:txBody>
      </p:sp>
      <p:sp>
        <p:nvSpPr>
          <p:cNvPr id="9" name="Title Placeholder 1">
            <a:extLst>
              <a:ext uri="{FF2B5EF4-FFF2-40B4-BE49-F238E27FC236}">
                <a16:creationId xmlns:a16="http://schemas.microsoft.com/office/drawing/2014/main" id="{57FF9043-BF86-3E41-9994-E552D5B34BB5}"/>
              </a:ext>
            </a:extLst>
          </p:cNvPr>
          <p:cNvSpPr>
            <a:spLocks noGrp="1"/>
          </p:cNvSpPr>
          <p:nvPr>
            <p:ph type="title" hasCustomPrompt="1"/>
          </p:nvPr>
        </p:nvSpPr>
        <p:spPr>
          <a:xfrm>
            <a:off x="457200" y="495300"/>
            <a:ext cx="4666998" cy="281078"/>
          </a:xfrm>
          <a:prstGeom prst="rect">
            <a:avLst/>
          </a:prstGeom>
        </p:spPr>
        <p:txBody>
          <a:bodyPr vert="horz" lIns="0" tIns="0" rIns="0" bIns="0" rtlCol="0" anchor="t">
            <a:noAutofit/>
          </a:bodyPr>
          <a:lstStyle/>
          <a:p>
            <a:r>
              <a:rPr lang="en-US"/>
              <a:t>Agenda</a:t>
            </a:r>
          </a:p>
        </p:txBody>
      </p:sp>
      <p:pic>
        <p:nvPicPr>
          <p:cNvPr id="14" name="Picture 13">
            <a:extLst>
              <a:ext uri="{FF2B5EF4-FFF2-40B4-BE49-F238E27FC236}">
                <a16:creationId xmlns:a16="http://schemas.microsoft.com/office/drawing/2014/main" id="{B31CD84C-55F6-984B-AB1C-44B97692B59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457200" y="6301934"/>
            <a:ext cx="730344" cy="232382"/>
          </a:xfrm>
          <a:prstGeom prst="rect">
            <a:avLst/>
          </a:prstGeom>
        </p:spPr>
      </p:pic>
    </p:spTree>
    <p:extLst>
      <p:ext uri="{BB962C8B-B14F-4D97-AF65-F5344CB8AC3E}">
        <p14:creationId xmlns:p14="http://schemas.microsoft.com/office/powerpoint/2010/main" val="1788299057"/>
      </p:ext>
    </p:extLst>
  </p:cSld>
  <p:clrMapOvr>
    <a:masterClrMapping/>
  </p:clrMapOvr>
  <p:extLst>
    <p:ext uri="{DCECCB84-F9BA-43D5-87BE-67443E8EF086}">
      <p15:sldGuideLst xmlns:p15="http://schemas.microsoft.com/office/powerpoint/2012/main">
        <p15:guide id="1" pos="3840" userDrawn="1">
          <p15:clr>
            <a:srgbClr val="FBAE40"/>
          </p15:clr>
        </p15:guide>
        <p15:guide id="2" pos="7680" userDrawn="1">
          <p15:clr>
            <a:srgbClr val="FBAE40"/>
          </p15:clr>
        </p15:guide>
        <p15:guide id="3" orient="horz" pos="768" userDrawn="1">
          <p15:clr>
            <a:srgbClr val="FBAE40"/>
          </p15:clr>
        </p15:guide>
        <p15:guide id="4" orient="horz" pos="3384"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546512-28CF-D240-B81F-9ACB8CB1ABBF}"/>
              </a:ext>
            </a:extLst>
          </p:cNvPr>
          <p:cNvSpPr>
            <a:spLocks noGrp="1"/>
          </p:cNvSpPr>
          <p:nvPr>
            <p:ph type="title"/>
          </p:nvPr>
        </p:nvSpPr>
        <p:spPr>
          <a:xfrm>
            <a:off x="457200" y="495300"/>
            <a:ext cx="4666998" cy="281078"/>
          </a:xfrm>
          <a:prstGeom prst="rect">
            <a:avLst/>
          </a:prstGeom>
        </p:spPr>
        <p:txBody>
          <a:bodyPr vert="horz" lIns="0" tIns="0" rIns="0" bIns="0" rtlCol="0" anchor="t">
            <a:noAutofit/>
          </a:bodyPr>
          <a:lstStyle/>
          <a:p>
            <a:r>
              <a:rPr lang="en-US"/>
              <a:t>Click to edit Master title style</a:t>
            </a:r>
          </a:p>
        </p:txBody>
      </p:sp>
      <p:sp>
        <p:nvSpPr>
          <p:cNvPr id="3" name="Text Placeholder 2">
            <a:extLst>
              <a:ext uri="{FF2B5EF4-FFF2-40B4-BE49-F238E27FC236}">
                <a16:creationId xmlns:a16="http://schemas.microsoft.com/office/drawing/2014/main" id="{956130B2-56B0-7F46-8400-1E3680E9AAFB}"/>
              </a:ext>
            </a:extLst>
          </p:cNvPr>
          <p:cNvSpPr>
            <a:spLocks noGrp="1"/>
          </p:cNvSpPr>
          <p:nvPr>
            <p:ph type="body" idx="1"/>
          </p:nvPr>
        </p:nvSpPr>
        <p:spPr>
          <a:xfrm>
            <a:off x="457200" y="1143001"/>
            <a:ext cx="11277600" cy="48387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33B5C29C-C4AF-DD48-AE8A-5B7CB4F103AB}"/>
              </a:ext>
            </a:extLst>
          </p:cNvPr>
          <p:cNvSpPr>
            <a:spLocks noGrp="1"/>
          </p:cNvSpPr>
          <p:nvPr>
            <p:ph type="sldNum" sz="quarter" idx="4"/>
          </p:nvPr>
        </p:nvSpPr>
        <p:spPr>
          <a:xfrm>
            <a:off x="8991601" y="6372375"/>
            <a:ext cx="2743200" cy="126789"/>
          </a:xfrm>
          <a:prstGeom prst="rect">
            <a:avLst/>
          </a:prstGeom>
        </p:spPr>
        <p:txBody>
          <a:bodyPr anchor="ctr">
            <a:noAutofit/>
          </a:bodyPr>
          <a:lstStyle>
            <a:lvl1pPr algn="r">
              <a:defRPr sz="1200" b="0" i="0">
                <a:solidFill>
                  <a:schemeClr val="bg1"/>
                </a:solidFill>
                <a:latin typeface="+mn-lt"/>
              </a:defRPr>
            </a:lvl1pPr>
          </a:lstStyle>
          <a:p>
            <a:fld id="{BB55D76A-9B6E-CD41-ABBE-F6C938295BAD}" type="slidenum">
              <a:rPr lang="en-US" smtClean="0"/>
              <a:pPr/>
              <a:t>‹#›</a:t>
            </a:fld>
            <a:endParaRPr lang="en-US"/>
          </a:p>
        </p:txBody>
      </p:sp>
    </p:spTree>
    <p:extLst>
      <p:ext uri="{BB962C8B-B14F-4D97-AF65-F5344CB8AC3E}">
        <p14:creationId xmlns:p14="http://schemas.microsoft.com/office/powerpoint/2010/main" val="2458327591"/>
      </p:ext>
    </p:extLst>
  </p:cSld>
  <p:clrMap bg1="lt1" tx1="dk1" bg2="lt2" tx2="dk2" accent1="accent1" accent2="accent2" accent3="accent3" accent4="accent4" accent5="accent5" accent6="accent6" hlink="hlink" folHlink="folHlink"/>
  <p:sldLayoutIdLst>
    <p:sldLayoutId id="2147483764" r:id="rId1"/>
    <p:sldLayoutId id="2147483829" r:id="rId2"/>
    <p:sldLayoutId id="2147483792" r:id="rId3"/>
    <p:sldLayoutId id="2147483828" r:id="rId4"/>
    <p:sldLayoutId id="2147483830" r:id="rId5"/>
    <p:sldLayoutId id="2147483784" r:id="rId6"/>
    <p:sldLayoutId id="2147483841" r:id="rId7"/>
    <p:sldLayoutId id="2147483842" r:id="rId8"/>
    <p:sldLayoutId id="2147483766" r:id="rId9"/>
    <p:sldLayoutId id="2147483843" r:id="rId10"/>
    <p:sldLayoutId id="2147483808" r:id="rId11"/>
    <p:sldLayoutId id="2147483831" r:id="rId12"/>
    <p:sldLayoutId id="2147483810" r:id="rId13"/>
    <p:sldLayoutId id="2147483809" r:id="rId14"/>
    <p:sldLayoutId id="2147483834" r:id="rId15"/>
    <p:sldLayoutId id="2147483835" r:id="rId16"/>
    <p:sldLayoutId id="2147483811" r:id="rId17"/>
    <p:sldLayoutId id="2147483825" r:id="rId18"/>
    <p:sldLayoutId id="2147483845" r:id="rId19"/>
    <p:sldLayoutId id="2147483833" r:id="rId20"/>
    <p:sldLayoutId id="2147483813" r:id="rId21"/>
    <p:sldLayoutId id="2147483767" r:id="rId22"/>
    <p:sldLayoutId id="2147483821" r:id="rId23"/>
    <p:sldLayoutId id="2147483822" r:id="rId24"/>
    <p:sldLayoutId id="2147483824" r:id="rId25"/>
    <p:sldLayoutId id="2147483832" r:id="rId26"/>
    <p:sldLayoutId id="2147483823" r:id="rId27"/>
    <p:sldLayoutId id="2147483815" r:id="rId28"/>
    <p:sldLayoutId id="2147483816" r:id="rId29"/>
    <p:sldLayoutId id="2147483838" r:id="rId30"/>
    <p:sldLayoutId id="2147483839" r:id="rId31"/>
    <p:sldLayoutId id="2147483817" r:id="rId32"/>
    <p:sldLayoutId id="2147483819" r:id="rId33"/>
    <p:sldLayoutId id="2147483826" r:id="rId34"/>
    <p:sldLayoutId id="2147483827" r:id="rId35"/>
    <p:sldLayoutId id="2147483814" r:id="rId36"/>
    <p:sldLayoutId id="2147483795" r:id="rId37"/>
    <p:sldLayoutId id="2147483785" r:id="rId38"/>
    <p:sldLayoutId id="2147483799" r:id="rId39"/>
    <p:sldLayoutId id="2147483798" r:id="rId40"/>
    <p:sldLayoutId id="2147483791" r:id="rId41"/>
    <p:sldLayoutId id="2147483788" r:id="rId42"/>
    <p:sldLayoutId id="2147483804" r:id="rId43"/>
    <p:sldLayoutId id="2147483806" r:id="rId44"/>
    <p:sldLayoutId id="2147483802" r:id="rId45"/>
    <p:sldLayoutId id="2147483805" r:id="rId46"/>
    <p:sldLayoutId id="2147483777" r:id="rId47"/>
    <p:sldLayoutId id="2147483786" r:id="rId48"/>
    <p:sldLayoutId id="2147483782" r:id="rId49"/>
    <p:sldLayoutId id="2147483797" r:id="rId50"/>
  </p:sldLayoutIdLst>
  <p:hf hdr="0" ftr="0" dt="0"/>
  <p:txStyles>
    <p:titleStyle>
      <a:lvl1pPr algn="l" defTabSz="914400" rtl="0" eaLnBrk="1" latinLnBrk="0" hangingPunct="1">
        <a:lnSpc>
          <a:spcPct val="90000"/>
        </a:lnSpc>
        <a:spcBef>
          <a:spcPct val="0"/>
        </a:spcBef>
        <a:buNone/>
        <a:defRPr sz="1600" b="0" i="0" kern="1200">
          <a:solidFill>
            <a:schemeClr val="tx2"/>
          </a:solidFill>
          <a:latin typeface="+mn-lt"/>
          <a:ea typeface="Helvetica Neue" panose="02000503000000020004" pitchFamily="2" charset="0"/>
          <a:cs typeface="Helvetica Neue" panose="02000503000000020004" pitchFamily="2"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1600" b="0" i="0" kern="1200">
          <a:solidFill>
            <a:schemeClr val="tx2"/>
          </a:solidFill>
          <a:latin typeface="+mn-lt"/>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mn-lt"/>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2"/>
          </a:solidFill>
          <a:latin typeface="+mn-lt"/>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mn-lt"/>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mn-lt"/>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288" userDrawn="1">
          <p15:clr>
            <a:srgbClr val="F26B43"/>
          </p15:clr>
        </p15:guide>
        <p15:guide id="3" orient="horz" pos="2160">
          <p15:clr>
            <a:srgbClr val="F26B43"/>
          </p15:clr>
        </p15:guide>
        <p15:guide id="5" orient="horz" pos="3768">
          <p15:clr>
            <a:srgbClr val="F26B43"/>
          </p15:clr>
        </p15:guide>
        <p15:guide id="6" orient="horz" pos="4080" userDrawn="1">
          <p15:clr>
            <a:srgbClr val="F26B43"/>
          </p15:clr>
        </p15:guide>
        <p15:guide id="7" orient="horz" pos="312" userDrawn="1">
          <p15:clr>
            <a:srgbClr val="F26B43"/>
          </p15:clr>
        </p15:guide>
        <p15:guide id="8" orient="horz" pos="2328">
          <p15:clr>
            <a:srgbClr val="F26B43"/>
          </p15:clr>
        </p15:guide>
        <p15:guide id="9" pos="7392" userDrawn="1">
          <p15:clr>
            <a:srgbClr val="F26B43"/>
          </p15:clr>
        </p15:guide>
        <p15:guide id="10" orient="horz" pos="4200" userDrawn="1">
          <p15:clr>
            <a:srgbClr val="F26B43"/>
          </p15:clr>
        </p15:guide>
        <p15:guide id="11" orient="horz" pos="2260" userDrawn="1">
          <p15:clr>
            <a:srgbClr val="F26B43"/>
          </p15:clr>
        </p15:guide>
        <p15:guide id="12" orient="horz" pos="388" userDrawn="1">
          <p15:clr>
            <a:srgbClr val="F26B43"/>
          </p15:clr>
        </p15:guide>
        <p15:guide id="13" pos="4608" userDrawn="1">
          <p15:clr>
            <a:srgbClr val="F26B43"/>
          </p15:clr>
        </p15:guide>
        <p15:guide id="14" orient="horz" pos="72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hyperlink" Target="https://docs.microsoft.com/en-us/azure/cloud-adoption-framework/ready/landing-zone/"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docs.microsoft.com/en-us/azure/cloud-adoption-framework/ready/enterprise-scale/faq#example-of-an-optimal-management-group-hierarchy-aligned-to-enterprise-scale-architecture" TargetMode="External"/><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image" Target="../media/image17.png"/><Relationship Id="rId1" Type="http://schemas.openxmlformats.org/officeDocument/2006/relationships/slideLayout" Target="../slideLayouts/slideLayout7.xml"/><Relationship Id="rId4" Type="http://schemas.openxmlformats.org/officeDocument/2006/relationships/image" Target="../media/image18.wmf"/></Relationships>
</file>

<file path=ppt/slides/_rels/slide8.xml.rels><?xml version="1.0" encoding="UTF-8" standalone="yes"?>
<Relationships xmlns="http://schemas.openxmlformats.org/package/2006/relationships"><Relationship Id="rId2" Type="http://schemas.openxmlformats.org/officeDocument/2006/relationships/hyperlink" Target="https://kyndryl.sharepoint.com/:x:/r/sites/BSNITransformationProjectTeam/Shared%20Documents/BSNI%20Landing%20Platform%20Design/Candidate%20Policies%20and%20Tags.xlsx?d=w282440abe9e74c3a8d11214f3b9cfa11&amp;csf=1&amp;web=1&amp;e=W7DiTB" TargetMode="Externa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hyperlink" Target="https://kyndryl.sharepoint.com/:x:/r/sites/BSNITransformationProjectTeam/Shared%20Documents/BSNI%20Landing%20Platform%20Design/Candidate%20Policies%20and%20Tags.xlsx?d=w282440abe9e74c3a8d11214f3b9cfa11&amp;csf=1&amp;web=1&amp;e=W7DiTB"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522C1C2-3C23-6245-9606-B7DB8FB1F586}"/>
              </a:ext>
            </a:extLst>
          </p:cNvPr>
          <p:cNvSpPr>
            <a:spLocks noGrp="1"/>
          </p:cNvSpPr>
          <p:nvPr>
            <p:ph type="body" sz="quarter" idx="14"/>
          </p:nvPr>
        </p:nvSpPr>
        <p:spPr>
          <a:xfrm>
            <a:off x="279990" y="4145648"/>
            <a:ext cx="11057861" cy="2032000"/>
          </a:xfrm>
        </p:spPr>
        <p:txBody>
          <a:bodyPr/>
          <a:lstStyle/>
          <a:p>
            <a:pPr>
              <a:lnSpc>
                <a:spcPct val="100000"/>
              </a:lnSpc>
              <a:spcBef>
                <a:spcPts val="0"/>
              </a:spcBef>
            </a:pPr>
            <a:r>
              <a:rPr lang="en-US" sz="4000" dirty="0"/>
              <a:t>KYNDRYL Shared Infra CH</a:t>
            </a:r>
          </a:p>
          <a:p>
            <a:pPr>
              <a:lnSpc>
                <a:spcPct val="100000"/>
              </a:lnSpc>
              <a:spcBef>
                <a:spcPts val="0"/>
              </a:spcBef>
            </a:pPr>
            <a:r>
              <a:rPr lang="en-US" sz="2800" dirty="0"/>
              <a:t>Azure Landing Zone </a:t>
            </a:r>
            <a:r>
              <a:rPr lang="de-DE" sz="2800" dirty="0"/>
              <a:t>–</a:t>
            </a:r>
            <a:r>
              <a:rPr lang="en-US" sz="2800" dirty="0"/>
              <a:t> Design</a:t>
            </a:r>
          </a:p>
          <a:p>
            <a:pPr>
              <a:lnSpc>
                <a:spcPct val="100000"/>
              </a:lnSpc>
              <a:spcBef>
                <a:spcPts val="0"/>
              </a:spcBef>
            </a:pPr>
            <a:endParaRPr lang="en-US" sz="3600" dirty="0"/>
          </a:p>
          <a:p>
            <a:pPr>
              <a:lnSpc>
                <a:spcPct val="100000"/>
              </a:lnSpc>
              <a:spcBef>
                <a:spcPts val="0"/>
              </a:spcBef>
            </a:pPr>
            <a:r>
              <a:rPr lang="en-US" sz="2000" dirty="0"/>
              <a:t>Wojciech Pazdzierkiewicz</a:t>
            </a:r>
            <a:r>
              <a:rPr lang="de-DE" sz="2000" dirty="0"/>
              <a:t> – Infrastructure Architect </a:t>
            </a:r>
          </a:p>
          <a:p>
            <a:pPr>
              <a:lnSpc>
                <a:spcPct val="100000"/>
              </a:lnSpc>
              <a:spcBef>
                <a:spcPts val="0"/>
              </a:spcBef>
            </a:pPr>
            <a:endParaRPr lang="de-DE" sz="2000" dirty="0"/>
          </a:p>
        </p:txBody>
      </p:sp>
      <p:sp>
        <p:nvSpPr>
          <p:cNvPr id="3" name="Slide Number Placeholder 2">
            <a:extLst>
              <a:ext uri="{FF2B5EF4-FFF2-40B4-BE49-F238E27FC236}">
                <a16:creationId xmlns:a16="http://schemas.microsoft.com/office/drawing/2014/main" id="{EC9F0FA1-1C50-744F-8264-A27B0EC3790E}"/>
              </a:ext>
            </a:extLst>
          </p:cNvPr>
          <p:cNvSpPr>
            <a:spLocks noGrp="1"/>
          </p:cNvSpPr>
          <p:nvPr>
            <p:ph type="sldNum" sz="quarter" idx="4294967295"/>
          </p:nvPr>
        </p:nvSpPr>
        <p:spPr>
          <a:xfrm>
            <a:off x="8991601" y="6372375"/>
            <a:ext cx="2743200" cy="126789"/>
          </a:xfrm>
        </p:spPr>
        <p:txBody>
          <a:bodyPr/>
          <a:lstStyle/>
          <a:p>
            <a:fld id="{BB55D76A-9B6E-CD41-ABBE-F6C938295BAD}" type="slidenum">
              <a:rPr lang="en-US" smtClean="0"/>
              <a:pPr/>
              <a:t>1</a:t>
            </a:fld>
            <a:endParaRPr lang="en-US" dirty="0"/>
          </a:p>
        </p:txBody>
      </p:sp>
    </p:spTree>
    <p:extLst>
      <p:ext uri="{BB962C8B-B14F-4D97-AF65-F5344CB8AC3E}">
        <p14:creationId xmlns:p14="http://schemas.microsoft.com/office/powerpoint/2010/main" val="6420205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3">
            <a:extLst>
              <a:ext uri="{FF2B5EF4-FFF2-40B4-BE49-F238E27FC236}">
                <a16:creationId xmlns:a16="http://schemas.microsoft.com/office/drawing/2014/main" id="{50C3285A-09E2-5931-BF0C-A18B92C428AE}"/>
              </a:ext>
            </a:extLst>
          </p:cNvPr>
          <p:cNvSpPr txBox="1">
            <a:spLocks/>
          </p:cNvSpPr>
          <p:nvPr/>
        </p:nvSpPr>
        <p:spPr>
          <a:xfrm>
            <a:off x="1028700" y="1967266"/>
            <a:ext cx="2628900" cy="2547257"/>
          </a:xfrm>
          <a:prstGeom prst="rect">
            <a:avLst/>
          </a:prstGeom>
          <a:noFill/>
        </p:spPr>
        <p:txBody>
          <a:bodyPr vert="horz" lIns="91440" tIns="45720" rIns="91440" bIns="45720" rtlCol="0" anchor="ctr">
            <a:normAutofit/>
          </a:bodyPr>
          <a:lst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1pPr>
          </a:lstStyle>
          <a:p>
            <a:pPr marL="0" marR="0" lvl="0" indent="0" algn="ctr" fontAlgn="auto">
              <a:spcAft>
                <a:spcPts val="600"/>
              </a:spcAft>
              <a:buClrTx/>
              <a:buSzTx/>
              <a:tabLst/>
              <a:defRPr/>
            </a:pPr>
            <a:r>
              <a:rPr kumimoji="0" lang="en-US" sz="3600" b="0" i="0" u="none" strike="noStrike" kern="1200" cap="none" spc="0" normalizeH="0" baseline="0" noProof="0">
                <a:ln w="12700">
                  <a:noFill/>
                </a:ln>
                <a:solidFill>
                  <a:srgbClr val="FFFFFF"/>
                </a:solidFill>
                <a:effectLst/>
                <a:uLnTx/>
                <a:uFillTx/>
                <a:latin typeface="+mj-lt"/>
                <a:ea typeface="+mj-ea"/>
                <a:cs typeface="+mj-cs"/>
              </a:rPr>
              <a:t>RBAC</a:t>
            </a:r>
          </a:p>
        </p:txBody>
      </p:sp>
      <p:pic>
        <p:nvPicPr>
          <p:cNvPr id="4" name="Picture 3" descr="Diagram&#10;&#10;Description automatically generated with low confidence">
            <a:extLst>
              <a:ext uri="{FF2B5EF4-FFF2-40B4-BE49-F238E27FC236}">
                <a16:creationId xmlns:a16="http://schemas.microsoft.com/office/drawing/2014/main" id="{E41ADFC8-A603-EC66-F6D1-F995F66F52E8}"/>
              </a:ext>
            </a:extLst>
          </p:cNvPr>
          <p:cNvPicPr>
            <a:picLocks noChangeAspect="1"/>
          </p:cNvPicPr>
          <p:nvPr/>
        </p:nvPicPr>
        <p:blipFill>
          <a:blip r:embed="rId2"/>
          <a:stretch>
            <a:fillRect/>
          </a:stretch>
        </p:blipFill>
        <p:spPr>
          <a:xfrm>
            <a:off x="4777316" y="1232584"/>
            <a:ext cx="6780700" cy="4390502"/>
          </a:xfrm>
          <a:prstGeom prst="rect">
            <a:avLst/>
          </a:prstGeom>
        </p:spPr>
      </p:pic>
    </p:spTree>
    <p:extLst>
      <p:ext uri="{BB962C8B-B14F-4D97-AF65-F5344CB8AC3E}">
        <p14:creationId xmlns:p14="http://schemas.microsoft.com/office/powerpoint/2010/main" val="13601867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D8EAE2D-792A-6349-9AA5-EE02DDE6AF50}"/>
              </a:ext>
            </a:extLst>
          </p:cNvPr>
          <p:cNvSpPr>
            <a:spLocks noGrp="1"/>
          </p:cNvSpPr>
          <p:nvPr>
            <p:ph type="body" sz="quarter" idx="23"/>
          </p:nvPr>
        </p:nvSpPr>
        <p:spPr>
          <a:xfrm>
            <a:off x="909264" y="3429000"/>
            <a:ext cx="6569217" cy="2437020"/>
          </a:xfrm>
        </p:spPr>
        <p:txBody>
          <a:bodyPr/>
          <a:lstStyle/>
          <a:p>
            <a:r>
              <a:rPr lang="en-US" sz="4800" dirty="0"/>
              <a:t>THANK YOU</a:t>
            </a:r>
            <a:endParaRPr lang="x-none" sz="4800" dirty="0"/>
          </a:p>
        </p:txBody>
      </p:sp>
    </p:spTree>
    <p:extLst>
      <p:ext uri="{BB962C8B-B14F-4D97-AF65-F5344CB8AC3E}">
        <p14:creationId xmlns:p14="http://schemas.microsoft.com/office/powerpoint/2010/main" val="434879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8D1DCA23-9417-4F1C-862A-FA7B943C7D1A}"/>
              </a:ext>
            </a:extLst>
          </p:cNvPr>
          <p:cNvSpPr txBox="1">
            <a:spLocks/>
          </p:cNvSpPr>
          <p:nvPr/>
        </p:nvSpPr>
        <p:spPr>
          <a:xfrm>
            <a:off x="457200" y="495300"/>
            <a:ext cx="7207322" cy="583487"/>
          </a:xfrm>
          <a:prstGeom prst="rect">
            <a:avLst/>
          </a:prstGeom>
        </p:spPr>
        <p:txBody>
          <a:bodyPr/>
          <a:lst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dirty="0">
                <a:ln w="12700">
                  <a:noFill/>
                </a:ln>
                <a:solidFill>
                  <a:srgbClr val="042315"/>
                </a:solidFill>
                <a:latin typeface="Arial" panose="020B0604020202020204" pitchFamily="34" charset="0"/>
                <a:cs typeface="Arial" panose="020B0604020202020204" pitchFamily="34" charset="0"/>
              </a:rPr>
              <a:t>Topics</a:t>
            </a:r>
            <a:endParaRPr kumimoji="0" lang="en-MX" sz="3200" b="0" i="0" u="none" strike="noStrike" kern="1200" cap="none" spc="0" normalizeH="0" baseline="0" noProof="0" dirty="0">
              <a:ln w="12700">
                <a:noFill/>
              </a:ln>
              <a:solidFill>
                <a:srgbClr val="042315"/>
              </a:solidFill>
              <a:effectLst/>
              <a:uLnTx/>
              <a:uFillTx/>
              <a:latin typeface="Arial" panose="020B0604020202020204" pitchFamily="34" charset="0"/>
              <a:cs typeface="Arial" panose="020B0604020202020204" pitchFamily="34" charset="0"/>
            </a:endParaRPr>
          </a:p>
        </p:txBody>
      </p:sp>
      <p:sp>
        <p:nvSpPr>
          <p:cNvPr id="12" name="Text Placeholder 3">
            <a:extLst>
              <a:ext uri="{FF2B5EF4-FFF2-40B4-BE49-F238E27FC236}">
                <a16:creationId xmlns:a16="http://schemas.microsoft.com/office/drawing/2014/main" id="{4E605F16-7FB9-4A3D-8709-5D85B7204EF4}"/>
              </a:ext>
            </a:extLst>
          </p:cNvPr>
          <p:cNvSpPr txBox="1">
            <a:spLocks/>
          </p:cNvSpPr>
          <p:nvPr/>
        </p:nvSpPr>
        <p:spPr>
          <a:xfrm>
            <a:off x="603373" y="1265463"/>
            <a:ext cx="10712201" cy="1967932"/>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accent6"/>
                </a:solidFill>
                <a:latin typeface="TWK Everett" panose="020B0204000000000000"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800" b="1" dirty="0">
                <a:solidFill>
                  <a:schemeClr val="tx2"/>
                </a:solidFill>
                <a:latin typeface="TWK Everett" panose="020B0204000000000000" pitchFamily="34" charset="0"/>
                <a:ea typeface="+mn-ea"/>
                <a:cs typeface="+mn-cs"/>
              </a:rPr>
              <a:t>Management groups structure</a:t>
            </a:r>
          </a:p>
          <a:p>
            <a:r>
              <a:rPr lang="en-US" sz="1800" b="1" dirty="0">
                <a:solidFill>
                  <a:schemeClr val="tx2"/>
                </a:solidFill>
                <a:latin typeface="TWK Everett" panose="020B0204000000000000" pitchFamily="34" charset="0"/>
                <a:ea typeface="+mn-ea"/>
                <a:cs typeface="+mn-cs"/>
              </a:rPr>
              <a:t>Subscriptions</a:t>
            </a:r>
          </a:p>
          <a:p>
            <a:r>
              <a:rPr lang="en-US" sz="1800" b="1" dirty="0">
                <a:solidFill>
                  <a:schemeClr val="tx2"/>
                </a:solidFill>
                <a:latin typeface="TWK Everett" panose="020B0204000000000000" pitchFamily="34" charset="0"/>
                <a:ea typeface="+mn-ea"/>
                <a:cs typeface="+mn-cs"/>
              </a:rPr>
              <a:t>Resource groups</a:t>
            </a:r>
          </a:p>
          <a:p>
            <a:r>
              <a:rPr lang="en-US" sz="1800" b="1" dirty="0">
                <a:solidFill>
                  <a:schemeClr val="tx2"/>
                </a:solidFill>
                <a:latin typeface="TWK Everett" panose="020B0204000000000000" pitchFamily="34" charset="0"/>
                <a:ea typeface="+mn-ea"/>
                <a:cs typeface="+mn-cs"/>
              </a:rPr>
              <a:t>Policies</a:t>
            </a:r>
          </a:p>
          <a:p>
            <a:r>
              <a:rPr lang="en-US" sz="1800" b="1" dirty="0">
                <a:solidFill>
                  <a:schemeClr val="tx2"/>
                </a:solidFill>
                <a:latin typeface="TWK Everett" panose="020B0204000000000000" pitchFamily="34" charset="0"/>
                <a:ea typeface="+mn-ea"/>
                <a:cs typeface="+mn-cs"/>
              </a:rPr>
              <a:t>RBAC</a:t>
            </a:r>
          </a:p>
        </p:txBody>
      </p:sp>
    </p:spTree>
    <p:extLst>
      <p:ext uri="{BB962C8B-B14F-4D97-AF65-F5344CB8AC3E}">
        <p14:creationId xmlns:p14="http://schemas.microsoft.com/office/powerpoint/2010/main" val="27121616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3D833F-C4AB-9DE4-B2B6-30ACA3DB4A86}"/>
              </a:ext>
            </a:extLst>
          </p:cNvPr>
          <p:cNvSpPr txBox="1"/>
          <p:nvPr/>
        </p:nvSpPr>
        <p:spPr>
          <a:xfrm>
            <a:off x="351149" y="5644001"/>
            <a:ext cx="5578311" cy="276999"/>
          </a:xfrm>
          <a:prstGeom prst="rect">
            <a:avLst/>
          </a:prstGeom>
          <a:noFill/>
        </p:spPr>
        <p:txBody>
          <a:bodyPr wrap="square">
            <a:spAutoFit/>
          </a:bodyPr>
          <a:lstStyle/>
          <a:p>
            <a:r>
              <a:rPr lang="en-US" sz="1200" dirty="0">
                <a:hlinkClick r:id="rId2"/>
              </a:rPr>
              <a:t>What is an Azure landing zone? - Cloud Adoption Framework | Microsoft Docs</a:t>
            </a:r>
            <a:endParaRPr lang="en-US" sz="1200" dirty="0"/>
          </a:p>
        </p:txBody>
      </p:sp>
      <p:sp>
        <p:nvSpPr>
          <p:cNvPr id="5" name="TextBox 4">
            <a:extLst>
              <a:ext uri="{FF2B5EF4-FFF2-40B4-BE49-F238E27FC236}">
                <a16:creationId xmlns:a16="http://schemas.microsoft.com/office/drawing/2014/main" id="{663632A1-E726-DE21-6380-BA824650E837}"/>
              </a:ext>
            </a:extLst>
          </p:cNvPr>
          <p:cNvSpPr txBox="1"/>
          <p:nvPr/>
        </p:nvSpPr>
        <p:spPr>
          <a:xfrm>
            <a:off x="351149" y="299621"/>
            <a:ext cx="11628518" cy="1754326"/>
          </a:xfrm>
          <a:prstGeom prst="rect">
            <a:avLst/>
          </a:prstGeom>
          <a:noFill/>
        </p:spPr>
        <p:txBody>
          <a:bodyPr wrap="square">
            <a:spAutoFit/>
          </a:bodyPr>
          <a:lstStyle/>
          <a:p>
            <a:r>
              <a:rPr lang="en-US" b="1" i="0" dirty="0">
                <a:solidFill>
                  <a:schemeClr val="tx2"/>
                </a:solidFill>
                <a:effectLst/>
                <a:latin typeface="Segoe UI" panose="020B0502040204020203" pitchFamily="34" charset="0"/>
              </a:rPr>
              <a:t>An Azure landing zone is the output of a multi-subscription Azure environment that accounts for scale, security governance, networking, and identity.</a:t>
            </a:r>
          </a:p>
          <a:p>
            <a:endParaRPr lang="en-US" dirty="0">
              <a:solidFill>
                <a:schemeClr val="tx2"/>
              </a:solidFill>
              <a:latin typeface="Segoe UI" panose="020B0502040204020203" pitchFamily="34" charset="0"/>
            </a:endParaRPr>
          </a:p>
          <a:p>
            <a:r>
              <a:rPr lang="en-US" i="0" dirty="0">
                <a:solidFill>
                  <a:schemeClr val="tx2"/>
                </a:solidFill>
                <a:effectLst/>
                <a:latin typeface="Segoe UI" panose="020B0502040204020203" pitchFamily="34" charset="0"/>
              </a:rPr>
              <a:t>An Azure landing zone enables application migration, modernization, and innovation at enterprise-scale in Azure. This approach considers all platform resources that are required to support the customer's application portfolio and doesn't differentiate between infrastructure as a service or platform as a service.</a:t>
            </a:r>
            <a:endParaRPr lang="en-US" dirty="0">
              <a:solidFill>
                <a:schemeClr val="tx2"/>
              </a:solidFill>
            </a:endParaRPr>
          </a:p>
        </p:txBody>
      </p:sp>
      <p:sp>
        <p:nvSpPr>
          <p:cNvPr id="8" name="TextBox 7">
            <a:extLst>
              <a:ext uri="{FF2B5EF4-FFF2-40B4-BE49-F238E27FC236}">
                <a16:creationId xmlns:a16="http://schemas.microsoft.com/office/drawing/2014/main" id="{A5E01DAD-ECFC-E43D-F2B2-CCB97A21553C}"/>
              </a:ext>
            </a:extLst>
          </p:cNvPr>
          <p:cNvSpPr txBox="1"/>
          <p:nvPr/>
        </p:nvSpPr>
        <p:spPr>
          <a:xfrm>
            <a:off x="1571946" y="2694812"/>
            <a:ext cx="9924836" cy="2308324"/>
          </a:xfrm>
          <a:prstGeom prst="rect">
            <a:avLst/>
          </a:prstGeom>
          <a:noFill/>
        </p:spPr>
        <p:txBody>
          <a:bodyPr wrap="square">
            <a:spAutoFit/>
          </a:bodyPr>
          <a:lstStyle/>
          <a:p>
            <a:pPr algn="l">
              <a:buFont typeface="Arial" panose="020B0604020202020204" pitchFamily="34" charset="0"/>
              <a:buChar char="•"/>
            </a:pPr>
            <a:r>
              <a:rPr lang="en-US" sz="1600" b="1" i="0" dirty="0">
                <a:solidFill>
                  <a:schemeClr val="tx2"/>
                </a:solidFill>
                <a:effectLst/>
                <a:latin typeface="Segoe UI" panose="020B0502040204020203" pitchFamily="34" charset="0"/>
              </a:rPr>
              <a:t>Platform landing zones:</a:t>
            </a:r>
            <a:r>
              <a:rPr lang="en-US" sz="1600" b="0" i="0" dirty="0">
                <a:solidFill>
                  <a:schemeClr val="tx2"/>
                </a:solidFill>
                <a:effectLst/>
                <a:latin typeface="Segoe UI" panose="020B0502040204020203" pitchFamily="34" charset="0"/>
              </a:rPr>
              <a:t> Subscriptions deployed to provide centralized services, often operated by a central team, or a number of central teams split by function (e.g. networking, identity), which will be used by various workloads and applications. Platform landing zones represent key services that often benefit from being consolidated for efficiency and ease of operations. Examples include networking, identity, and management services.</a:t>
            </a:r>
          </a:p>
          <a:p>
            <a:pPr algn="l">
              <a:buFont typeface="Arial" panose="020B0604020202020204" pitchFamily="34" charset="0"/>
              <a:buChar char="•"/>
            </a:pPr>
            <a:endParaRPr lang="en-US" sz="1600" b="0" i="0" dirty="0">
              <a:solidFill>
                <a:schemeClr val="tx2"/>
              </a:solidFill>
              <a:effectLst/>
              <a:latin typeface="Segoe UI" panose="020B0502040204020203" pitchFamily="34" charset="0"/>
            </a:endParaRPr>
          </a:p>
          <a:p>
            <a:pPr algn="l">
              <a:buFont typeface="Arial" panose="020B0604020202020204" pitchFamily="34" charset="0"/>
              <a:buChar char="•"/>
            </a:pPr>
            <a:r>
              <a:rPr lang="en-US" sz="1600" b="1" i="0" dirty="0">
                <a:solidFill>
                  <a:schemeClr val="tx2"/>
                </a:solidFill>
                <a:effectLst/>
                <a:latin typeface="Segoe UI" panose="020B0502040204020203" pitchFamily="34" charset="0"/>
              </a:rPr>
              <a:t>Application landing zones:</a:t>
            </a:r>
            <a:r>
              <a:rPr lang="en-US" sz="1600" b="0" i="0" dirty="0">
                <a:solidFill>
                  <a:schemeClr val="tx2"/>
                </a:solidFill>
                <a:effectLst/>
                <a:latin typeface="Segoe UI" panose="020B0502040204020203" pitchFamily="34" charset="0"/>
              </a:rPr>
              <a:t> One or more subscriptions deployed as an environment for an application or workload. Application landing zones are placed in management groups like '</a:t>
            </a:r>
            <a:r>
              <a:rPr lang="en-US" sz="1600" b="0" i="0" dirty="0" err="1">
                <a:solidFill>
                  <a:schemeClr val="tx2"/>
                </a:solidFill>
                <a:effectLst/>
                <a:latin typeface="Segoe UI" panose="020B0502040204020203" pitchFamily="34" charset="0"/>
              </a:rPr>
              <a:t>corp</a:t>
            </a:r>
            <a:r>
              <a:rPr lang="en-US" sz="1600" b="0" i="0" dirty="0">
                <a:solidFill>
                  <a:schemeClr val="tx2"/>
                </a:solidFill>
                <a:effectLst/>
                <a:latin typeface="Segoe UI" panose="020B0502040204020203" pitchFamily="34" charset="0"/>
              </a:rPr>
              <a:t>' or 'online' beneath the 'landing zones' management group to ensure policy controls are correctly applied.</a:t>
            </a:r>
          </a:p>
        </p:txBody>
      </p:sp>
    </p:spTree>
    <p:extLst>
      <p:ext uri="{BB962C8B-B14F-4D97-AF65-F5344CB8AC3E}">
        <p14:creationId xmlns:p14="http://schemas.microsoft.com/office/powerpoint/2010/main" val="3583672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4E605F16-7FB9-4A3D-8709-5D85B7204EF4}"/>
              </a:ext>
            </a:extLst>
          </p:cNvPr>
          <p:cNvSpPr txBox="1">
            <a:spLocks/>
          </p:cNvSpPr>
          <p:nvPr/>
        </p:nvSpPr>
        <p:spPr>
          <a:xfrm>
            <a:off x="603373" y="1078787"/>
            <a:ext cx="10712201" cy="4944941"/>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accent6"/>
                </a:solidFill>
                <a:latin typeface="TWK Everett" panose="020B0204000000000000"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sz="1800" dirty="0">
              <a:solidFill>
                <a:schemeClr val="tx2"/>
              </a:solidFill>
              <a:latin typeface="TWK Everett" panose="020B0204000000000000" pitchFamily="34" charset="0"/>
              <a:ea typeface="+mn-ea"/>
              <a:cs typeface="+mn-cs"/>
            </a:endParaRPr>
          </a:p>
        </p:txBody>
      </p:sp>
      <p:sp>
        <p:nvSpPr>
          <p:cNvPr id="7" name="Title 3">
            <a:extLst>
              <a:ext uri="{FF2B5EF4-FFF2-40B4-BE49-F238E27FC236}">
                <a16:creationId xmlns:a16="http://schemas.microsoft.com/office/drawing/2014/main" id="{8E469200-49AE-2899-C45A-777A50462CAA}"/>
              </a:ext>
            </a:extLst>
          </p:cNvPr>
          <p:cNvSpPr txBox="1">
            <a:spLocks/>
          </p:cNvSpPr>
          <p:nvPr/>
        </p:nvSpPr>
        <p:spPr>
          <a:xfrm>
            <a:off x="107879" y="85789"/>
            <a:ext cx="7207322" cy="583487"/>
          </a:xfrm>
          <a:prstGeom prst="rect">
            <a:avLst/>
          </a:prstGeom>
        </p:spPr>
        <p:txBody>
          <a:bodyPr/>
          <a:lst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400" dirty="0">
                <a:ln w="12700">
                  <a:noFill/>
                </a:ln>
                <a:solidFill>
                  <a:srgbClr val="042315"/>
                </a:solidFill>
                <a:latin typeface="Arial" panose="020B0604020202020204" pitchFamily="34" charset="0"/>
                <a:cs typeface="Arial" panose="020B0604020202020204" pitchFamily="34" charset="0"/>
              </a:rPr>
              <a:t>Management groups (option 1)</a:t>
            </a:r>
            <a:endParaRPr kumimoji="0" lang="en-MX" sz="2400" b="0" i="0" u="none" strike="noStrike" kern="1200" cap="none" spc="0" normalizeH="0" baseline="0" noProof="0" dirty="0">
              <a:ln w="12700">
                <a:noFill/>
              </a:ln>
              <a:solidFill>
                <a:srgbClr val="042315"/>
              </a:solidFill>
              <a:effectLst/>
              <a:uLnTx/>
              <a:uFillTx/>
              <a:latin typeface="Arial" panose="020B0604020202020204" pitchFamily="34" charset="0"/>
              <a:cs typeface="Arial" panose="020B0604020202020204" pitchFamily="34" charset="0"/>
            </a:endParaRPr>
          </a:p>
        </p:txBody>
      </p:sp>
      <p:pic>
        <p:nvPicPr>
          <p:cNvPr id="5" name="Picture 4" descr="Scatter chart&#10;&#10;Description automatically generated">
            <a:extLst>
              <a:ext uri="{FF2B5EF4-FFF2-40B4-BE49-F238E27FC236}">
                <a16:creationId xmlns:a16="http://schemas.microsoft.com/office/drawing/2014/main" id="{22F57517-CD89-14BB-05E7-7FC0663CD8AB}"/>
              </a:ext>
            </a:extLst>
          </p:cNvPr>
          <p:cNvPicPr>
            <a:picLocks noChangeAspect="1"/>
          </p:cNvPicPr>
          <p:nvPr/>
        </p:nvPicPr>
        <p:blipFill>
          <a:blip r:embed="rId2"/>
          <a:stretch>
            <a:fillRect/>
          </a:stretch>
        </p:blipFill>
        <p:spPr>
          <a:xfrm>
            <a:off x="1348508" y="767038"/>
            <a:ext cx="10712201" cy="5654404"/>
          </a:xfrm>
          <a:prstGeom prst="rect">
            <a:avLst/>
          </a:prstGeom>
        </p:spPr>
      </p:pic>
    </p:spTree>
    <p:extLst>
      <p:ext uri="{BB962C8B-B14F-4D97-AF65-F5344CB8AC3E}">
        <p14:creationId xmlns:p14="http://schemas.microsoft.com/office/powerpoint/2010/main" val="1985182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Text Placeholder 3">
            <a:extLst>
              <a:ext uri="{FF2B5EF4-FFF2-40B4-BE49-F238E27FC236}">
                <a16:creationId xmlns:a16="http://schemas.microsoft.com/office/drawing/2014/main" id="{4E605F16-7FB9-4A3D-8709-5D85B7204EF4}"/>
              </a:ext>
            </a:extLst>
          </p:cNvPr>
          <p:cNvSpPr txBox="1">
            <a:spLocks/>
          </p:cNvSpPr>
          <p:nvPr/>
        </p:nvSpPr>
        <p:spPr>
          <a:xfrm>
            <a:off x="603373" y="1078787"/>
            <a:ext cx="10712201" cy="4944941"/>
          </a:xfrm>
          <a:prstGeom prst="rect">
            <a:avLst/>
          </a:prstGeom>
        </p:spPr>
        <p:txBody>
          <a:bodyPr vert="horz" lIns="0" tIns="0" rIns="0" bIns="0" rtlCol="0">
            <a:noAutofit/>
          </a:bodyPr>
          <a:lstStyle>
            <a:lvl1pPr marL="0" indent="0" algn="l" defTabSz="914400" rtl="0" eaLnBrk="1" latinLnBrk="0" hangingPunct="1">
              <a:lnSpc>
                <a:spcPct val="90000"/>
              </a:lnSpc>
              <a:spcBef>
                <a:spcPts val="1000"/>
              </a:spcBef>
              <a:buFont typeface="Arial" panose="020B0604020202020204" pitchFamily="34" charset="0"/>
              <a:buNone/>
              <a:defRPr sz="1600" b="0" i="0" kern="1200">
                <a:solidFill>
                  <a:schemeClr val="accent6"/>
                </a:solidFill>
                <a:latin typeface="TWK Everett" panose="020B0204000000000000" pitchFamily="34" charset="77"/>
                <a:ea typeface="Helvetica Neue" panose="02000503000000020004" pitchFamily="2" charset="0"/>
                <a:cs typeface="Helvetica Neue" panose="02000503000000020004" pitchFamily="2" charset="0"/>
              </a:defRPr>
            </a:lvl1pPr>
            <a:lvl2pPr marL="685800" indent="-228600" algn="l" defTabSz="914400" rtl="0" eaLnBrk="1" latinLnBrk="0" hangingPunct="1">
              <a:lnSpc>
                <a:spcPct val="90000"/>
              </a:lnSpc>
              <a:spcBef>
                <a:spcPts val="500"/>
              </a:spcBef>
              <a:buFont typeface="Arial" panose="020B0604020202020204" pitchFamily="34" charset="0"/>
              <a:buChar char="•"/>
              <a:defRPr sz="14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2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1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0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endParaRPr lang="en-US" sz="1800" dirty="0">
              <a:solidFill>
                <a:schemeClr val="tx2"/>
              </a:solidFill>
              <a:latin typeface="TWK Everett" panose="020B0204000000000000" pitchFamily="34" charset="0"/>
              <a:ea typeface="+mn-ea"/>
              <a:cs typeface="+mn-cs"/>
            </a:endParaRPr>
          </a:p>
        </p:txBody>
      </p:sp>
      <p:pic>
        <p:nvPicPr>
          <p:cNvPr id="6" name="Picture 5" descr="A picture containing diagram&#10;&#10;Description automatically generated">
            <a:extLst>
              <a:ext uri="{FF2B5EF4-FFF2-40B4-BE49-F238E27FC236}">
                <a16:creationId xmlns:a16="http://schemas.microsoft.com/office/drawing/2014/main" id="{6D2DECC7-841B-C303-0939-3890231A37B5}"/>
              </a:ext>
            </a:extLst>
          </p:cNvPr>
          <p:cNvPicPr>
            <a:picLocks noChangeAspect="1"/>
          </p:cNvPicPr>
          <p:nvPr/>
        </p:nvPicPr>
        <p:blipFill>
          <a:blip r:embed="rId2"/>
          <a:stretch>
            <a:fillRect/>
          </a:stretch>
        </p:blipFill>
        <p:spPr>
          <a:xfrm>
            <a:off x="0" y="843251"/>
            <a:ext cx="12192000" cy="5171498"/>
          </a:xfrm>
          <a:prstGeom prst="rect">
            <a:avLst/>
          </a:prstGeom>
        </p:spPr>
      </p:pic>
      <p:sp>
        <p:nvSpPr>
          <p:cNvPr id="7" name="Title 3">
            <a:extLst>
              <a:ext uri="{FF2B5EF4-FFF2-40B4-BE49-F238E27FC236}">
                <a16:creationId xmlns:a16="http://schemas.microsoft.com/office/drawing/2014/main" id="{8E469200-49AE-2899-C45A-777A50462CAA}"/>
              </a:ext>
            </a:extLst>
          </p:cNvPr>
          <p:cNvSpPr txBox="1">
            <a:spLocks/>
          </p:cNvSpPr>
          <p:nvPr/>
        </p:nvSpPr>
        <p:spPr>
          <a:xfrm>
            <a:off x="107879" y="85789"/>
            <a:ext cx="7207322" cy="583487"/>
          </a:xfrm>
          <a:prstGeom prst="rect">
            <a:avLst/>
          </a:prstGeom>
        </p:spPr>
        <p:txBody>
          <a:bodyPr/>
          <a:lst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400" dirty="0">
                <a:ln w="12700">
                  <a:noFill/>
                </a:ln>
                <a:solidFill>
                  <a:srgbClr val="042315"/>
                </a:solidFill>
                <a:latin typeface="Arial" panose="020B0604020202020204" pitchFamily="34" charset="0"/>
                <a:cs typeface="Arial" panose="020B0604020202020204" pitchFamily="34" charset="0"/>
              </a:rPr>
              <a:t>Management groups (option 2)</a:t>
            </a:r>
            <a:endParaRPr kumimoji="0" lang="en-MX" sz="2400" b="0" i="0" u="none" strike="noStrike" kern="1200" cap="none" spc="0" normalizeH="0" baseline="0" noProof="0" dirty="0">
              <a:ln w="12700">
                <a:noFill/>
              </a:ln>
              <a:solidFill>
                <a:srgbClr val="042315"/>
              </a:solidFill>
              <a:effectLst/>
              <a:uLnTx/>
              <a:uFillTx/>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594698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creenshot that shows an example of a optimal management group hierarchy for enterprise-scale architecture when handling development, test, and production landing zones">
            <a:extLst>
              <a:ext uri="{FF2B5EF4-FFF2-40B4-BE49-F238E27FC236}">
                <a16:creationId xmlns:a16="http://schemas.microsoft.com/office/drawing/2014/main" id="{B47BF203-7466-4823-0628-A6F04EAF36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78102" y="0"/>
            <a:ext cx="11013898" cy="6195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35D13CA-32A5-5A23-2DB3-4F5F825E026A}"/>
              </a:ext>
            </a:extLst>
          </p:cNvPr>
          <p:cNvSpPr txBox="1"/>
          <p:nvPr/>
        </p:nvSpPr>
        <p:spPr>
          <a:xfrm>
            <a:off x="7486436" y="6280549"/>
            <a:ext cx="4801456" cy="276999"/>
          </a:xfrm>
          <a:prstGeom prst="rect">
            <a:avLst/>
          </a:prstGeom>
          <a:noFill/>
        </p:spPr>
        <p:txBody>
          <a:bodyPr wrap="square">
            <a:spAutoFit/>
          </a:bodyPr>
          <a:lstStyle/>
          <a:p>
            <a:r>
              <a:rPr lang="en-US" sz="1200" dirty="0">
                <a:hlinkClick r:id="rId3"/>
              </a:rPr>
              <a:t>Enterprise-scale FAQ - Cloud Adoption Framework | Microsoft Docs</a:t>
            </a:r>
            <a:endParaRPr lang="en-US" sz="1200" dirty="0"/>
          </a:p>
        </p:txBody>
      </p:sp>
    </p:spTree>
    <p:extLst>
      <p:ext uri="{BB962C8B-B14F-4D97-AF65-F5344CB8AC3E}">
        <p14:creationId xmlns:p14="http://schemas.microsoft.com/office/powerpoint/2010/main" val="1517538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1BD39F1-E445-E37A-0926-3AD9726C3DD2}"/>
              </a:ext>
            </a:extLst>
          </p:cNvPr>
          <p:cNvSpPr txBox="1"/>
          <p:nvPr/>
        </p:nvSpPr>
        <p:spPr>
          <a:xfrm>
            <a:off x="7675652" y="6216133"/>
            <a:ext cx="4780052" cy="369332"/>
          </a:xfrm>
          <a:prstGeom prst="rect">
            <a:avLst/>
          </a:prstGeom>
          <a:noFill/>
        </p:spPr>
        <p:txBody>
          <a:bodyPr wrap="square">
            <a:spAutoFit/>
          </a:bodyPr>
          <a:lstStyle/>
          <a:p>
            <a:r>
              <a:rPr lang="en-US" dirty="0">
                <a:solidFill>
                  <a:schemeClr val="tx2"/>
                </a:solidFill>
              </a:rPr>
              <a:t>CIO: </a:t>
            </a:r>
            <a:r>
              <a:rPr lang="en-US" dirty="0" err="1">
                <a:solidFill>
                  <a:schemeClr val="tx2"/>
                </a:solidFill>
              </a:rPr>
              <a:t>Hosting_Environment_Design_RFC</a:t>
            </a:r>
            <a:endParaRPr lang="en-US" dirty="0">
              <a:solidFill>
                <a:schemeClr val="tx2"/>
              </a:solidFill>
            </a:endParaRPr>
          </a:p>
        </p:txBody>
      </p:sp>
      <p:pic>
        <p:nvPicPr>
          <p:cNvPr id="5" name="Picture 4">
            <a:extLst>
              <a:ext uri="{FF2B5EF4-FFF2-40B4-BE49-F238E27FC236}">
                <a16:creationId xmlns:a16="http://schemas.microsoft.com/office/drawing/2014/main" id="{55D1BC8F-427B-AC3A-DADA-9D56A9D7AF28}"/>
              </a:ext>
            </a:extLst>
          </p:cNvPr>
          <p:cNvPicPr>
            <a:picLocks noChangeAspect="1"/>
          </p:cNvPicPr>
          <p:nvPr/>
        </p:nvPicPr>
        <p:blipFill>
          <a:blip r:embed="rId2"/>
          <a:stretch>
            <a:fillRect/>
          </a:stretch>
        </p:blipFill>
        <p:spPr>
          <a:xfrm>
            <a:off x="2694137" y="0"/>
            <a:ext cx="9497863" cy="5897366"/>
          </a:xfrm>
          <a:prstGeom prst="rect">
            <a:avLst/>
          </a:prstGeom>
        </p:spPr>
      </p:pic>
      <p:graphicFrame>
        <p:nvGraphicFramePr>
          <p:cNvPr id="6" name="Object 5">
            <a:extLst>
              <a:ext uri="{FF2B5EF4-FFF2-40B4-BE49-F238E27FC236}">
                <a16:creationId xmlns:a16="http://schemas.microsoft.com/office/drawing/2014/main" id="{07EA3015-374E-5431-D409-F400CD32B8B4}"/>
              </a:ext>
            </a:extLst>
          </p:cNvPr>
          <p:cNvGraphicFramePr>
            <a:graphicFrameLocks noChangeAspect="1"/>
          </p:cNvGraphicFramePr>
          <p:nvPr>
            <p:extLst>
              <p:ext uri="{D42A27DB-BD31-4B8C-83A1-F6EECF244321}">
                <p14:modId xmlns:p14="http://schemas.microsoft.com/office/powerpoint/2010/main" val="3867977189"/>
              </p:ext>
            </p:extLst>
          </p:nvPr>
        </p:nvGraphicFramePr>
        <p:xfrm>
          <a:off x="655834" y="5105203"/>
          <a:ext cx="914400" cy="792163"/>
        </p:xfrm>
        <a:graphic>
          <a:graphicData uri="http://schemas.openxmlformats.org/presentationml/2006/ole">
            <mc:AlternateContent xmlns:mc="http://schemas.openxmlformats.org/markup-compatibility/2006">
              <mc:Choice xmlns:v="urn:schemas-microsoft-com:vml" Requires="v">
                <p:oleObj name="Acrobat Document" showAsIcon="1" r:id="rId3" imgW="914400" imgH="792360" progId="Acrobat.Document.DC">
                  <p:embed/>
                </p:oleObj>
              </mc:Choice>
              <mc:Fallback>
                <p:oleObj name="Acrobat Document" showAsIcon="1" r:id="rId3" imgW="914400" imgH="792360" progId="Acrobat.Document.DC">
                  <p:embed/>
                  <p:pic>
                    <p:nvPicPr>
                      <p:cNvPr id="6" name="Object 5">
                        <a:extLst>
                          <a:ext uri="{FF2B5EF4-FFF2-40B4-BE49-F238E27FC236}">
                            <a16:creationId xmlns:a16="http://schemas.microsoft.com/office/drawing/2014/main" id="{07EA3015-374E-5431-D409-F400CD32B8B4}"/>
                          </a:ext>
                        </a:extLst>
                      </p:cNvPr>
                      <p:cNvPicPr/>
                      <p:nvPr/>
                    </p:nvPicPr>
                    <p:blipFill>
                      <a:blip r:embed="rId4"/>
                      <a:stretch>
                        <a:fillRect/>
                      </a:stretch>
                    </p:blipFill>
                    <p:spPr>
                      <a:xfrm>
                        <a:off x="655834" y="5105203"/>
                        <a:ext cx="914400" cy="792163"/>
                      </a:xfrm>
                      <a:prstGeom prst="rect">
                        <a:avLst/>
                      </a:prstGeom>
                    </p:spPr>
                  </p:pic>
                </p:oleObj>
              </mc:Fallback>
            </mc:AlternateContent>
          </a:graphicData>
        </a:graphic>
      </p:graphicFrame>
    </p:spTree>
    <p:extLst>
      <p:ext uri="{BB962C8B-B14F-4D97-AF65-F5344CB8AC3E}">
        <p14:creationId xmlns:p14="http://schemas.microsoft.com/office/powerpoint/2010/main" val="2634191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50C3285A-09E2-5931-BF0C-A18B92C428AE}"/>
              </a:ext>
            </a:extLst>
          </p:cNvPr>
          <p:cNvSpPr txBox="1">
            <a:spLocks/>
          </p:cNvSpPr>
          <p:nvPr/>
        </p:nvSpPr>
        <p:spPr>
          <a:xfrm>
            <a:off x="97604" y="115157"/>
            <a:ext cx="1762018" cy="449922"/>
          </a:xfrm>
          <a:prstGeom prst="rect">
            <a:avLst/>
          </a:prstGeom>
        </p:spPr>
        <p:txBody>
          <a:bodyPr/>
          <a:lst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400" dirty="0">
                <a:ln w="12700">
                  <a:noFill/>
                </a:ln>
                <a:solidFill>
                  <a:srgbClr val="042315"/>
                </a:solidFill>
                <a:latin typeface="Arial" panose="020B0604020202020204" pitchFamily="34" charset="0"/>
                <a:cs typeface="Arial" panose="020B0604020202020204" pitchFamily="34" charset="0"/>
              </a:rPr>
              <a:t>Policies</a:t>
            </a:r>
            <a:endParaRPr kumimoji="0" lang="en-MX" sz="2400" b="0" i="0" u="none" strike="noStrike" kern="1200" cap="none" spc="0" normalizeH="0" baseline="0" noProof="0" dirty="0">
              <a:ln w="12700">
                <a:noFill/>
              </a:ln>
              <a:solidFill>
                <a:srgbClr val="042315"/>
              </a:solidFill>
              <a:effectLst/>
              <a:uLnTx/>
              <a:uFillTx/>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25DA729-98AE-8090-DB25-8A0FC1ECC177}"/>
              </a:ext>
            </a:extLst>
          </p:cNvPr>
          <p:cNvSpPr txBox="1"/>
          <p:nvPr/>
        </p:nvSpPr>
        <p:spPr>
          <a:xfrm>
            <a:off x="1438382" y="6165569"/>
            <a:ext cx="10561833" cy="461665"/>
          </a:xfrm>
          <a:prstGeom prst="rect">
            <a:avLst/>
          </a:prstGeom>
          <a:noFill/>
        </p:spPr>
        <p:txBody>
          <a:bodyPr wrap="square">
            <a:spAutoFit/>
          </a:bodyPr>
          <a:lstStyle/>
          <a:p>
            <a:r>
              <a:rPr lang="en-US" sz="1200" dirty="0">
                <a:solidFill>
                  <a:schemeClr val="tx2"/>
                </a:solidFill>
                <a:hlinkClick r:id="rId2"/>
              </a:rPr>
              <a:t>https://kyndryl.sharepoint.com/:x:/r/sites/BSNITransformationProjectTeam/Shared%20Documents/BSNI%20Landing%20Platform%20Design/Candidate%20Policies%20and%20Tags.xlsx?d=w282440abe9e74c3a8d11214f3b9cfa11&amp;csf=1&amp;web=1&amp;e=W7DiTB</a:t>
            </a:r>
            <a:endParaRPr lang="en-US" sz="1200" dirty="0">
              <a:solidFill>
                <a:schemeClr val="tx2"/>
              </a:solidFill>
            </a:endParaRPr>
          </a:p>
        </p:txBody>
      </p:sp>
      <p:sp>
        <p:nvSpPr>
          <p:cNvPr id="11" name="TextBox 10">
            <a:extLst>
              <a:ext uri="{FF2B5EF4-FFF2-40B4-BE49-F238E27FC236}">
                <a16:creationId xmlns:a16="http://schemas.microsoft.com/office/drawing/2014/main" id="{02BC32C3-7BBB-43EC-C79D-F1F44F8AE40F}"/>
              </a:ext>
            </a:extLst>
          </p:cNvPr>
          <p:cNvSpPr txBox="1"/>
          <p:nvPr/>
        </p:nvSpPr>
        <p:spPr>
          <a:xfrm>
            <a:off x="408397" y="837315"/>
            <a:ext cx="9074650" cy="4770537"/>
          </a:xfrm>
          <a:prstGeom prst="rect">
            <a:avLst/>
          </a:prstGeom>
          <a:noFill/>
        </p:spPr>
        <p:txBody>
          <a:bodyPr wrap="square">
            <a:spAutoFit/>
          </a:bodyPr>
          <a:lstStyle/>
          <a:p>
            <a:r>
              <a:rPr lang="en-US" sz="1600" dirty="0">
                <a:solidFill>
                  <a:schemeClr val="tx2"/>
                </a:solidFill>
              </a:rPr>
              <a:t>1	Require tagging (see tab 'Tags')</a:t>
            </a:r>
          </a:p>
          <a:p>
            <a:r>
              <a:rPr lang="en-US" sz="1600" dirty="0">
                <a:solidFill>
                  <a:schemeClr val="tx2"/>
                </a:solidFill>
              </a:rPr>
              <a:t>2	Enforce naming convention</a:t>
            </a:r>
          </a:p>
          <a:p>
            <a:r>
              <a:rPr lang="en-US" sz="1600" dirty="0">
                <a:solidFill>
                  <a:schemeClr val="tx2"/>
                </a:solidFill>
              </a:rPr>
              <a:t>3	Allow deployment of resources only into specific regions</a:t>
            </a:r>
          </a:p>
          <a:p>
            <a:r>
              <a:rPr lang="en-US" sz="1600" dirty="0">
                <a:solidFill>
                  <a:schemeClr val="tx2"/>
                </a:solidFill>
              </a:rPr>
              <a:t>4	Allowed locations for resource groups</a:t>
            </a:r>
          </a:p>
          <a:p>
            <a:r>
              <a:rPr lang="en-US" sz="1600" dirty="0">
                <a:solidFill>
                  <a:schemeClr val="tx2"/>
                </a:solidFill>
              </a:rPr>
              <a:t>5	Append resource with '</a:t>
            </a:r>
            <a:r>
              <a:rPr lang="en-US" sz="1600" dirty="0" err="1">
                <a:solidFill>
                  <a:schemeClr val="tx2"/>
                </a:solidFill>
              </a:rPr>
              <a:t>CanNotDelete</a:t>
            </a:r>
            <a:r>
              <a:rPr lang="en-US" sz="1600" dirty="0">
                <a:solidFill>
                  <a:schemeClr val="tx2"/>
                </a:solidFill>
              </a:rPr>
              <a:t>' locks to production resource groups</a:t>
            </a:r>
          </a:p>
          <a:p>
            <a:r>
              <a:rPr lang="en-US" sz="1600" dirty="0">
                <a:solidFill>
                  <a:schemeClr val="tx2"/>
                </a:solidFill>
              </a:rPr>
              <a:t>6	Enforce Azure Backup is enabled</a:t>
            </a:r>
          </a:p>
          <a:p>
            <a:r>
              <a:rPr lang="en-US" sz="1600" dirty="0">
                <a:solidFill>
                  <a:schemeClr val="tx2"/>
                </a:solidFill>
              </a:rPr>
              <a:t>7	Prevent deployment of expensive resource SKUs</a:t>
            </a:r>
          </a:p>
          <a:p>
            <a:r>
              <a:rPr lang="en-US" sz="1600" dirty="0">
                <a:solidFill>
                  <a:schemeClr val="tx2"/>
                </a:solidFill>
              </a:rPr>
              <a:t>8	Block certain resource types</a:t>
            </a:r>
          </a:p>
          <a:p>
            <a:r>
              <a:rPr lang="en-US" sz="1600" dirty="0">
                <a:solidFill>
                  <a:schemeClr val="tx2"/>
                </a:solidFill>
              </a:rPr>
              <a:t>9	Limit available VM series to standard instance size flexibility groups</a:t>
            </a:r>
          </a:p>
          <a:p>
            <a:r>
              <a:rPr lang="en-US" sz="1600" dirty="0">
                <a:solidFill>
                  <a:schemeClr val="tx2"/>
                </a:solidFill>
              </a:rPr>
              <a:t>10	Audit if more than X Owners are configured Subscription</a:t>
            </a:r>
          </a:p>
          <a:p>
            <a:r>
              <a:rPr lang="en-US" sz="1600" dirty="0">
                <a:solidFill>
                  <a:schemeClr val="tx2"/>
                </a:solidFill>
              </a:rPr>
              <a:t>11	Audit if Key Vault Soft Delete is Enabled</a:t>
            </a:r>
          </a:p>
          <a:p>
            <a:r>
              <a:rPr lang="en-US" sz="1600" dirty="0">
                <a:solidFill>
                  <a:schemeClr val="tx2"/>
                </a:solidFill>
              </a:rPr>
              <a:t>12	Audit VMs that do not use managed disks</a:t>
            </a:r>
          </a:p>
          <a:p>
            <a:r>
              <a:rPr lang="en-US" sz="1600" dirty="0">
                <a:solidFill>
                  <a:schemeClr val="tx2"/>
                </a:solidFill>
              </a:rPr>
              <a:t>13	Deploy antimalware</a:t>
            </a:r>
          </a:p>
          <a:p>
            <a:r>
              <a:rPr lang="en-US" sz="1600" dirty="0">
                <a:solidFill>
                  <a:schemeClr val="tx2"/>
                </a:solidFill>
              </a:rPr>
              <a:t>14	Restrict publishers of VMs</a:t>
            </a:r>
          </a:p>
          <a:p>
            <a:r>
              <a:rPr lang="en-US" sz="1600" dirty="0">
                <a:solidFill>
                  <a:schemeClr val="tx2"/>
                </a:solidFill>
              </a:rPr>
              <a:t>15	Restrict operating system versions</a:t>
            </a:r>
          </a:p>
          <a:p>
            <a:r>
              <a:rPr lang="en-US" sz="1600" dirty="0">
                <a:solidFill>
                  <a:schemeClr val="tx2"/>
                </a:solidFill>
              </a:rPr>
              <a:t>16	Configure managed disks to disable public network access</a:t>
            </a:r>
          </a:p>
          <a:p>
            <a:r>
              <a:rPr lang="en-US" sz="1600" dirty="0">
                <a:solidFill>
                  <a:schemeClr val="tx2"/>
                </a:solidFill>
              </a:rPr>
              <a:t>17	All Internet traffic should be routed via Firewall deployed in Hub</a:t>
            </a:r>
          </a:p>
          <a:p>
            <a:r>
              <a:rPr lang="en-US" sz="1600" dirty="0">
                <a:solidFill>
                  <a:schemeClr val="tx2"/>
                </a:solidFill>
              </a:rPr>
              <a:t>18	Storage account public access to be disabled</a:t>
            </a:r>
          </a:p>
          <a:p>
            <a:r>
              <a:rPr lang="en-US" sz="1600" dirty="0">
                <a:solidFill>
                  <a:schemeClr val="tx2"/>
                </a:solidFill>
              </a:rPr>
              <a:t>19	Azure Guest Configuration</a:t>
            </a:r>
          </a:p>
        </p:txBody>
      </p:sp>
    </p:spTree>
    <p:extLst>
      <p:ext uri="{BB962C8B-B14F-4D97-AF65-F5344CB8AC3E}">
        <p14:creationId xmlns:p14="http://schemas.microsoft.com/office/powerpoint/2010/main" val="224818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50C3285A-09E2-5931-BF0C-A18B92C428AE}"/>
              </a:ext>
            </a:extLst>
          </p:cNvPr>
          <p:cNvSpPr txBox="1">
            <a:spLocks/>
          </p:cNvSpPr>
          <p:nvPr/>
        </p:nvSpPr>
        <p:spPr>
          <a:xfrm>
            <a:off x="97603" y="115157"/>
            <a:ext cx="2686693" cy="449922"/>
          </a:xfrm>
          <a:prstGeom prst="rect">
            <a:avLst/>
          </a:prstGeom>
        </p:spPr>
        <p:txBody>
          <a:bodyPr/>
          <a:lstStyle>
            <a:lvl1pPr algn="l" defTabSz="914400" rtl="0" eaLnBrk="1" latinLnBrk="0" hangingPunct="1">
              <a:lnSpc>
                <a:spcPct val="90000"/>
              </a:lnSpc>
              <a:spcBef>
                <a:spcPct val="0"/>
              </a:spcBef>
              <a:buNone/>
              <a:defRPr sz="1600" b="0" i="0" kern="1200">
                <a:solidFill>
                  <a:schemeClr val="tx2"/>
                </a:solidFill>
                <a:latin typeface="TWK Everett" panose="020B0204000000000000" pitchFamily="34" charset="77"/>
                <a:ea typeface="Helvetica Neue" panose="02000503000000020004" pitchFamily="2" charset="0"/>
                <a:cs typeface="Helvetica Neue" panose="02000503000000020004" pitchFamily="2"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400" dirty="0">
                <a:ln w="12700">
                  <a:noFill/>
                </a:ln>
                <a:solidFill>
                  <a:srgbClr val="042315"/>
                </a:solidFill>
                <a:latin typeface="Arial" panose="020B0604020202020204" pitchFamily="34" charset="0"/>
                <a:cs typeface="Arial" panose="020B0604020202020204" pitchFamily="34" charset="0"/>
              </a:rPr>
              <a:t>Resource groups</a:t>
            </a:r>
            <a:endParaRPr kumimoji="0" lang="en-MX" sz="2400" b="0" i="0" u="none" strike="noStrike" kern="1200" cap="none" spc="0" normalizeH="0" baseline="0" noProof="0" dirty="0">
              <a:ln w="12700">
                <a:noFill/>
              </a:ln>
              <a:solidFill>
                <a:srgbClr val="042315"/>
              </a:solidFill>
              <a:effectLst/>
              <a:uLnTx/>
              <a:uFillTx/>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F25DA729-98AE-8090-DB25-8A0FC1ECC177}"/>
              </a:ext>
            </a:extLst>
          </p:cNvPr>
          <p:cNvSpPr txBox="1"/>
          <p:nvPr/>
        </p:nvSpPr>
        <p:spPr>
          <a:xfrm>
            <a:off x="1438382" y="6165569"/>
            <a:ext cx="10561833" cy="461665"/>
          </a:xfrm>
          <a:prstGeom prst="rect">
            <a:avLst/>
          </a:prstGeom>
          <a:noFill/>
        </p:spPr>
        <p:txBody>
          <a:bodyPr wrap="square">
            <a:spAutoFit/>
          </a:bodyPr>
          <a:lstStyle/>
          <a:p>
            <a:r>
              <a:rPr lang="en-US" sz="1200" dirty="0">
                <a:solidFill>
                  <a:schemeClr val="tx2"/>
                </a:solidFill>
                <a:hlinkClick r:id="rId2"/>
              </a:rPr>
              <a:t>https://kyndryl.sharepoint.com/:x:/r/sites/BSNITransformationProjectTeam/Shared%20Documents/BSNI%20Landing%20Platform%20Design/Candidate%20Policies%20and%20Tags.xlsx?d=w282440abe9e74c3a8d11214f3b9cfa11&amp;csf=1&amp;web=1&amp;e=W7DiTB</a:t>
            </a:r>
            <a:endParaRPr lang="en-US" sz="1200" dirty="0">
              <a:solidFill>
                <a:schemeClr val="tx2"/>
              </a:solidFill>
            </a:endParaRPr>
          </a:p>
        </p:txBody>
      </p:sp>
      <p:sp>
        <p:nvSpPr>
          <p:cNvPr id="11" name="TextBox 10">
            <a:extLst>
              <a:ext uri="{FF2B5EF4-FFF2-40B4-BE49-F238E27FC236}">
                <a16:creationId xmlns:a16="http://schemas.microsoft.com/office/drawing/2014/main" id="{02BC32C3-7BBB-43EC-C79D-F1F44F8AE40F}"/>
              </a:ext>
            </a:extLst>
          </p:cNvPr>
          <p:cNvSpPr txBox="1"/>
          <p:nvPr/>
        </p:nvSpPr>
        <p:spPr>
          <a:xfrm>
            <a:off x="568931" y="610724"/>
            <a:ext cx="2965380" cy="5509200"/>
          </a:xfrm>
          <a:prstGeom prst="rect">
            <a:avLst/>
          </a:prstGeom>
          <a:noFill/>
        </p:spPr>
        <p:txBody>
          <a:bodyPr wrap="square">
            <a:spAutoFit/>
          </a:bodyPr>
          <a:lstStyle/>
          <a:p>
            <a:r>
              <a:rPr lang="en-US" sz="1600" dirty="0">
                <a:solidFill>
                  <a:schemeClr val="tx2"/>
                </a:solidFill>
              </a:rPr>
              <a:t>ABC</a:t>
            </a:r>
          </a:p>
          <a:p>
            <a:r>
              <a:rPr lang="en-US" sz="1600" dirty="0">
                <a:solidFill>
                  <a:schemeClr val="tx2"/>
                </a:solidFill>
              </a:rPr>
              <a:t>BSCD</a:t>
            </a:r>
          </a:p>
          <a:p>
            <a:r>
              <a:rPr lang="en-US" sz="1600" dirty="0">
                <a:solidFill>
                  <a:schemeClr val="tx2"/>
                </a:solidFill>
              </a:rPr>
              <a:t>ICD</a:t>
            </a:r>
          </a:p>
          <a:p>
            <a:r>
              <a:rPr lang="en-US" sz="1600" dirty="0">
                <a:solidFill>
                  <a:schemeClr val="tx2"/>
                </a:solidFill>
              </a:rPr>
              <a:t>Reporting Solution</a:t>
            </a:r>
          </a:p>
          <a:p>
            <a:r>
              <a:rPr lang="en-US" sz="1600" dirty="0" err="1">
                <a:solidFill>
                  <a:schemeClr val="tx2"/>
                </a:solidFill>
              </a:rPr>
              <a:t>Sharepoint</a:t>
            </a:r>
            <a:endParaRPr lang="en-US" sz="1600" dirty="0">
              <a:solidFill>
                <a:schemeClr val="tx2"/>
              </a:solidFill>
            </a:endParaRPr>
          </a:p>
          <a:p>
            <a:r>
              <a:rPr lang="en-US" sz="1600" dirty="0">
                <a:solidFill>
                  <a:schemeClr val="tx2"/>
                </a:solidFill>
              </a:rPr>
              <a:t>Admin VMWare</a:t>
            </a:r>
          </a:p>
          <a:p>
            <a:r>
              <a:rPr lang="en-US" sz="1600" dirty="0">
                <a:solidFill>
                  <a:schemeClr val="tx2"/>
                </a:solidFill>
              </a:rPr>
              <a:t>Domain Controller</a:t>
            </a:r>
          </a:p>
          <a:p>
            <a:r>
              <a:rPr lang="en-US" sz="1600" dirty="0">
                <a:solidFill>
                  <a:schemeClr val="tx2"/>
                </a:solidFill>
              </a:rPr>
              <a:t>ESX BSNI</a:t>
            </a:r>
          </a:p>
          <a:p>
            <a:r>
              <a:rPr lang="en-US" sz="1600" dirty="0">
                <a:solidFill>
                  <a:schemeClr val="tx2"/>
                </a:solidFill>
              </a:rPr>
              <a:t>GEOS</a:t>
            </a:r>
          </a:p>
          <a:p>
            <a:r>
              <a:rPr lang="en-US" sz="1600" dirty="0">
                <a:solidFill>
                  <a:schemeClr val="tx2"/>
                </a:solidFill>
              </a:rPr>
              <a:t>NIM</a:t>
            </a:r>
          </a:p>
          <a:p>
            <a:r>
              <a:rPr lang="en-US" sz="1600" dirty="0">
                <a:solidFill>
                  <a:schemeClr val="tx2"/>
                </a:solidFill>
              </a:rPr>
              <a:t>Unix Admin</a:t>
            </a:r>
          </a:p>
          <a:p>
            <a:r>
              <a:rPr lang="en-US" sz="1600" dirty="0">
                <a:solidFill>
                  <a:schemeClr val="tx2"/>
                </a:solidFill>
              </a:rPr>
              <a:t>VMware Smarts NCM</a:t>
            </a:r>
          </a:p>
          <a:p>
            <a:r>
              <a:rPr lang="en-US" sz="1600" dirty="0">
                <a:solidFill>
                  <a:schemeClr val="tx2"/>
                </a:solidFill>
              </a:rPr>
              <a:t>VMWare </a:t>
            </a:r>
            <a:r>
              <a:rPr lang="en-US" sz="1600" dirty="0" err="1">
                <a:solidFill>
                  <a:schemeClr val="tx2"/>
                </a:solidFill>
              </a:rPr>
              <a:t>Vcenter</a:t>
            </a:r>
            <a:endParaRPr lang="en-US" sz="1600" dirty="0">
              <a:solidFill>
                <a:schemeClr val="tx2"/>
              </a:solidFill>
            </a:endParaRPr>
          </a:p>
          <a:p>
            <a:r>
              <a:rPr lang="en-US" sz="1600" dirty="0">
                <a:solidFill>
                  <a:schemeClr val="tx2"/>
                </a:solidFill>
              </a:rPr>
              <a:t>Unix BSNI</a:t>
            </a:r>
          </a:p>
          <a:p>
            <a:r>
              <a:rPr lang="en-US" sz="1600" dirty="0">
                <a:solidFill>
                  <a:schemeClr val="tx2"/>
                </a:solidFill>
              </a:rPr>
              <a:t>Storage BSNI</a:t>
            </a:r>
          </a:p>
          <a:p>
            <a:r>
              <a:rPr lang="en-US" sz="1600" dirty="0">
                <a:solidFill>
                  <a:schemeClr val="tx2"/>
                </a:solidFill>
              </a:rPr>
              <a:t>Blue Wisdom</a:t>
            </a:r>
          </a:p>
          <a:p>
            <a:r>
              <a:rPr lang="en-US" sz="1600" dirty="0">
                <a:solidFill>
                  <a:schemeClr val="tx2"/>
                </a:solidFill>
              </a:rPr>
              <a:t>Antivirus</a:t>
            </a:r>
          </a:p>
          <a:p>
            <a:r>
              <a:rPr lang="en-US" sz="1600" dirty="0">
                <a:solidFill>
                  <a:schemeClr val="tx2"/>
                </a:solidFill>
              </a:rPr>
              <a:t>Puppet</a:t>
            </a:r>
          </a:p>
          <a:p>
            <a:r>
              <a:rPr lang="en-US" sz="1600" dirty="0">
                <a:solidFill>
                  <a:schemeClr val="tx2"/>
                </a:solidFill>
              </a:rPr>
              <a:t>Admin Storage</a:t>
            </a:r>
          </a:p>
          <a:p>
            <a:r>
              <a:rPr lang="en-US" sz="1600" dirty="0">
                <a:solidFill>
                  <a:schemeClr val="tx2"/>
                </a:solidFill>
              </a:rPr>
              <a:t>SAN NAV</a:t>
            </a:r>
          </a:p>
          <a:p>
            <a:r>
              <a:rPr lang="en-US" sz="1600" dirty="0">
                <a:solidFill>
                  <a:schemeClr val="tx2"/>
                </a:solidFill>
              </a:rPr>
              <a:t>TPC</a:t>
            </a:r>
          </a:p>
          <a:p>
            <a:r>
              <a:rPr lang="en-US" sz="1600" dirty="0">
                <a:solidFill>
                  <a:schemeClr val="tx2"/>
                </a:solidFill>
              </a:rPr>
              <a:t>TSM</a:t>
            </a:r>
          </a:p>
        </p:txBody>
      </p:sp>
      <p:sp>
        <p:nvSpPr>
          <p:cNvPr id="2" name="TextBox 1">
            <a:extLst>
              <a:ext uri="{FF2B5EF4-FFF2-40B4-BE49-F238E27FC236}">
                <a16:creationId xmlns:a16="http://schemas.microsoft.com/office/drawing/2014/main" id="{03FEE2CB-D34B-9441-3412-1403F6009057}"/>
              </a:ext>
            </a:extLst>
          </p:cNvPr>
          <p:cNvSpPr txBox="1"/>
          <p:nvPr/>
        </p:nvSpPr>
        <p:spPr>
          <a:xfrm>
            <a:off x="4964555" y="210218"/>
            <a:ext cx="5412343" cy="6001643"/>
          </a:xfrm>
          <a:prstGeom prst="rect">
            <a:avLst/>
          </a:prstGeom>
          <a:noFill/>
        </p:spPr>
        <p:txBody>
          <a:bodyPr wrap="square">
            <a:spAutoFit/>
          </a:bodyPr>
          <a:lstStyle/>
          <a:p>
            <a:r>
              <a:rPr lang="en-US" sz="1600" dirty="0">
                <a:solidFill>
                  <a:schemeClr val="tx2"/>
                </a:solidFill>
              </a:rPr>
              <a:t>TSM Manager</a:t>
            </a:r>
          </a:p>
          <a:p>
            <a:r>
              <a:rPr lang="en-US" sz="1600" dirty="0">
                <a:solidFill>
                  <a:schemeClr val="tx2"/>
                </a:solidFill>
              </a:rPr>
              <a:t>Ansible, Ansible Tower</a:t>
            </a:r>
          </a:p>
          <a:p>
            <a:r>
              <a:rPr lang="en-US" sz="1600" dirty="0">
                <a:solidFill>
                  <a:schemeClr val="tx2"/>
                </a:solidFill>
              </a:rPr>
              <a:t>BlueCare</a:t>
            </a:r>
          </a:p>
          <a:p>
            <a:r>
              <a:rPr lang="en-US" sz="1600" dirty="0">
                <a:solidFill>
                  <a:schemeClr val="tx2"/>
                </a:solidFill>
              </a:rPr>
              <a:t>ITM6</a:t>
            </a:r>
          </a:p>
          <a:p>
            <a:r>
              <a:rPr lang="en-US" sz="1600" dirty="0">
                <a:solidFill>
                  <a:schemeClr val="tx2"/>
                </a:solidFill>
              </a:rPr>
              <a:t>Magic</a:t>
            </a:r>
          </a:p>
          <a:p>
            <a:r>
              <a:rPr lang="en-US" sz="1600" dirty="0">
                <a:solidFill>
                  <a:schemeClr val="tx2"/>
                </a:solidFill>
              </a:rPr>
              <a:t>Netcool</a:t>
            </a:r>
          </a:p>
          <a:p>
            <a:r>
              <a:rPr lang="en-US" sz="1600" dirty="0">
                <a:solidFill>
                  <a:schemeClr val="tx2"/>
                </a:solidFill>
              </a:rPr>
              <a:t>SMI Gateway</a:t>
            </a:r>
          </a:p>
          <a:p>
            <a:r>
              <a:rPr lang="en-US" sz="1600" dirty="0">
                <a:solidFill>
                  <a:schemeClr val="tx2"/>
                </a:solidFill>
              </a:rPr>
              <a:t>SRM</a:t>
            </a:r>
          </a:p>
          <a:p>
            <a:r>
              <a:rPr lang="en-US" sz="1600" dirty="0">
                <a:solidFill>
                  <a:schemeClr val="tx2"/>
                </a:solidFill>
              </a:rPr>
              <a:t>"TADDM (already decommissioned) "</a:t>
            </a:r>
          </a:p>
          <a:p>
            <a:r>
              <a:rPr lang="en-US" sz="1600" dirty="0">
                <a:solidFill>
                  <a:schemeClr val="tx2"/>
                </a:solidFill>
              </a:rPr>
              <a:t>TWS (already decommissioned from BSNI)</a:t>
            </a:r>
          </a:p>
          <a:p>
            <a:r>
              <a:rPr lang="en-US" sz="1600" dirty="0">
                <a:solidFill>
                  <a:schemeClr val="tx2"/>
                </a:solidFill>
              </a:rPr>
              <a:t>ACS</a:t>
            </a:r>
          </a:p>
          <a:p>
            <a:r>
              <a:rPr lang="en-US" sz="1600" dirty="0">
                <a:solidFill>
                  <a:schemeClr val="tx2"/>
                </a:solidFill>
              </a:rPr>
              <a:t>Apache</a:t>
            </a:r>
          </a:p>
          <a:p>
            <a:r>
              <a:rPr lang="en-US" sz="1600" dirty="0">
                <a:solidFill>
                  <a:schemeClr val="tx2"/>
                </a:solidFill>
              </a:rPr>
              <a:t>Domino</a:t>
            </a:r>
          </a:p>
          <a:p>
            <a:r>
              <a:rPr lang="en-US" sz="1600" dirty="0">
                <a:solidFill>
                  <a:schemeClr val="tx2"/>
                </a:solidFill>
              </a:rPr>
              <a:t>Firewall</a:t>
            </a:r>
          </a:p>
          <a:p>
            <a:r>
              <a:rPr lang="en-US" sz="1600" dirty="0">
                <a:solidFill>
                  <a:schemeClr val="tx2"/>
                </a:solidFill>
              </a:rPr>
              <a:t>IIS</a:t>
            </a:r>
          </a:p>
          <a:p>
            <a:r>
              <a:rPr lang="en-US" sz="1600" dirty="0">
                <a:solidFill>
                  <a:schemeClr val="tx2"/>
                </a:solidFill>
              </a:rPr>
              <a:t>ISIM</a:t>
            </a:r>
          </a:p>
          <a:p>
            <a:r>
              <a:rPr lang="en-US" sz="1600" dirty="0">
                <a:solidFill>
                  <a:schemeClr val="tx2"/>
                </a:solidFill>
              </a:rPr>
              <a:t>Login Server</a:t>
            </a:r>
          </a:p>
          <a:p>
            <a:r>
              <a:rPr lang="en-US" sz="1600" dirty="0">
                <a:solidFill>
                  <a:schemeClr val="tx2"/>
                </a:solidFill>
              </a:rPr>
              <a:t>Nessus</a:t>
            </a:r>
          </a:p>
          <a:p>
            <a:r>
              <a:rPr lang="en-US" sz="1600" dirty="0">
                <a:solidFill>
                  <a:schemeClr val="tx2"/>
                </a:solidFill>
              </a:rPr>
              <a:t>Radius</a:t>
            </a:r>
          </a:p>
          <a:p>
            <a:r>
              <a:rPr lang="en-US" sz="1600" dirty="0">
                <a:solidFill>
                  <a:schemeClr val="tx2"/>
                </a:solidFill>
              </a:rPr>
              <a:t>SOCKS</a:t>
            </a:r>
          </a:p>
          <a:p>
            <a:r>
              <a:rPr lang="en-US" sz="1600" dirty="0" err="1">
                <a:solidFill>
                  <a:schemeClr val="tx2"/>
                </a:solidFill>
              </a:rPr>
              <a:t>Vmware</a:t>
            </a:r>
            <a:r>
              <a:rPr lang="en-US" sz="1600" dirty="0">
                <a:solidFill>
                  <a:schemeClr val="tx2"/>
                </a:solidFill>
              </a:rPr>
              <a:t> Smarts IP / SAM</a:t>
            </a:r>
          </a:p>
          <a:p>
            <a:r>
              <a:rPr lang="en-US" sz="1600" dirty="0">
                <a:solidFill>
                  <a:schemeClr val="tx2"/>
                </a:solidFill>
              </a:rPr>
              <a:t>WAS</a:t>
            </a:r>
          </a:p>
          <a:p>
            <a:r>
              <a:rPr lang="en-US" sz="1600" dirty="0">
                <a:solidFill>
                  <a:schemeClr val="tx2"/>
                </a:solidFill>
              </a:rPr>
              <a:t>Network Mgmt. Tools, IP </a:t>
            </a:r>
            <a:r>
              <a:rPr lang="en-US" sz="1600" dirty="0" err="1">
                <a:solidFill>
                  <a:schemeClr val="tx2"/>
                </a:solidFill>
              </a:rPr>
              <a:t>Mgmt</a:t>
            </a:r>
            <a:r>
              <a:rPr lang="en-US" sz="1600" dirty="0">
                <a:solidFill>
                  <a:schemeClr val="tx2"/>
                </a:solidFill>
              </a:rPr>
              <a:t>, DNS, Network </a:t>
            </a:r>
            <a:r>
              <a:rPr lang="en-US" sz="1600" dirty="0" err="1">
                <a:solidFill>
                  <a:schemeClr val="tx2"/>
                </a:solidFill>
              </a:rPr>
              <a:t>Acess</a:t>
            </a:r>
            <a:r>
              <a:rPr lang="en-US" sz="1600" dirty="0">
                <a:solidFill>
                  <a:schemeClr val="tx2"/>
                </a:solidFill>
              </a:rPr>
              <a:t> </a:t>
            </a:r>
            <a:r>
              <a:rPr lang="en-US" sz="1600" dirty="0" err="1">
                <a:solidFill>
                  <a:schemeClr val="tx2"/>
                </a:solidFill>
              </a:rPr>
              <a:t>Control:CH_DAS_BSNI</a:t>
            </a:r>
            <a:endParaRPr lang="en-US" sz="1600" dirty="0">
              <a:solidFill>
                <a:schemeClr val="tx2"/>
              </a:solidFill>
            </a:endParaRPr>
          </a:p>
        </p:txBody>
      </p:sp>
    </p:spTree>
    <p:extLst>
      <p:ext uri="{BB962C8B-B14F-4D97-AF65-F5344CB8AC3E}">
        <p14:creationId xmlns:p14="http://schemas.microsoft.com/office/powerpoint/2010/main" val="940031452"/>
      </p:ext>
    </p:extLst>
  </p:cSld>
  <p:clrMapOvr>
    <a:masterClrMapping/>
  </p:clrMapOvr>
</p:sld>
</file>

<file path=ppt/theme/theme1.xml><?xml version="1.0" encoding="utf-8"?>
<a:theme xmlns:a="http://schemas.openxmlformats.org/drawingml/2006/main" name="NewCo Template">
  <a:themeElements>
    <a:clrScheme name="Kyndryl Colors">
      <a:dk1>
        <a:srgbClr val="F2F1EE"/>
      </a:dk1>
      <a:lt1>
        <a:srgbClr val="FFFFFF"/>
      </a:lt1>
      <a:dk2>
        <a:srgbClr val="042315"/>
      </a:dk2>
      <a:lt2>
        <a:srgbClr val="2A494C"/>
      </a:lt2>
      <a:accent1>
        <a:srgbClr val="FF462C"/>
      </a:accent1>
      <a:accent2>
        <a:srgbClr val="8D978B"/>
      </a:accent2>
      <a:accent3>
        <a:srgbClr val="4CDD83"/>
      </a:accent3>
      <a:accent4>
        <a:srgbClr val="F2F1EE"/>
      </a:accent4>
      <a:accent5>
        <a:srgbClr val="9E9287"/>
      </a:accent5>
      <a:accent6>
        <a:srgbClr val="BBBBBB"/>
      </a:accent6>
      <a:hlink>
        <a:srgbClr val="FF462C"/>
      </a:hlink>
      <a:folHlink>
        <a:srgbClr val="BABAB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spAutoFit/>
      </a:bodyPr>
      <a:lstStyle>
        <a:defPPr algn="l">
          <a:defRPr sz="1400" dirty="0">
            <a:solidFill>
              <a:schemeClr val="bg1"/>
            </a:solidFill>
            <a:latin typeface="Arial" panose="020B0604020202020204" pitchFamily="34" charset="0"/>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949EA88BF56DA4AAEB528D3E8CCB286" ma:contentTypeVersion="12" ma:contentTypeDescription="Create a new document." ma:contentTypeScope="" ma:versionID="e7d7dd67eeceec945e19d56f63864052">
  <xsd:schema xmlns:xsd="http://www.w3.org/2001/XMLSchema" xmlns:xs="http://www.w3.org/2001/XMLSchema" xmlns:p="http://schemas.microsoft.com/office/2006/metadata/properties" xmlns:ns2="80d62f26-4090-431c-97f9-fd57774cbf5f" xmlns:ns3="50f29810-3274-4374-a061-681b8facd7d2" targetNamespace="http://schemas.microsoft.com/office/2006/metadata/properties" ma:root="true" ma:fieldsID="0b701a844ee60b7ba3523c7c397689e4" ns2:_="" ns3:_="">
    <xsd:import namespace="80d62f26-4090-431c-97f9-fd57774cbf5f"/>
    <xsd:import namespace="50f29810-3274-4374-a061-681b8facd7d2"/>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0d62f26-4090-431c-97f9-fd57774cbf5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0f29810-3274-4374-a061-681b8facd7d2"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aredWithUsers xmlns="50f29810-3274-4374-a061-681b8facd7d2">
      <UserInfo>
        <DisplayName>LF-Americas-NewBiz-IBM NewCo Members</DisplayName>
        <AccountId>7</AccountId>
        <AccountType/>
      </UserInfo>
    </SharedWithUser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7C173387-9811-48DE-8AD9-3943B2E3CED3}">
  <ds:schemaRefs>
    <ds:schemaRef ds:uri="50f29810-3274-4374-a061-681b8facd7d2"/>
    <ds:schemaRef ds:uri="80d62f26-4090-431c-97f9-fd57774cbf5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AC8E937-4CF1-428D-AE9A-6FF7182CED01}">
  <ds:schemaRefs>
    <ds:schemaRef ds:uri="http://www.w3.org/XML/1998/namespace"/>
    <ds:schemaRef ds:uri="http://purl.org/dc/terms/"/>
    <ds:schemaRef ds:uri="http://purl.org/dc/elements/1.1/"/>
    <ds:schemaRef ds:uri="http://schemas.openxmlformats.org/package/2006/metadata/core-properties"/>
    <ds:schemaRef ds:uri="http://schemas.microsoft.com/office/2006/documentManagement/types"/>
    <ds:schemaRef ds:uri="http://schemas.microsoft.com/office/2006/metadata/properties"/>
    <ds:schemaRef ds:uri="http://schemas.microsoft.com/office/infopath/2007/PartnerControls"/>
    <ds:schemaRef ds:uri="50f29810-3274-4374-a061-681b8facd7d2"/>
    <ds:schemaRef ds:uri="80d62f26-4090-431c-97f9-fd57774cbf5f"/>
    <ds:schemaRef ds:uri="http://purl.org/dc/dcmitype/"/>
  </ds:schemaRefs>
</ds:datastoreItem>
</file>

<file path=customXml/itemProps3.xml><?xml version="1.0" encoding="utf-8"?>
<ds:datastoreItem xmlns:ds="http://schemas.openxmlformats.org/officeDocument/2006/customXml" ds:itemID="{3D1F5DE1-AF70-41E9-A02F-B159F3CD5C6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3177</TotalTime>
  <Words>632</Words>
  <Application>Microsoft Office PowerPoint</Application>
  <PresentationFormat>Widescreen</PresentationFormat>
  <Paragraphs>93</Paragraphs>
  <Slides>11</Slides>
  <Notes>1</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11</vt:i4>
      </vt:variant>
    </vt:vector>
  </HeadingPairs>
  <TitlesOfParts>
    <vt:vector size="16" baseType="lpstr">
      <vt:lpstr>Arial</vt:lpstr>
      <vt:lpstr>Segoe UI</vt:lpstr>
      <vt:lpstr>TWK Everett</vt:lpstr>
      <vt:lpstr>NewCo Template</vt:lpstr>
      <vt:lpstr>Adobe 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YUKO HAMASAKI</dc:creator>
  <cp:lastModifiedBy>Wojciech.Pazdzierkiewicz</cp:lastModifiedBy>
  <cp:revision>112</cp:revision>
  <dcterms:created xsi:type="dcterms:W3CDTF">2021-02-16T19:23:36Z</dcterms:created>
  <dcterms:modified xsi:type="dcterms:W3CDTF">2022-09-01T09:32:52Z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0x010100A949EA88BF56DA4AAEB528D3E8CCB286</vt:lpwstr>
  </property>
</Properties>
</file>