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1"/>
  </p:notesMasterIdLst>
  <p:sldIdLst>
    <p:sldId id="2147374320" r:id="rId5"/>
    <p:sldId id="2147375903" r:id="rId6"/>
    <p:sldId id="2147375916" r:id="rId7"/>
    <p:sldId id="2147470568" r:id="rId8"/>
    <p:sldId id="2147374326" r:id="rId9"/>
    <p:sldId id="21473743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68" userDrawn="1">
          <p15:clr>
            <a:srgbClr val="A4A3A4"/>
          </p15:clr>
        </p15:guide>
        <p15:guide id="2" orient="horz" pos="336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  <p15:guide id="4" orient="horz" pos="2616" userDrawn="1">
          <p15:clr>
            <a:srgbClr val="A4A3A4"/>
          </p15:clr>
        </p15:guide>
        <p15:guide id="5" pos="26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Dheeraj Kandula" initials="DK" lastIdx="1" clrIdx="1">
    <p:extLst>
      <p:ext uri="{19B8F6BF-5375-455C-9EA6-DF929625EA0E}">
        <p15:presenceInfo xmlns:p15="http://schemas.microsoft.com/office/powerpoint/2012/main" userId="S::Dheeraj.Kandula@ibm.com::f8e23701-41ad-44bb-a178-cc2a50a6fe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94C"/>
    <a:srgbClr val="3D696E"/>
    <a:srgbClr val="859484"/>
    <a:srgbClr val="8D978B"/>
    <a:srgbClr val="F2F2F2"/>
    <a:srgbClr val="FFFFFF"/>
    <a:srgbClr val="000000"/>
    <a:srgbClr val="F4F7F7"/>
    <a:srgbClr val="E8EAE8"/>
    <a:srgbClr val="A2A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87363" autoAdjust="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>
        <p:guide pos="5568"/>
        <p:guide orient="horz" pos="336"/>
        <p:guide orient="horz" pos="720"/>
        <p:guide orient="horz" pos="2616"/>
        <p:guide pos="26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ED8EAC6-2D5B-D844-A615-EDB1D698BF23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Deliver Seamless operations across hybrid deployments by leveraging combination of Azure native &amp; 3</a:t>
            </a:r>
            <a:r>
              <a:rPr lang="en-US" sz="1200" baseline="30000" dirty="0">
                <a:solidFill>
                  <a:schemeClr val="tx2"/>
                </a:solidFill>
                <a:latin typeface="Arial" panose="020B0604020202020204" pitchFamily="34" charset="0"/>
              </a:rPr>
              <a:t>rd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 party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Easier and faster onboarding through centralized access and policy governance through Azure Lighthouse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Standardized deployments templates for faster provisioning using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</a:rPr>
              <a:t>IaC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 principles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Maintain CIS compliance posture across Azure hybrid aligned leveraging Azure Security Centre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Transform Operations, built on  </a:t>
            </a:r>
            <a:r>
              <a:rPr lang="en-US" sz="1200" dirty="0" err="1">
                <a:solidFill>
                  <a:schemeClr val="tx2"/>
                </a:solidFill>
                <a:latin typeface="Arial" panose="020B0604020202020204" pitchFamily="34" charset="0"/>
              </a:rPr>
              <a:t>Kyndryl</a:t>
            </a: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 Cloud Operating Model and Azure CAF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Key </a:t>
            </a:r>
            <a:r>
              <a:rPr lang="en-US" sz="1200" b="1" dirty="0" err="1">
                <a:solidFill>
                  <a:schemeClr val="tx2"/>
                </a:solidFill>
                <a:latin typeface="Arial" panose="020B0604020202020204" pitchFamily="34" charset="0"/>
              </a:rPr>
              <a:t>Kyndryl</a:t>
            </a: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 Differentiators: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Transform Cloud Native Operating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Leverage existing automation framework and library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Advantage of pre integrated cloud management stack that works across Azure Ecosystem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C45B-22FC-4858-99E9-52B57AA554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CAE2-7F45-AE45-84B3-7CD90DE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33C9DA-42ED-8541-A117-D6937322BD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6541586"/>
            <a:ext cx="2743200" cy="127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fld id="{BCD3ADD8-6E66-A34F-ACFB-9B94A5D15BC7}" type="datetime3">
              <a:rPr lang="en-IN" smtClean="0"/>
              <a:t>16 April 2021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C43509-533A-4740-83A8-6EED771E10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501" y="1625043"/>
            <a:ext cx="11811000" cy="3925414"/>
          </a:xfrm>
        </p:spPr>
        <p:txBody>
          <a:bodyPr/>
          <a:lstStyle>
            <a:lvl1pPr>
              <a:defRPr>
                <a:ln w="12700">
                  <a:noFill/>
                </a:ln>
                <a:solidFill>
                  <a:schemeClr val="bg1"/>
                </a:solidFill>
              </a:defRPr>
            </a:lvl1pPr>
          </a:lstStyle>
          <a:p>
            <a:pPr algn="l">
              <a:lnSpc>
                <a:spcPts val="13040"/>
              </a:lnSpc>
            </a:pPr>
            <a:r>
              <a:rPr lang="en-US" sz="13200" b="1" dirty="0">
                <a:ln w="12700">
                  <a:solidFill>
                    <a:schemeClr val="bg1"/>
                  </a:solidFill>
                </a:ln>
                <a:noFill/>
              </a:rPr>
              <a:t>Short title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7AA0D7DC-B35A-C445-A422-86F149B107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244984"/>
            <a:ext cx="4673223" cy="724768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ts val="16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  <a:p>
            <a:pPr lvl="0"/>
            <a:r>
              <a:rPr lang="en-US" dirty="0"/>
              <a:t>Location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A94C216-7073-B647-B876-9B377BEEAA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87" y="88273"/>
            <a:ext cx="1097609" cy="6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20" userDrawn="1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is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9DAC4-9EDB-B94E-A01F-D6178D4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29B049-BD15-824A-8DF3-3FD5C424B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70958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IN" dirty="0"/>
              <a:t>16 April 2021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" y="1143000"/>
            <a:ext cx="5476875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60120B5-917A-F14D-9BBD-5D0B8A74B4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0" y="3587750"/>
            <a:ext cx="5476875" cy="1930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3A67D49-EA24-A349-BFBC-14961A3EB3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9DAC4-9EDB-B94E-A01F-D6178D4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29B049-BD15-824A-8DF3-3FD5C424B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1" y="1142999"/>
            <a:ext cx="4991099" cy="255269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60120B5-917A-F14D-9BBD-5D0B8A74B4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1158901"/>
            <a:ext cx="5476875" cy="482279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Add text—lorem ipsum dolor sit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consectetur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adipiscing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elit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sed do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eiusmod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tempor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incididunt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ut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labore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et dolore magna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aliqua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 Felis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imperdiet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proin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fermentum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leo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vel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orci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porta non.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Dictumst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quisque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sagittis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purus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sit 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volutpat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141947"/>
            <a:ext cx="456362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AD846082-7EE9-D140-96B9-EA3C2F4A8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264" userDrawn="1">
          <p15:clr>
            <a:srgbClr val="FBAE40"/>
          </p15:clr>
        </p15:guide>
        <p15:guide id="3" pos="72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489DAC4-9EDB-B94E-A01F-D6178D49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B29B049-BD15-824A-8DF3-3FD5C424B4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" y="1143000"/>
            <a:ext cx="4991100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9832" y="1143000"/>
            <a:ext cx="5061752" cy="124150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651C6-1E75-2541-A17C-C23BB84F50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3117127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EF70D999-88B1-6E43-A886-21853FE921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9832" y="4838700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3DC8C95E-1FEF-FA42-8BE0-F0DEDE2178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0401" y="3124200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96BB525-A7EB-3046-AE47-0324227D377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34500" y="4851318"/>
            <a:ext cx="2114675" cy="9874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Add text-–Lorem ipsum dolor sit </a:t>
            </a:r>
            <a:r>
              <a:rPr lang="en-US" sz="1400" dirty="0" err="1"/>
              <a:t>amet</a:t>
            </a:r>
            <a:r>
              <a:rPr lang="en-US" sz="1400" dirty="0"/>
              <a:t>, </a:t>
            </a:r>
            <a:r>
              <a:rPr lang="en-US" sz="1400" dirty="0" err="1"/>
              <a:t>consectetur</a:t>
            </a:r>
            <a:r>
              <a:rPr lang="en-US" sz="1400" dirty="0"/>
              <a:t> </a:t>
            </a:r>
            <a:r>
              <a:rPr lang="en-US" sz="1400" dirty="0" err="1"/>
              <a:t>adipiscing</a:t>
            </a:r>
            <a:r>
              <a:rPr lang="en-US" sz="1400" dirty="0"/>
              <a:t> </a:t>
            </a:r>
            <a:r>
              <a:rPr lang="en-US" sz="1400" dirty="0" err="1"/>
              <a:t>elit</a:t>
            </a:r>
            <a:r>
              <a:rPr lang="en-US" sz="1400" dirty="0"/>
              <a:t>, sed do </a:t>
            </a:r>
            <a:r>
              <a:rPr lang="en-US" sz="1400" dirty="0" err="1"/>
              <a:t>eiusmod</a:t>
            </a:r>
            <a:r>
              <a:rPr lang="en-US" sz="1400" dirty="0"/>
              <a:t> </a:t>
            </a:r>
            <a:r>
              <a:rPr lang="en-US" sz="1400" dirty="0" err="1"/>
              <a:t>tempor</a:t>
            </a:r>
            <a:r>
              <a:rPr lang="en-US" sz="1400" dirty="0"/>
              <a:t> </a:t>
            </a:r>
            <a:r>
              <a:rPr lang="en-US" sz="1400" dirty="0" err="1"/>
              <a:t>ut</a:t>
            </a:r>
            <a:r>
              <a:rPr lang="en-US" sz="1400" dirty="0"/>
              <a:t> </a:t>
            </a:r>
            <a:r>
              <a:rPr lang="en-US" sz="1400" dirty="0" err="1"/>
              <a:t>labore</a:t>
            </a:r>
            <a:r>
              <a:rPr lang="en-US" sz="1400" dirty="0"/>
              <a:t>.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0" y="2628900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34500" y="2629778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09832" y="4381500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34499" y="4381499"/>
            <a:ext cx="2114675" cy="36947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CF001A70-C789-964C-BB05-3ABFAB9F6F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1656" userDrawn="1">
          <p15:clr>
            <a:srgbClr val="FBAE40"/>
          </p15:clr>
        </p15:guide>
        <p15:guide id="3" orient="horz" pos="1968" userDrawn="1">
          <p15:clr>
            <a:srgbClr val="FBAE40"/>
          </p15:clr>
        </p15:guide>
        <p15:guide id="4" orient="horz" pos="2760" userDrawn="1">
          <p15:clr>
            <a:srgbClr val="FBAE40"/>
          </p15:clr>
        </p15:guide>
        <p15:guide id="5" orient="horz" pos="3048" userDrawn="1">
          <p15:clr>
            <a:srgbClr val="FBAE40"/>
          </p15:clr>
        </p15:guide>
        <p15:guide id="6" pos="5880" userDrawn="1">
          <p15:clr>
            <a:srgbClr val="FBAE40"/>
          </p15:clr>
        </p15:guide>
        <p15:guide id="7" pos="3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2618E4-7F33-0547-8DC7-A468D61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84C5078-B6A8-A044-8E90-20A19F4B7D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08A71E52-2C56-E643-A36D-448B62D7E6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B0740A6C-3224-6241-9712-AC1E03449C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2C0719B-7875-4F4E-A67D-A9EC48F136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0" y="1143001"/>
            <a:ext cx="7124700" cy="4838700"/>
          </a:xfrm>
        </p:spPr>
        <p:txBody>
          <a:bodyPr lIns="0" tIns="0" rIns="0" bIns="0" numCol="1" spcCol="45720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2pPr>
            <a:lvl3pPr marL="9144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3pPr>
            <a:lvl4pPr marL="13716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4pPr>
            <a:lvl5pPr marL="1828800" indent="0">
              <a:buNone/>
              <a:defRPr sz="1800" b="0" i="0">
                <a:solidFill>
                  <a:schemeClr val="bg1"/>
                </a:solidFill>
                <a:latin typeface="TWK Everett Ultralight" panose="020B0204000000000000" pitchFamily="34" charset="77"/>
              </a:defRPr>
            </a:lvl5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Add body text here—Lorem ipsum dolor sit </a:t>
            </a:r>
            <a:r>
              <a:rPr lang="en-US" dirty="0" err="1">
                <a:latin typeface="Arial" panose="020B0604020202020204" pitchFamily="34" charset="0"/>
              </a:rPr>
              <a:t>amet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consectetur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adipiscing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elit</a:t>
            </a:r>
            <a:r>
              <a:rPr lang="en-US" dirty="0">
                <a:latin typeface="Arial" panose="020B0604020202020204" pitchFamily="34" charset="0"/>
              </a:rPr>
              <a:t>, sed do </a:t>
            </a:r>
            <a:r>
              <a:rPr lang="en-US" dirty="0" err="1">
                <a:latin typeface="Arial" panose="020B0604020202020204" pitchFamily="34" charset="0"/>
              </a:rPr>
              <a:t>eiusmod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tempor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incididunt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labore</a:t>
            </a:r>
            <a:r>
              <a:rPr lang="en-US" dirty="0">
                <a:latin typeface="Arial" panose="020B0604020202020204" pitchFamily="34" charset="0"/>
              </a:rPr>
              <a:t> et dolore magna </a:t>
            </a:r>
            <a:r>
              <a:rPr lang="en-US" dirty="0" err="1">
                <a:latin typeface="Arial" panose="020B0604020202020204" pitchFamily="34" charset="0"/>
              </a:rPr>
              <a:t>aliqua</a:t>
            </a:r>
            <a:r>
              <a:rPr lang="en-US" dirty="0">
                <a:latin typeface="Arial" panose="020B0604020202020204" pitchFamily="34" charset="0"/>
              </a:rPr>
              <a:t>. Ut </a:t>
            </a:r>
            <a:r>
              <a:rPr lang="en-US" dirty="0" err="1">
                <a:latin typeface="Arial" panose="020B0604020202020204" pitchFamily="34" charset="0"/>
              </a:rPr>
              <a:t>enim</a:t>
            </a:r>
            <a:r>
              <a:rPr lang="en-US" dirty="0">
                <a:latin typeface="Arial" panose="020B0604020202020204" pitchFamily="34" charset="0"/>
              </a:rPr>
              <a:t> ad minim </a:t>
            </a:r>
            <a:r>
              <a:rPr lang="en-US" dirty="0" err="1">
                <a:latin typeface="Arial" panose="020B0604020202020204" pitchFamily="34" charset="0"/>
              </a:rPr>
              <a:t>veniam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quis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nostrud</a:t>
            </a:r>
            <a:r>
              <a:rPr lang="en-US" dirty="0">
                <a:latin typeface="Arial" panose="020B0604020202020204" pitchFamily="34" charset="0"/>
              </a:rPr>
              <a:t> exercitation </a:t>
            </a:r>
            <a:r>
              <a:rPr lang="en-US" dirty="0" err="1">
                <a:latin typeface="Arial" panose="020B0604020202020204" pitchFamily="34" charset="0"/>
              </a:rPr>
              <a:t>ullamco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laboris</a:t>
            </a:r>
            <a:r>
              <a:rPr lang="en-US" dirty="0">
                <a:latin typeface="Arial" panose="020B0604020202020204" pitchFamily="34" charset="0"/>
              </a:rPr>
              <a:t> nisi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aliquip</a:t>
            </a:r>
            <a:r>
              <a:rPr lang="en-US" dirty="0">
                <a:latin typeface="Arial" panose="020B0604020202020204" pitchFamily="34" charset="0"/>
              </a:rPr>
              <a:t> ex </a:t>
            </a:r>
            <a:r>
              <a:rPr lang="en-US" dirty="0" err="1">
                <a:latin typeface="Arial" panose="020B0604020202020204" pitchFamily="34" charset="0"/>
              </a:rPr>
              <a:t>ea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commodo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consequat</a:t>
            </a:r>
            <a:r>
              <a:rPr lang="en-US" dirty="0"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Duis </a:t>
            </a:r>
            <a:r>
              <a:rPr lang="en-US" dirty="0" err="1">
                <a:latin typeface="Arial" panose="020B0604020202020204" pitchFamily="34" charset="0"/>
              </a:rPr>
              <a:t>aute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irure</a:t>
            </a:r>
            <a:r>
              <a:rPr lang="en-US" dirty="0">
                <a:latin typeface="Arial" panose="020B0604020202020204" pitchFamily="34" charset="0"/>
              </a:rPr>
              <a:t> dolor in </a:t>
            </a:r>
            <a:r>
              <a:rPr lang="en-US" dirty="0" err="1">
                <a:latin typeface="Arial" panose="020B0604020202020204" pitchFamily="34" charset="0"/>
              </a:rPr>
              <a:t>reprehenderit</a:t>
            </a:r>
            <a:r>
              <a:rPr lang="en-US" dirty="0">
                <a:latin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</a:rPr>
              <a:t>voluptate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velit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esse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cillum</a:t>
            </a:r>
            <a:r>
              <a:rPr lang="en-US" dirty="0">
                <a:latin typeface="Arial" panose="020B0604020202020204" pitchFamily="34" charset="0"/>
              </a:rPr>
              <a:t> dolore </a:t>
            </a:r>
            <a:r>
              <a:rPr lang="en-US" dirty="0" err="1">
                <a:latin typeface="Arial" panose="020B0604020202020204" pitchFamily="34" charset="0"/>
              </a:rPr>
              <a:t>eu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fugiat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nulla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pariatur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Excepteur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occaecat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cupidatat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proident</a:t>
            </a:r>
            <a:r>
              <a:rPr lang="en-US" dirty="0">
                <a:latin typeface="Arial" panose="020B0604020202020204" pitchFamily="34" charset="0"/>
              </a:rPr>
              <a:t>, sunt in culpa qui </a:t>
            </a:r>
            <a:r>
              <a:rPr lang="en-US" dirty="0" err="1">
                <a:latin typeface="Arial" panose="020B0604020202020204" pitchFamily="34" charset="0"/>
              </a:rPr>
              <a:t>officia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deserunt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mollit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anim</a:t>
            </a:r>
            <a:r>
              <a:rPr lang="en-US" dirty="0">
                <a:latin typeface="Arial" panose="020B0604020202020204" pitchFamily="34" charset="0"/>
              </a:rPr>
              <a:t> id </a:t>
            </a:r>
            <a:r>
              <a:rPr lang="en-US" dirty="0" err="1">
                <a:latin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laborum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Lorem ipsum dolor sit </a:t>
            </a:r>
            <a:r>
              <a:rPr lang="en-US" dirty="0" err="1">
                <a:latin typeface="Arial" panose="020B0604020202020204" pitchFamily="34" charset="0"/>
              </a:rPr>
              <a:t>amet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consectetur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adipiscing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elit</a:t>
            </a:r>
            <a:r>
              <a:rPr lang="en-US" dirty="0">
                <a:latin typeface="Arial" panose="020B0604020202020204" pitchFamily="34" charset="0"/>
              </a:rPr>
              <a:t>, sed do </a:t>
            </a:r>
            <a:r>
              <a:rPr lang="en-US" dirty="0" err="1">
                <a:latin typeface="Arial" panose="020B0604020202020204" pitchFamily="34" charset="0"/>
              </a:rPr>
              <a:t>eiusmod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tempor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incididunt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labore</a:t>
            </a:r>
            <a:r>
              <a:rPr lang="en-US" dirty="0">
                <a:latin typeface="Arial" panose="020B0604020202020204" pitchFamily="34" charset="0"/>
              </a:rPr>
              <a:t> et dolore magna </a:t>
            </a:r>
            <a:r>
              <a:rPr lang="en-US" dirty="0" err="1">
                <a:latin typeface="Arial" panose="020B0604020202020204" pitchFamily="34" charset="0"/>
              </a:rPr>
              <a:t>aliqua</a:t>
            </a:r>
            <a:r>
              <a:rPr lang="en-US" dirty="0">
                <a:latin typeface="Arial" panose="020B0604020202020204" pitchFamily="34" charset="0"/>
              </a:rPr>
              <a:t>. Ut </a:t>
            </a:r>
            <a:r>
              <a:rPr lang="en-US" dirty="0" err="1">
                <a:latin typeface="Arial" panose="020B0604020202020204" pitchFamily="34" charset="0"/>
              </a:rPr>
              <a:t>enim</a:t>
            </a:r>
            <a:r>
              <a:rPr lang="en-US" dirty="0">
                <a:latin typeface="Arial" panose="020B0604020202020204" pitchFamily="34" charset="0"/>
              </a:rPr>
              <a:t> ad minim </a:t>
            </a:r>
            <a:r>
              <a:rPr lang="en-US" dirty="0" err="1">
                <a:latin typeface="Arial" panose="020B0604020202020204" pitchFamily="34" charset="0"/>
              </a:rPr>
              <a:t>veniam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quis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nostrud</a:t>
            </a:r>
            <a:r>
              <a:rPr lang="en-US" dirty="0">
                <a:latin typeface="Arial" panose="020B0604020202020204" pitchFamily="34" charset="0"/>
              </a:rPr>
              <a:t> exercitation </a:t>
            </a:r>
            <a:r>
              <a:rPr lang="en-US" dirty="0" err="1">
                <a:latin typeface="Arial" panose="020B0604020202020204" pitchFamily="34" charset="0"/>
              </a:rPr>
              <a:t>ullamco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laboris</a:t>
            </a:r>
            <a:r>
              <a:rPr lang="en-US" dirty="0">
                <a:latin typeface="Arial" panose="020B0604020202020204" pitchFamily="34" charset="0"/>
              </a:rPr>
              <a:t> nisi </a:t>
            </a:r>
            <a:r>
              <a:rPr lang="en-US" dirty="0" err="1">
                <a:latin typeface="Arial" panose="020B0604020202020204" pitchFamily="34" charset="0"/>
              </a:rPr>
              <a:t>ut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aliquip</a:t>
            </a:r>
            <a:r>
              <a:rPr lang="en-US" dirty="0">
                <a:latin typeface="Arial" panose="020B0604020202020204" pitchFamily="34" charset="0"/>
              </a:rPr>
              <a:t> ex </a:t>
            </a:r>
            <a:r>
              <a:rPr lang="en-US" dirty="0" err="1">
                <a:latin typeface="Arial" panose="020B0604020202020204" pitchFamily="34" charset="0"/>
              </a:rPr>
              <a:t>ea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commodo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consequat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Excepteur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sint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occaecat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cupidatat</a:t>
            </a:r>
            <a:r>
              <a:rPr lang="en-US" dirty="0">
                <a:latin typeface="Arial" panose="020B0604020202020204" pitchFamily="34" charset="0"/>
              </a:rPr>
              <a:t> non </a:t>
            </a:r>
            <a:r>
              <a:rPr lang="en-US" dirty="0" err="1">
                <a:latin typeface="Arial" panose="020B0604020202020204" pitchFamily="34" charset="0"/>
              </a:rPr>
              <a:t>proident</a:t>
            </a:r>
            <a:r>
              <a:rPr lang="en-US" dirty="0">
                <a:latin typeface="Arial" panose="020B0604020202020204" pitchFamily="34" charset="0"/>
              </a:rPr>
              <a:t>, sunt in culpa qui </a:t>
            </a:r>
            <a:r>
              <a:rPr lang="en-US" dirty="0" err="1">
                <a:latin typeface="Arial" panose="020B0604020202020204" pitchFamily="34" charset="0"/>
              </a:rPr>
              <a:t>officia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deserunt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mollit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anim</a:t>
            </a:r>
            <a:r>
              <a:rPr lang="en-US" dirty="0">
                <a:latin typeface="Arial" panose="020B0604020202020204" pitchFamily="34" charset="0"/>
              </a:rPr>
              <a:t> id </a:t>
            </a:r>
            <a:r>
              <a:rPr lang="en-US" dirty="0" err="1">
                <a:latin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laborum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7E9FB01-433A-7949-9D84-FF2412DF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4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Categori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74E0C-2263-7849-9782-2593ACA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078FD4-ADF7-6347-A23C-05F61272F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0C8CC7A-36A1-0041-A14B-CDF4525A35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91200" y="1143001"/>
            <a:ext cx="6210300" cy="3505200"/>
          </a:xfrm>
        </p:spPr>
        <p:txBody>
          <a:bodyPr anchor="t">
            <a:noAutofit/>
          </a:bodyPr>
          <a:lstStyle>
            <a:lvl1pPr algn="l">
              <a:defRPr sz="8000" b="1">
                <a:ln>
                  <a:solidFill>
                    <a:schemeClr val="accent3"/>
                  </a:solidFill>
                </a:ln>
                <a:noFill/>
              </a:defRPr>
            </a:lvl1pPr>
          </a:lstStyle>
          <a:p>
            <a:r>
              <a:rPr lang="en-US" dirty="0"/>
              <a:t>Quote or statement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9DE620ED-CB42-784F-8099-AF585D9A18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5915" y="4676254"/>
            <a:ext cx="4183205" cy="2253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63FE12-E90E-7848-9182-AF1C47033E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6375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66A2441A-3DA9-1D4E-998C-09F65B68C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72500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369CE56A-C60E-DA44-BD03-D52D1CC6B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95083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71280FAB-BC27-C247-B2AA-F215BC8854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3791" y="5062538"/>
            <a:ext cx="2554180" cy="91916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9078B5C-6713-CB4A-A281-5400436227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1" y="1143000"/>
            <a:ext cx="4991100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1E8B9458-2ADA-A049-90FE-0FB40F4047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FBF5E85C-FFB1-7F46-8B01-5C8DB48165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5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28" userDrawn="1">
          <p15:clr>
            <a:srgbClr val="FBAE40"/>
          </p15:clr>
        </p15:guide>
        <p15:guide id="2" orient="horz" pos="3192" userDrawn="1">
          <p15:clr>
            <a:srgbClr val="FBAE40"/>
          </p15:clr>
        </p15:guide>
        <p15:guide id="3" pos="5400" userDrawn="1">
          <p15:clr>
            <a:srgbClr val="FBAE40"/>
          </p15:clr>
        </p15:guide>
        <p15:guide id="4" pos="3264" userDrawn="1">
          <p15:clr>
            <a:srgbClr val="FBAE40"/>
          </p15:clr>
        </p15:guide>
        <p15:guide id="5" pos="1872" userDrawn="1">
          <p15:clr>
            <a:srgbClr val="FBAE40"/>
          </p15:clr>
        </p15:guide>
        <p15:guide id="6" pos="36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2618E4-7F33-0547-8DC7-A468D61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84C5078-B6A8-A044-8E90-20A19F4B7D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05915" y="3413984"/>
            <a:ext cx="4183205" cy="2253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4C9C4BF0-A308-5241-8C03-8D24FB5A60F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1" y="1143000"/>
            <a:ext cx="4991100" cy="20891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0500" y="3695700"/>
            <a:ext cx="4991100" cy="228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76DD77D-E9AB-6645-B39A-2A12C74D59F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6000" y="1147548"/>
            <a:ext cx="5476875" cy="483415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body text here-–Lorem ipsum dolor sit </a:t>
            </a:r>
            <a:r>
              <a:rPr lang="en-US" dirty="0" err="1"/>
              <a:t>amer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8630D5DC-43B2-4446-BEB5-91609C391C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7C1C8AF4-CA51-4446-9B4B-CCD3970AF3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958229E5-30F1-884F-BA20-E978C68F4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Quot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528F0-0C5F-2C4E-9D8D-F83704D5642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0500" y="3725779"/>
            <a:ext cx="2519362" cy="19539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5770A5E-C724-CA49-A03F-565560E5E7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43000"/>
            <a:ext cx="2519363" cy="2433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8F13A7D-6C4C-6F4B-8F1A-29E28B946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274" y="1143000"/>
            <a:ext cx="2519363" cy="2433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E134F002-40B3-4A42-9658-416722BFCA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72637" y="1147737"/>
            <a:ext cx="2519363" cy="2433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9F39171-E780-844A-8D7D-85DA590E7A4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914274" y="3725779"/>
            <a:ext cx="2519362" cy="19539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86ED91B-28CC-5749-B859-D1F509D3629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672637" y="3725779"/>
            <a:ext cx="2487278" cy="19539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9BCF44A-F3BF-364F-AAE1-5078FBC8FC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0500" y="5828906"/>
            <a:ext cx="1212998" cy="1645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B4722C7-AFCC-A549-B88D-8CA1EA0CC2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4274" y="5817104"/>
            <a:ext cx="1212998" cy="1645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D1F7A5D8-E58B-904D-96D5-B1323755F56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72637" y="5817104"/>
            <a:ext cx="1212998" cy="1645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First Last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73F132F-CB7E-FA4D-8ED3-EAEE05A62B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81B4F14-1CA5-9043-89C7-3310FBC77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F6CAAE23-9718-0B46-B28A-1EF30BB5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E7EFCB-C1F9-D846-B071-DCC53A4ACE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DC511FD7-16BB-644A-A3B8-4F8D311DF6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55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pos="2448" userDrawn="1">
          <p15:clr>
            <a:srgbClr val="FBAE40"/>
          </p15:clr>
        </p15:guide>
        <p15:guide id="3" pos="607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Pictur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98B2BC5-1B85-574F-8BB5-69625A5B7E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90500" y="1143000"/>
            <a:ext cx="4383088" cy="3009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476ED19-3594-9048-B39A-BDC4B64D0B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80147" y="1143000"/>
            <a:ext cx="4383088" cy="3009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9034AD5-09D2-7F49-BCA0-D1AC119438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0500" y="4343400"/>
            <a:ext cx="3300124" cy="1638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Add text here—lorem ipsum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CEFAFCB-CB04-704B-8F6F-9A740D64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1C64077-85C9-6C4F-BE9E-B7B7E21D9B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A315DF49-AC17-D94E-8F18-3FCE42A2E1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D39D5316-2A94-014B-90B6-041EF11AEA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ACDDBC-4208-8C4E-9533-E347DA96E88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3803431" y="4552596"/>
            <a:ext cx="3300124" cy="14291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633922D-E1F6-FC45-922C-4C63B61B38EF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7318533" y="4552596"/>
            <a:ext cx="3300124" cy="1429104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list here</a:t>
            </a:r>
          </a:p>
          <a:p>
            <a:pPr lvl="0"/>
            <a:endParaRPr lang="en-US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57D94485-817E-5340-B0E9-3B3DA045186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69794" y="1143000"/>
            <a:ext cx="2822206" cy="30099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5D94398-747E-5649-97E6-7E6999D00B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03431" y="4343401"/>
            <a:ext cx="3300124" cy="2091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E2F43B2-1A09-BF4A-9CC7-336C01DFD3D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18532" y="4343400"/>
            <a:ext cx="3300124" cy="20919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07C2ED55-035E-1140-BC63-AD4780B3E4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10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  <p15:guide id="3" orient="horz" pos="2616" userDrawn="1">
          <p15:clr>
            <a:srgbClr val="FBAE40"/>
          </p15:clr>
        </p15:guide>
        <p15:guide id="4" pos="2400" userDrawn="1">
          <p15:clr>
            <a:srgbClr val="FBAE40"/>
          </p15:clr>
        </p15:guide>
        <p15:guide id="5" pos="44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6954CE-D119-5E4B-A3A0-52DFE840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288E474-23F1-744A-94F1-B41E7C73C4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BB0F0FEE-D169-AE4F-916B-D770704074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499" y="1500917"/>
            <a:ext cx="3475052" cy="35803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85B354A-F459-B843-BBEE-2168EAB99D97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190500" y="1851769"/>
            <a:ext cx="3475051" cy="4129932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B7E20E23-6351-BE4B-81D8-F7BFEE6548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86200" y="1500917"/>
            <a:ext cx="3475052" cy="35803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4124DEA-2535-0646-AAD9-83BD9F10B3D8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3886201" y="1851769"/>
            <a:ext cx="3475051" cy="4129932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>
              <a:lnSpc>
                <a:spcPts val="2500"/>
              </a:lnSpc>
            </a:pPr>
            <a:r>
              <a:rPr lang="en-US" sz="2000" dirty="0">
                <a:latin typeface="Arial" panose="020B0604020202020204" pitchFamily="34" charset="0"/>
              </a:rPr>
              <a:t>Add text here—lorem ipsum dolor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consectetur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adipiscing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elit</a:t>
            </a:r>
            <a:r>
              <a:rPr lang="en-US" sz="2000" dirty="0">
                <a:latin typeface="Arial" panose="020B0604020202020204" pitchFamily="34" charset="0"/>
              </a:rPr>
              <a:t>, sed do </a:t>
            </a:r>
            <a:r>
              <a:rPr lang="en-US" sz="2000" dirty="0" err="1">
                <a:latin typeface="Arial" panose="020B0604020202020204" pitchFamily="34" charset="0"/>
              </a:rPr>
              <a:t>eiusmod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tempor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incididunt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ut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labore</a:t>
            </a:r>
            <a:r>
              <a:rPr lang="en-US" sz="2000" dirty="0">
                <a:latin typeface="Arial" panose="020B0604020202020204" pitchFamily="34" charset="0"/>
              </a:rPr>
              <a:t> et dolore magna </a:t>
            </a:r>
            <a:r>
              <a:rPr lang="en-US" sz="2000" dirty="0" err="1">
                <a:latin typeface="Arial" panose="020B0604020202020204" pitchFamily="34" charset="0"/>
              </a:rPr>
              <a:t>aliqua</a:t>
            </a:r>
            <a:r>
              <a:rPr lang="en-US" sz="2000" dirty="0">
                <a:latin typeface="Arial" panose="020B0604020202020204" pitchFamily="34" charset="0"/>
              </a:rPr>
              <a:t>. Felis </a:t>
            </a:r>
            <a:r>
              <a:rPr lang="en-US" sz="2000" dirty="0" err="1">
                <a:latin typeface="Arial" panose="020B0604020202020204" pitchFamily="34" charset="0"/>
              </a:rPr>
              <a:t>imperdiet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proin</a:t>
            </a:r>
            <a:r>
              <a:rPr lang="en-US" sz="2000" dirty="0">
                <a:latin typeface="Arial" panose="020B0604020202020204" pitchFamily="34" charset="0"/>
              </a:rPr>
              <a:t> fermentum </a:t>
            </a:r>
            <a:r>
              <a:rPr lang="en-US" sz="2000" dirty="0" err="1">
                <a:latin typeface="Arial" panose="020B0604020202020204" pitchFamily="34" charset="0"/>
              </a:rPr>
              <a:t>leo</a:t>
            </a:r>
            <a:r>
              <a:rPr lang="en-US" sz="2000" dirty="0">
                <a:latin typeface="Arial" panose="020B0604020202020204" pitchFamily="34" charset="0"/>
              </a:rPr>
              <a:t> vel </a:t>
            </a:r>
            <a:r>
              <a:rPr lang="en-US" sz="2000" dirty="0" err="1">
                <a:latin typeface="Arial" panose="020B0604020202020204" pitchFamily="34" charset="0"/>
              </a:rPr>
              <a:t>orci</a:t>
            </a:r>
            <a:r>
              <a:rPr lang="en-US" sz="2000" dirty="0">
                <a:latin typeface="Arial" panose="020B0604020202020204" pitchFamily="34" charset="0"/>
              </a:rPr>
              <a:t> porta non. </a:t>
            </a:r>
            <a:r>
              <a:rPr lang="en-US" sz="2000" dirty="0" err="1">
                <a:latin typeface="Arial" panose="020B0604020202020204" pitchFamily="34" charset="0"/>
              </a:rPr>
              <a:t>Dictumst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quisque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sagittis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purus</a:t>
            </a:r>
            <a:r>
              <a:rPr lang="en-US" sz="2000" dirty="0">
                <a:latin typeface="Arial" panose="020B0604020202020204" pitchFamily="34" charset="0"/>
              </a:rPr>
              <a:t>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volutpat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A31120FE-7F28-2345-856B-68CFD0DCCC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26451" y="1516049"/>
            <a:ext cx="3475052" cy="35803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12D8363-2485-DB4A-A5A6-9E63995A5A58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8526452" y="1866901"/>
            <a:ext cx="3475051" cy="4129932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>
              <a:lnSpc>
                <a:spcPts val="2500"/>
              </a:lnSpc>
            </a:pPr>
            <a:r>
              <a:rPr lang="en-US" sz="2000" dirty="0">
                <a:latin typeface="Arial" panose="020B0604020202020204" pitchFamily="34" charset="0"/>
              </a:rPr>
              <a:t>Add text here—lorem ipsum dolor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</a:rPr>
              <a:t>consectetur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adipiscing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elit</a:t>
            </a:r>
            <a:r>
              <a:rPr lang="en-US" sz="2000" dirty="0">
                <a:latin typeface="Arial" panose="020B0604020202020204" pitchFamily="34" charset="0"/>
              </a:rPr>
              <a:t>, sed do </a:t>
            </a:r>
            <a:r>
              <a:rPr lang="en-US" sz="2000" dirty="0" err="1">
                <a:latin typeface="Arial" panose="020B0604020202020204" pitchFamily="34" charset="0"/>
              </a:rPr>
              <a:t>eiusmod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tempor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incididunt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ut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labore</a:t>
            </a:r>
            <a:r>
              <a:rPr lang="en-US" sz="2000" dirty="0">
                <a:latin typeface="Arial" panose="020B0604020202020204" pitchFamily="34" charset="0"/>
              </a:rPr>
              <a:t> et dolore magna </a:t>
            </a:r>
            <a:r>
              <a:rPr lang="en-US" sz="2000" dirty="0" err="1">
                <a:latin typeface="Arial" panose="020B0604020202020204" pitchFamily="34" charset="0"/>
              </a:rPr>
              <a:t>aliqua</a:t>
            </a:r>
            <a:r>
              <a:rPr lang="en-US" sz="2000" dirty="0">
                <a:latin typeface="Arial" panose="020B0604020202020204" pitchFamily="34" charset="0"/>
              </a:rPr>
              <a:t>. Felis </a:t>
            </a:r>
            <a:r>
              <a:rPr lang="en-US" sz="2000" dirty="0" err="1">
                <a:latin typeface="Arial" panose="020B0604020202020204" pitchFamily="34" charset="0"/>
              </a:rPr>
              <a:t>imperdiet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proin</a:t>
            </a:r>
            <a:r>
              <a:rPr lang="en-US" sz="2000" dirty="0">
                <a:latin typeface="Arial" panose="020B0604020202020204" pitchFamily="34" charset="0"/>
              </a:rPr>
              <a:t> fermentum </a:t>
            </a:r>
            <a:r>
              <a:rPr lang="en-US" sz="2000" dirty="0" err="1">
                <a:latin typeface="Arial" panose="020B0604020202020204" pitchFamily="34" charset="0"/>
              </a:rPr>
              <a:t>leo</a:t>
            </a:r>
            <a:r>
              <a:rPr lang="en-US" sz="2000" dirty="0">
                <a:latin typeface="Arial" panose="020B0604020202020204" pitchFamily="34" charset="0"/>
              </a:rPr>
              <a:t> vel </a:t>
            </a:r>
            <a:r>
              <a:rPr lang="en-US" sz="2000" dirty="0" err="1">
                <a:latin typeface="Arial" panose="020B0604020202020204" pitchFamily="34" charset="0"/>
              </a:rPr>
              <a:t>orci</a:t>
            </a:r>
            <a:r>
              <a:rPr lang="en-US" sz="2000" dirty="0">
                <a:latin typeface="Arial" panose="020B0604020202020204" pitchFamily="34" charset="0"/>
              </a:rPr>
              <a:t> porta non. </a:t>
            </a:r>
            <a:r>
              <a:rPr lang="en-US" sz="2000" dirty="0" err="1">
                <a:latin typeface="Arial" panose="020B0604020202020204" pitchFamily="34" charset="0"/>
              </a:rPr>
              <a:t>Dictumst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quisque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sagittis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purus</a:t>
            </a:r>
            <a:r>
              <a:rPr lang="en-US" sz="2000" dirty="0">
                <a:latin typeface="Arial" panose="020B0604020202020204" pitchFamily="34" charset="0"/>
              </a:rPr>
              <a:t> sit </a:t>
            </a:r>
            <a:r>
              <a:rPr lang="en-US" sz="2000" dirty="0" err="1">
                <a:latin typeface="Arial" panose="020B0604020202020204" pitchFamily="34" charset="0"/>
              </a:rPr>
              <a:t>amet</a:t>
            </a: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</a:rPr>
              <a:t>volutpat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B46CB63A-9C49-084E-B86A-A9A88A79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732BF418-CBCE-EC41-B0A4-291888E13E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id="{7AE52D30-C54C-6046-B66E-4D17A0FB09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9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176" userDrawn="1">
          <p15:clr>
            <a:srgbClr val="FBAE40"/>
          </p15:clr>
        </p15:guide>
        <p15:guide id="3" pos="2448" userDrawn="1">
          <p15:clr>
            <a:srgbClr val="FBAE40"/>
          </p15:clr>
        </p15:guide>
        <p15:guide id="4" pos="535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CC161F-7960-D04A-99D8-B7D7D7552BE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90500" y="2071635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1682639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27F35E-8DCB-644B-8BF6-BC25E3A83682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767474" y="2071635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67474" y="1682639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FC4ECF-E201-3D4C-B3F8-A9BB1DF2EBE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978764" y="2071635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78764" y="1682639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0EC67FF-B049-914F-B99F-B4ABDDF1FC1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193539" y="4054863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738305-AB89-1E4A-8C75-74D52ACB895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3539" y="3665867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DF45DC-84B7-5347-8E83-CE81DADF64F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67474" y="4054863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956E6FF5-3A41-8C4C-B831-C6C42552BF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7474" y="3665867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CA5274F-82C2-1043-8D4E-7AB2B5D30D54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978764" y="4054863"/>
            <a:ext cx="3019697" cy="1357365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F0E0456-C76C-E440-84CD-7262A2B3F3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78764" y="3665867"/>
            <a:ext cx="1855788" cy="20796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AE3313F-BCCB-564E-8004-A50F9ECA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DEA30FE-0F4E-A140-89FD-9A40B7C2AD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2B32E9F6-60D3-9142-8227-1170517D93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64225CC-E553-AA42-83B4-A3E8E2752C0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CC8FFE3A-74AB-954E-9763-30A8B67BB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CAE2-7F45-AE45-84B3-7CD90DE3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B33C9DA-42ED-8541-A117-D6937322BD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" y="6541586"/>
            <a:ext cx="2743200" cy="127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fld id="{73354000-A267-5E4C-804C-1508626F2F1C}" type="datetime4">
              <a:rPr lang="en-US" smtClean="0"/>
              <a:t>16 April 2021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AAEB1AD-3259-AE45-AC32-46273721D3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687" y="88273"/>
            <a:ext cx="1097609" cy="61740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0500" y="3837305"/>
            <a:ext cx="11811000" cy="2032000"/>
          </a:xfrm>
        </p:spPr>
        <p:txBody>
          <a:bodyPr>
            <a:noAutofit/>
          </a:bodyPr>
          <a:lstStyle>
            <a:lvl1pPr marL="0" indent="0">
              <a:lnSpc>
                <a:spcPts val="8200"/>
              </a:lnSpc>
              <a:buNone/>
              <a:defRPr sz="7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20" userDrawn="1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36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C3164D-587A-6E43-AB20-FA9EB07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654D944-5428-C248-9FFF-6462C3CA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B8412C-842E-FB4A-8EEF-4304F60BD558}"/>
              </a:ext>
            </a:extLst>
          </p:cNvPr>
          <p:cNvCxnSpPr>
            <a:cxnSpLocks/>
          </p:cNvCxnSpPr>
          <p:nvPr userDrawn="1"/>
        </p:nvCxnSpPr>
        <p:spPr>
          <a:xfrm>
            <a:off x="3051093" y="963918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6B6B4-CFD9-154A-BAED-C0DF74DAAF39}"/>
              </a:ext>
            </a:extLst>
          </p:cNvPr>
          <p:cNvCxnSpPr>
            <a:cxnSpLocks/>
          </p:cNvCxnSpPr>
          <p:nvPr userDrawn="1"/>
        </p:nvCxnSpPr>
        <p:spPr>
          <a:xfrm>
            <a:off x="6059510" y="963918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3B1B6F-E748-6B4F-9AE0-57EC5EE3D586}"/>
              </a:ext>
            </a:extLst>
          </p:cNvPr>
          <p:cNvCxnSpPr>
            <a:cxnSpLocks/>
          </p:cNvCxnSpPr>
          <p:nvPr userDrawn="1"/>
        </p:nvCxnSpPr>
        <p:spPr>
          <a:xfrm>
            <a:off x="9067926" y="963918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2CE11D43-B819-CD4A-80D8-B1BDB8E676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6023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9A73BEBC-B818-2843-9384-030E9D709F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26076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2C13D9D5-ADCF-154D-9EF5-9BCCEB56FF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12707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CF4A146-2EEF-7848-AEEB-764F251A0A0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9391" y="1150522"/>
            <a:ext cx="2342708" cy="99257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7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C02CFCBE-EF14-BB45-BC88-611C15D5FE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D99FBA1B-2CBC-284D-AD63-65CE8A5BFC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FD6880CB-9596-174C-BF92-79F33C9DFD3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7699B0E-A01C-B94F-80F0-22FDA7B1E0C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06375" y="2247900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C947E451-BF9B-D449-8F67-6506A533D7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06375" y="2522379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04C0D3E8-6C78-B44B-A790-DF66523F6EB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06375" y="2796858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92AF34A3-EFAA-024E-A82C-BC6EDC8646C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13852" y="2247900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763C72F8-C5D5-B647-94E0-B26A16D9F99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213852" y="2522379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8CF40BA8-1687-C346-921F-0F9D38BAC5D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13852" y="2796858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6AD7C888-C473-0C47-94EF-6B855B5E75B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20536" y="2267226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B4F55B69-5CF8-9244-814F-D8C0A3B64BE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20536" y="2541705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4" name="Text Placeholder 35">
            <a:extLst>
              <a:ext uri="{FF2B5EF4-FFF2-40B4-BE49-F238E27FC236}">
                <a16:creationId xmlns:a16="http://schemas.microsoft.com/office/drawing/2014/main" id="{7A5D6CD1-EAEC-4942-A4C5-B1562ABEE5F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20536" y="2816184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  <p:sp>
        <p:nvSpPr>
          <p:cNvPr id="45" name="Text Placeholder 35">
            <a:extLst>
              <a:ext uri="{FF2B5EF4-FFF2-40B4-BE49-F238E27FC236}">
                <a16:creationId xmlns:a16="http://schemas.microsoft.com/office/drawing/2014/main" id="{2A301DEF-01E4-FB40-9761-95E605CCDBE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30360" y="2267226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6" name="Text Placeholder 35">
            <a:extLst>
              <a:ext uri="{FF2B5EF4-FFF2-40B4-BE49-F238E27FC236}">
                <a16:creationId xmlns:a16="http://schemas.microsoft.com/office/drawing/2014/main" id="{C8E9EF8C-C898-4849-951C-0BF849A46AE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30360" y="2541705"/>
            <a:ext cx="2341563" cy="22098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47" name="Text Placeholder 35">
            <a:extLst>
              <a:ext uri="{FF2B5EF4-FFF2-40B4-BE49-F238E27FC236}">
                <a16:creationId xmlns:a16="http://schemas.microsoft.com/office/drawing/2014/main" id="{BB22E2F4-6576-F440-9445-9BD2FB85108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230360" y="2816184"/>
            <a:ext cx="2341563" cy="3184842"/>
          </a:xfrm>
        </p:spPr>
        <p:txBody>
          <a:bodyPr lIns="0" tIns="0" rIns="0" bIns="0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Add text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361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680" userDrawn="1">
          <p15:clr>
            <a:srgbClr val="FBAE40"/>
          </p15:clr>
        </p15:guide>
        <p15:guide id="3" orient="horz" pos="768" userDrawn="1">
          <p15:clr>
            <a:srgbClr val="FBAE40"/>
          </p15:clr>
        </p15:guide>
        <p15:guide id="4" orient="horz" pos="3384" userDrawn="1">
          <p15:clr>
            <a:srgbClr val="FBAE40"/>
          </p15:clr>
        </p15:guide>
        <p15:guide id="5" pos="2016" userDrawn="1">
          <p15:clr>
            <a:srgbClr val="FBAE40"/>
          </p15:clr>
        </p15:guide>
        <p15:guide id="6" pos="3912" userDrawn="1">
          <p15:clr>
            <a:srgbClr val="FBAE40"/>
          </p15:clr>
        </p15:guide>
        <p15:guide id="7" pos="5808" userDrawn="1">
          <p15:clr>
            <a:srgbClr val="FBAE40"/>
          </p15:clr>
        </p15:guide>
        <p15:guide id="8" orient="horz" pos="141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C3164D-587A-6E43-AB20-FA9EB07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654D944-5428-C248-9FFF-6462C3CA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B8412C-842E-FB4A-8EEF-4304F60BD558}"/>
              </a:ext>
            </a:extLst>
          </p:cNvPr>
          <p:cNvCxnSpPr/>
          <p:nvPr userDrawn="1"/>
        </p:nvCxnSpPr>
        <p:spPr>
          <a:xfrm>
            <a:off x="4495800" y="952901"/>
            <a:ext cx="0" cy="509408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2CE11D43-B819-CD4A-80D8-B1BDB8E6766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06023" y="1132840"/>
            <a:ext cx="3886200" cy="10054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8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2C13D9D5-ADCF-154D-9EF5-9BCCEB56FF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4400" y="1132840"/>
            <a:ext cx="3886200" cy="10054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860"/>
              </a:lnSpc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Section heading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616E7-8CFA-844C-8C09-DCC721A91CA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0500" y="2254194"/>
            <a:ext cx="3886200" cy="3727505"/>
          </a:xfrm>
        </p:spPr>
        <p:txBody>
          <a:bodyPr lIns="0" tIns="0" rIns="0" bIns="0">
            <a:noAutofit/>
          </a:bodyPr>
          <a:lstStyle>
            <a:lvl1pPr marL="114300" marR="0" indent="-114300" algn="l" defTabSz="45702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 marL="12700" indent="0">
              <a:buFont typeface="Arial" panose="020B0604020202020204" pitchFamily="34" charset="0"/>
              <a:buNone/>
              <a:defRPr/>
            </a:lvl2pPr>
          </a:lstStyle>
          <a:p>
            <a:pPr lvl="1">
              <a:defRPr/>
            </a:pPr>
            <a:r>
              <a:rPr 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Subheading </a:t>
            </a: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841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sz="1400" strike="sngStrike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8F7FBF-014B-E04C-A65B-8B0FE60016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24400" y="2254194"/>
            <a:ext cx="3886200" cy="3727505"/>
          </a:xfrm>
        </p:spPr>
        <p:txBody>
          <a:bodyPr lIns="0" tIns="0" rIns="0" bIns="0">
            <a:noAutofit/>
          </a:bodyPr>
          <a:lstStyle>
            <a:lvl1pPr marL="114300" indent="-114300" defTabSz="457029">
              <a:spcBef>
                <a:spcPts val="300"/>
              </a:spcBef>
              <a:buFont typeface="Arial" panose="020B0604020202020204" pitchFamily="34" charset="0"/>
              <a:buChar char="•"/>
              <a:defRPr sz="1600"/>
            </a:lvl1pPr>
            <a:lvl2pPr marL="12700" marR="0" indent="0" algn="l" defTabSz="45702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1">
              <a:defRPr/>
            </a:pPr>
            <a:r>
              <a:rPr lang="en-US" sz="1400" dirty="0">
                <a:solidFill>
                  <a:schemeClr val="accent1"/>
                </a:solidFill>
                <a:cs typeface="Arial" panose="020B0604020202020204" pitchFamily="34" charset="0"/>
              </a:rPr>
              <a:t>Subheading </a:t>
            </a: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84150" lvl="1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sz="1400" strike="sngStrike" dirty="0"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sz="1400" dirty="0">
                <a:solidFill>
                  <a:schemeClr val="accent2"/>
                </a:solidFill>
                <a:cs typeface="Arial" panose="020B0604020202020204" pitchFamily="34" charset="0"/>
              </a:rPr>
              <a:t>Section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</a:p>
          <a:p>
            <a:pPr marL="114300" lvl="2" indent="-114300" defTabSz="457029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400" dirty="0">
                <a:cs typeface="Arial" panose="020B0604020202020204" pitchFamily="34" charset="0"/>
              </a:rPr>
              <a:t>Copy</a:t>
            </a:r>
            <a:endParaRPr lang="en-US" dirty="0"/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9CB20B70-FDFF-6B4C-8950-2F48DD1325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847F78A1-6877-714D-9F10-86EC3F69B0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3AD99D76-E1AF-2A4D-A66F-44924611D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448011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76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orient="horz" pos="768" userDrawn="1">
          <p15:clr>
            <a:srgbClr val="FBAE40"/>
          </p15:clr>
        </p15:guide>
        <p15:guide id="4" orient="horz" pos="3384" userDrawn="1">
          <p15:clr>
            <a:srgbClr val="FBAE40"/>
          </p15:clr>
        </p15:guide>
        <p15:guide id="5" pos="2568" userDrawn="1">
          <p15:clr>
            <a:srgbClr val="FBAE40"/>
          </p15:clr>
        </p15:guide>
        <p15:guide id="6" pos="5424" userDrawn="1">
          <p15:clr>
            <a:srgbClr val="FBAE40"/>
          </p15:clr>
        </p15:guide>
        <p15:guide id="7" pos="5808" userDrawn="1">
          <p15:clr>
            <a:srgbClr val="FBAE40"/>
          </p15:clr>
        </p15:guide>
        <p15:guide id="8" orient="horz" pos="141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B6290F8-51BB-A740-9872-1C61DD6199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1163402"/>
            <a:ext cx="4686299" cy="24243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r>
              <a:rPr lang="en-US" dirty="0"/>
              <a:t>Add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dolore.</a:t>
            </a:r>
          </a:p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B11C14E-60DC-7743-A285-1F469E5F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220EDBE-9C08-174D-A72A-4CD595F4BA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813A8547-0EAC-CC4E-867C-9A85B5BE6B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F1149DAC-0D89-BD4C-A14E-166F8FE053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E2142EB-E4C0-654F-9B4B-A56FC7D0AE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54425" y="1553817"/>
            <a:ext cx="2968487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07E1783-3F13-914C-8502-71665F76A5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54426" y="1163403"/>
            <a:ext cx="2968487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550ABDE-AE60-9F49-A350-9DE86F279F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33012" y="1553817"/>
            <a:ext cx="2968487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B9C4D1D-E979-BA4F-961F-FCB3496FAF1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33013" y="1163403"/>
            <a:ext cx="2968487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3D7E67A-0043-1446-919E-57034A15B8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84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68" userDrawn="1">
          <p15:clr>
            <a:srgbClr val="FBAE40"/>
          </p15:clr>
        </p15:guide>
        <p15:guide id="2" pos="3624" userDrawn="1">
          <p15:clr>
            <a:srgbClr val="FBAE40"/>
          </p15:clr>
        </p15:guide>
        <p15:guide id="3" pos="307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One Column w 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F52639-7051-F647-BE6E-CEC5705FD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4991101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4991101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CABD59-D66C-C843-B0BC-598E3C16F0E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096000" y="1143000"/>
            <a:ext cx="6096000" cy="48387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4798BA49-171A-424C-A55C-A31CAEB152A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3" name="Text Placeholder 24">
            <a:extLst>
              <a:ext uri="{FF2B5EF4-FFF2-40B4-BE49-F238E27FC236}">
                <a16:creationId xmlns:a16="http://schemas.microsoft.com/office/drawing/2014/main" id="{A1EBDE19-26FD-A348-B229-7FB0FA8C4F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0867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6400" y="6532760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fld id="{0E90B545-BAE4-8447-840D-40B3851E6A89}" type="datetime3">
              <a:rPr lang="en-IN" smtClean="0"/>
              <a:t>16 April 2021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9939464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9939464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09783009-87B7-6F4A-8577-FE8C538627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5B5A750-DB2D-A14A-A006-3DE2B1CB262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A047895-0A1D-6040-99A9-5100F4802C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F52639-7051-F647-BE6E-CEC5705FD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B96085-FF86-A044-A894-144CB13F742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A89E937-1421-E842-A0E8-02E5F0C583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0" name="Text Placeholder 24">
            <a:extLst>
              <a:ext uri="{FF2B5EF4-FFF2-40B4-BE49-F238E27FC236}">
                <a16:creationId xmlns:a16="http://schemas.microsoft.com/office/drawing/2014/main" id="{9474CD7F-534B-C44D-B92D-F04F0062BB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F5E916E7-8C0F-9447-84BE-D34970C80D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F52639-7051-F647-BE6E-CEC5705FD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3594322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3594322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D9F453F-6146-C74A-BA9B-2FB1D4965F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83379" y="1533414"/>
            <a:ext cx="3594322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83380" y="1143000"/>
            <a:ext cx="3594322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DE591E7-112C-8742-A1BA-5E591C3039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76258" y="1533414"/>
            <a:ext cx="3594322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76259" y="1143000"/>
            <a:ext cx="3594322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5E9DB98F-7410-B44E-8C69-BC5C5C654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CFC13561-98CD-C84A-8A7E-F7177D86A9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Two Column Layout - Dark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84D51B-E147-D340-94AA-0159585A86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499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6F5A20A-940B-EA4E-852F-F0AC74CDB7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0500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E6C905-479E-7143-A084-5FE9C600BFA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1553817"/>
            <a:ext cx="5287950" cy="44278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Add body text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2C06756-197B-3446-B518-CDCC8AF49C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6001" y="1163403"/>
            <a:ext cx="528795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600" b="0" i="0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  <a:endParaRPr lang="en-MX"/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B18A98A-CE33-994F-8745-0497133326D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94DE7DC6-24AB-6B4B-9F2F-2F6FF1D3FD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E8C29668-B7D5-9747-9DC1-5DB16E5F3D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761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4FAA9-7CB7-CF42-BECC-885E8DE483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4F52639-7051-F647-BE6E-CEC5705FD6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68E3C84A-25C6-824B-B30E-DC5AD0A505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542FEA59-84E4-A74D-9041-E1CFF3D1A7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252543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E793E787-42D8-CD4A-88D2-EFC75AE2AA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F97262B8-2966-0D46-B792-83ECE80FC8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31EB35-69AE-F840-8EDD-1E567FB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7FC60-80B5-DE4F-A83C-D2F99064F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17BAF428-B87F-A648-BD43-3E0C645B50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1943" y="1864312"/>
            <a:ext cx="7267237" cy="183402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700">
                <a:ln w="12700">
                  <a:noFill/>
                </a:ln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Place presentation section title here</a:t>
            </a:r>
          </a:p>
          <a:p>
            <a:pPr lvl="0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67CC0A5-3F5F-4B48-9F76-D069280A1AA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500" y="1861671"/>
            <a:ext cx="1200978" cy="183402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700" b="1" i="0">
                <a:ln w="12700">
                  <a:solidFill>
                    <a:schemeClr val="accent6"/>
                  </a:solidFill>
                </a:ln>
                <a:noFill/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BA2578-9071-1F47-8D9D-238771F9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19E3E9-DC1F-254A-8259-EB3855F80B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FE3F81F8-5026-5846-8BFC-EDB78970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984">
          <p15:clr>
            <a:srgbClr val="FBAE40"/>
          </p15:clr>
        </p15:guide>
        <p15:guide id="4" orient="horz" pos="1176" userDrawn="1">
          <p15:clr>
            <a:srgbClr val="FBAE40"/>
          </p15:clr>
        </p15:guide>
        <p15:guide id="5" pos="3940" userDrawn="1">
          <p15:clr>
            <a:srgbClr val="FBAE40"/>
          </p15:clr>
        </p15:guide>
        <p15:guide id="6" orient="horz" pos="232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31CF772-22C1-FE40-881F-57B51EA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4BF6D20-D7EA-DA4E-8322-896DCBF1E5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0618695-47F7-E047-A342-79F42A6DE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1824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79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 Red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93B6D7-547F-D142-9AA8-C584635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C55AE9-9D84-D845-BB8E-0D1125341A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0FF1B35-6132-CE42-A8A3-FCD7E804B7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6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55532D-E3A8-6940-A851-2B488F0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354536-DC76-7545-8B0E-F7FE291397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C8BB81-8798-1748-80E7-CDA0A4499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2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Red Foo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74E0C-2263-7849-9782-2593ACA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078FD4-ADF7-6347-A23C-05F61272F8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D62C746F-4DD5-B247-9622-3941754E3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 Foo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9CBF45-E03A-634C-AD87-7BE07BA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F8E738-B0E5-4147-9ED7-7B390097A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66B5D68-65C9-8B47-8A9C-DFB5ACD9F7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1" y="6363913"/>
            <a:ext cx="831279" cy="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720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/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C6D06-BD72-5640-9BBB-F0591493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342212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C6B535-31F3-514C-AC5E-8332265937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01934"/>
            <a:ext cx="730344" cy="23238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A4934A9-BDF3-3248-BFDB-0571A9CE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5300"/>
            <a:ext cx="4666998" cy="2810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D0DAD640-4525-9441-A314-A3521264839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7200" y="776288"/>
            <a:ext cx="4667250" cy="282575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1200" dirty="0" smtClean="0">
                <a:solidFill>
                  <a:schemeClr val="accent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15506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3504-E5DC-E342-B6E5-6499E055B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4">
            <a:extLst>
              <a:ext uri="{FF2B5EF4-FFF2-40B4-BE49-F238E27FC236}">
                <a16:creationId xmlns:a16="http://schemas.microsoft.com/office/drawing/2014/main" id="{68E3C84A-25C6-824B-B30E-DC5AD0A505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542FEA59-84E4-A74D-9041-E1CFF3D1A7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Heading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CBF913-44F4-5341-AABE-5D743704A8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368" y="6493758"/>
            <a:ext cx="730344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9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500" y="1232133"/>
            <a:ext cx="1455420" cy="4114902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5500" b="1" i="0">
                <a:ln w="12700">
                  <a:solidFill>
                    <a:schemeClr val="tx1"/>
                  </a:solidFill>
                </a:ln>
                <a:noFill/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04DC24-C315-324C-9D46-EBAE4F47F88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155797" y="1232132"/>
            <a:ext cx="8912696" cy="4114902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5500">
                <a:ln w="1270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section title</a:t>
            </a:r>
          </a:p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C3164D-587A-6E43-AB20-FA9EB07A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654D944-5428-C248-9FFF-6462C3CA9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18B50239-37A9-B745-83CE-E43173563B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0242" y="175098"/>
            <a:ext cx="5067300" cy="2865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Agenda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D68767D3-E740-4742-B245-9E93EB3DE3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orient="horz" pos="768" userDrawn="1">
          <p15:clr>
            <a:srgbClr val="FBAE40"/>
          </p15:clr>
        </p15:guide>
        <p15:guide id="4" orient="horz" pos="33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04C1-60D3-B645-8E3E-7801264BD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242" y="445874"/>
            <a:ext cx="5067041" cy="286584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88422" y="1684628"/>
            <a:ext cx="8313078" cy="340074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4400"/>
            </a:lvl1pPr>
          </a:lstStyle>
          <a:p>
            <a:pPr lvl="0"/>
            <a:r>
              <a:rPr lang="en-US"/>
              <a:t>Place body text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78238" y="5271339"/>
            <a:ext cx="2417762" cy="3286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0501" y="1684628"/>
            <a:ext cx="2727325" cy="2777835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9CB8481-F0E0-0547-AD93-9098DFF3A6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0242" y="175098"/>
            <a:ext cx="5067300" cy="286584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EB8CE48-B84E-E14B-B298-B53BE936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47A735A-1934-3542-ADB4-75E872992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B6F8AA5-1573-8A4F-BE57-8EA760531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6" userDrawn="1">
          <p15:clr>
            <a:srgbClr val="FBAE40"/>
          </p15:clr>
        </p15:guide>
        <p15:guide id="2" orient="horz" pos="3216" userDrawn="1">
          <p15:clr>
            <a:srgbClr val="FBAE40"/>
          </p15:clr>
        </p15:guide>
        <p15:guide id="3" orient="horz" pos="3312" userDrawn="1">
          <p15:clr>
            <a:srgbClr val="FBAE40"/>
          </p15:clr>
        </p15:guide>
        <p15:guide id="4" pos="23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31EB35-69AE-F840-8EDD-1E567FB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7FC60-80B5-DE4F-A83C-D2F99064F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E471C5B-AB77-3042-9C6A-4DD9CCE294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96000" y="1143000"/>
            <a:ext cx="6096000" cy="4838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1" y="1143000"/>
            <a:ext cx="4724400" cy="22860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amer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1D72AF6-2092-C74D-9CC7-CB969651F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4CFC31EE-5C1D-CA4D-891B-C60FB5577A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A4BFF994-74B4-9D4B-AD4E-2CE484C496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091903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0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/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31EB35-69AE-F840-8EDD-1E567FB6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37FC60-80B5-DE4F-A83C-D2F99064F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E471C5B-AB77-3042-9C6A-4DD9CCE2943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96000" y="1143000"/>
            <a:ext cx="6096000" cy="483870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" y="1143000"/>
            <a:ext cx="4715455" cy="228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amer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31D72AF6-2092-C74D-9CC7-CB969651F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0A26E2A-1F3D-0C4E-8EEF-16F869265C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0500" y="3587750"/>
            <a:ext cx="4715455" cy="1930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9" name="Text Placeholder 24">
            <a:extLst>
              <a:ext uri="{FF2B5EF4-FFF2-40B4-BE49-F238E27FC236}">
                <a16:creationId xmlns:a16="http://schemas.microsoft.com/office/drawing/2014/main" id="{A6B757E9-BCCE-D640-BD7B-D4AD8BF205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1F34ECEE-8FD3-8B42-98F5-1A2704700E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42336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0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flow / Pl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83CD6B7-D5D1-484A-AF17-BBE8A45C59BB}"/>
              </a:ext>
            </a:extLst>
          </p:cNvPr>
          <p:cNvSpPr/>
          <p:nvPr userDrawn="1"/>
        </p:nvSpPr>
        <p:spPr>
          <a:xfrm>
            <a:off x="0" y="1291142"/>
            <a:ext cx="12192000" cy="5566858"/>
          </a:xfrm>
          <a:custGeom>
            <a:avLst/>
            <a:gdLst>
              <a:gd name="connsiteX0" fmla="*/ 2796 w 12192000"/>
              <a:gd name="connsiteY0" fmla="*/ 0 h 5566858"/>
              <a:gd name="connsiteX1" fmla="*/ 2267242 w 12192000"/>
              <a:gd name="connsiteY1" fmla="*/ 0 h 5566858"/>
              <a:gd name="connsiteX2" fmla="*/ 2267242 w 12192000"/>
              <a:gd name="connsiteY2" fmla="*/ 875287 h 5566858"/>
              <a:gd name="connsiteX3" fmla="*/ 12192000 w 12192000"/>
              <a:gd name="connsiteY3" fmla="*/ 875287 h 5566858"/>
              <a:gd name="connsiteX4" fmla="*/ 12192000 w 12192000"/>
              <a:gd name="connsiteY4" fmla="*/ 5566858 h 5566858"/>
              <a:gd name="connsiteX5" fmla="*/ 0 w 12192000"/>
              <a:gd name="connsiteY5" fmla="*/ 5566858 h 5566858"/>
              <a:gd name="connsiteX6" fmla="*/ 0 w 12192000"/>
              <a:gd name="connsiteY6" fmla="*/ 875287 h 5566858"/>
              <a:gd name="connsiteX7" fmla="*/ 2796 w 12192000"/>
              <a:gd name="connsiteY7" fmla="*/ 875287 h 556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566858">
                <a:moveTo>
                  <a:pt x="2796" y="0"/>
                </a:moveTo>
                <a:lnTo>
                  <a:pt x="2267242" y="0"/>
                </a:lnTo>
                <a:lnTo>
                  <a:pt x="2267242" y="875287"/>
                </a:lnTo>
                <a:lnTo>
                  <a:pt x="12192000" y="875287"/>
                </a:lnTo>
                <a:lnTo>
                  <a:pt x="12192000" y="5566858"/>
                </a:lnTo>
                <a:lnTo>
                  <a:pt x="0" y="5566858"/>
                </a:lnTo>
                <a:lnTo>
                  <a:pt x="0" y="875287"/>
                </a:lnTo>
                <a:lnTo>
                  <a:pt x="2796" y="875287"/>
                </a:lnTo>
                <a:close/>
              </a:path>
            </a:pathLst>
          </a:custGeom>
          <a:solidFill>
            <a:srgbClr val="E3E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93B6D7-547F-D142-9AA8-C584635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C55AE9-9D84-D845-BB8E-0D1125341A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7905642C-03E7-604E-A5AE-BC1CD46DFB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B7FDE68-8157-254D-B7CE-5A12A65ED20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0550" y="2905077"/>
            <a:ext cx="3168650" cy="19875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ACF4438A-AFDF-C74C-B2F8-9CE8F1EC12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67165" y="2905077"/>
            <a:ext cx="3168650" cy="19875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22E5BB17-C045-8B4F-97F4-A41C0605D8A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43780" y="2896754"/>
            <a:ext cx="3168650" cy="19875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</a:lstStyle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  <a:p>
            <a:pPr lvl="0"/>
            <a:r>
              <a:rPr lang="en-US" dirty="0"/>
              <a:t>Add list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B56A29D-BADE-6245-B586-3740CC1260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0550" y="2438400"/>
            <a:ext cx="3168650" cy="39217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600" b="1"/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44B997B7-2B3B-414F-81FB-7EEAE31430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165" y="2441944"/>
            <a:ext cx="3168650" cy="39217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600" b="1"/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6F62E1DE-82A4-594F-8FBF-DAF1FDE9413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3780" y="2443442"/>
            <a:ext cx="3168650" cy="39217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600" b="1"/>
            </a:lvl1pPr>
          </a:lstStyle>
          <a:p>
            <a:pPr lvl="0"/>
            <a:r>
              <a:rPr lang="en-US" dirty="0"/>
              <a:t>Category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5A77ED7-970D-F544-8991-573BF695C2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9346" y="1485316"/>
            <a:ext cx="1598206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819E889-A0F6-C14C-A5C3-AC661201B0A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26460" y="1465329"/>
            <a:ext cx="1598206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5F73484B-2D72-774E-A690-52527C73A82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62902" y="1476727"/>
            <a:ext cx="1288957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D96578B5-3D99-A245-AE30-8DAE547E86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81124" y="1467439"/>
            <a:ext cx="1288957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2EB9EFE5-C83C-CA45-9478-0358A73C805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44680" y="1485316"/>
            <a:ext cx="1288957" cy="67313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700"/>
              </a:lnSpc>
              <a:buNone/>
              <a:defRPr sz="1800" b="0"/>
            </a:lvl1pPr>
          </a:lstStyle>
          <a:p>
            <a:pPr lvl="0"/>
            <a:r>
              <a:rPr lang="en-US" dirty="0"/>
              <a:t>Step</a:t>
            </a:r>
          </a:p>
        </p:txBody>
      </p:sp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6122FB7C-712E-CD45-BEFA-2988D45250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  <p:sp>
        <p:nvSpPr>
          <p:cNvPr id="52" name="Text Placeholder 24">
            <a:extLst>
              <a:ext uri="{FF2B5EF4-FFF2-40B4-BE49-F238E27FC236}">
                <a16:creationId xmlns:a16="http://schemas.microsoft.com/office/drawing/2014/main" id="{A3AC23B4-C37B-6942-8A0A-F7FD842394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53" name="Text Placeholder 24">
            <a:extLst>
              <a:ext uri="{FF2B5EF4-FFF2-40B4-BE49-F238E27FC236}">
                <a16:creationId xmlns:a16="http://schemas.microsoft.com/office/drawing/2014/main" id="{3A40C4EB-1200-B448-93E5-97387B75EF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37863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orient="horz" pos="912" userDrawn="1">
          <p15:clr>
            <a:srgbClr val="FBAE40"/>
          </p15:clr>
        </p15:guide>
        <p15:guide id="3" orient="horz" pos="1536" userDrawn="1">
          <p15:clr>
            <a:srgbClr val="FBAE40"/>
          </p15:clr>
        </p15:guide>
        <p15:guide id="4" pos="2352" userDrawn="1">
          <p15:clr>
            <a:srgbClr val="FBAE40"/>
          </p15:clr>
        </p15:guide>
        <p15:guide id="5" orient="horz" pos="1824" userDrawn="1">
          <p15:clr>
            <a:srgbClr val="FBAE40"/>
          </p15:clr>
        </p15:guide>
        <p15:guide id="6" pos="6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93B6D7-547F-D142-9AA8-C5846353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8300" y="6534316"/>
            <a:ext cx="2743200" cy="1267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900">
                <a:solidFill>
                  <a:schemeClr val="tx2"/>
                </a:solidFill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C55AE9-9D84-D845-BB8E-0D1125341A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6534316"/>
            <a:ext cx="1219200" cy="134059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9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04.08.21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D1090-BF05-D04B-AF06-35FC4A4C8571}"/>
              </a:ext>
            </a:extLst>
          </p:cNvPr>
          <p:cNvSpPr/>
          <p:nvPr userDrawn="1"/>
        </p:nvSpPr>
        <p:spPr>
          <a:xfrm>
            <a:off x="164814" y="3408946"/>
            <a:ext cx="3046164" cy="55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39C6EC-023D-E248-95FC-5FA0EAA686F0}"/>
              </a:ext>
            </a:extLst>
          </p:cNvPr>
          <p:cNvSpPr/>
          <p:nvPr userDrawn="1"/>
        </p:nvSpPr>
        <p:spPr>
          <a:xfrm>
            <a:off x="3228143" y="3408946"/>
            <a:ext cx="3020257" cy="55084"/>
          </a:xfrm>
          <a:prstGeom prst="rect">
            <a:avLst/>
          </a:prstGeom>
          <a:solidFill>
            <a:srgbClr val="B0A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6530D-C4E8-8B44-BF0D-739D50C426D0}"/>
              </a:ext>
            </a:extLst>
          </p:cNvPr>
          <p:cNvSpPr/>
          <p:nvPr userDrawn="1"/>
        </p:nvSpPr>
        <p:spPr>
          <a:xfrm>
            <a:off x="6272393" y="3408946"/>
            <a:ext cx="3020257" cy="55084"/>
          </a:xfrm>
          <a:prstGeom prst="rect">
            <a:avLst/>
          </a:prstGeom>
          <a:solidFill>
            <a:srgbClr val="D8D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76E3A-F443-3D43-A07E-41A15F8DA4B1}"/>
              </a:ext>
            </a:extLst>
          </p:cNvPr>
          <p:cNvSpPr/>
          <p:nvPr userDrawn="1"/>
        </p:nvSpPr>
        <p:spPr>
          <a:xfrm>
            <a:off x="9316643" y="3408946"/>
            <a:ext cx="3020257" cy="55084"/>
          </a:xfrm>
          <a:prstGeom prst="rect">
            <a:avLst/>
          </a:prstGeom>
          <a:solidFill>
            <a:srgbClr val="EC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39D02AFF-CB91-2342-B23D-4404685A75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0500" y="182563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FDB4035-BC72-8841-8936-EDE2B51E7C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00" y="457554"/>
            <a:ext cx="4046538" cy="285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1F0C0EAC-3853-734A-A5A0-0BBD516972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4319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224A58D7-BEE7-1C42-A094-2DB2E014935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62499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6ABC9543-3094-F84A-9D92-C17BCA4B46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43105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C271F7AF-6B12-E54B-A003-6117409F63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23712" y="1650646"/>
            <a:ext cx="2517615" cy="126625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4400"/>
              </a:lnSpc>
              <a:buNone/>
              <a:defRPr sz="40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Subtitle copy here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3935B0DA-9043-0544-B151-E43DDF503C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65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CBF1EE23-DD1C-154D-914A-BA523DC70B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388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7D9E9EE2-5C31-F74E-9C27-7B61C6BA21C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711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70C1B6CE-8BFF-5747-BEFB-44180EC081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03416" y="3695701"/>
            <a:ext cx="2715824" cy="22965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/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 consequent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6CFFA7E-75FD-FA49-901F-47F1356495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4682" y="6363912"/>
            <a:ext cx="831279" cy="46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37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 userDrawn="1">
          <p15:clr>
            <a:srgbClr val="FBAE40"/>
          </p15:clr>
        </p15:guide>
        <p15:guide id="2" pos="2016" userDrawn="1">
          <p15:clr>
            <a:srgbClr val="FBAE40"/>
          </p15:clr>
        </p15:guide>
        <p15:guide id="3" pos="3936" userDrawn="1">
          <p15:clr>
            <a:srgbClr val="FBAE40"/>
          </p15:clr>
        </p15:guide>
        <p15:guide id="4" pos="5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214223"/>
            <a:ext cx="4666998" cy="28107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" y="1825625"/>
            <a:ext cx="11811000" cy="41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FF71-C9CB-F14D-9B02-692F2BB2B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8300" y="6532760"/>
            <a:ext cx="2743200" cy="1267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92" r:id="rId2"/>
    <p:sldLayoutId id="2147483784" r:id="rId3"/>
    <p:sldLayoutId id="2147483766" r:id="rId4"/>
    <p:sldLayoutId id="2147483767" r:id="rId5"/>
    <p:sldLayoutId id="2147483795" r:id="rId6"/>
    <p:sldLayoutId id="2147483808" r:id="rId7"/>
    <p:sldLayoutId id="2147483794" r:id="rId8"/>
    <p:sldLayoutId id="2147483793" r:id="rId9"/>
    <p:sldLayoutId id="2147483785" r:id="rId10"/>
    <p:sldLayoutId id="2147483799" r:id="rId11"/>
    <p:sldLayoutId id="2147483798" r:id="rId12"/>
    <p:sldLayoutId id="2147483791" r:id="rId13"/>
    <p:sldLayoutId id="2147483783" r:id="rId14"/>
    <p:sldLayoutId id="2147483788" r:id="rId15"/>
    <p:sldLayoutId id="2147483768" r:id="rId16"/>
    <p:sldLayoutId id="2147483770" r:id="rId17"/>
    <p:sldLayoutId id="2147483769" r:id="rId18"/>
    <p:sldLayoutId id="2147483777" r:id="rId19"/>
    <p:sldLayoutId id="2147483800" r:id="rId20"/>
    <p:sldLayoutId id="2147483801" r:id="rId21"/>
    <p:sldLayoutId id="2147483789" r:id="rId22"/>
    <p:sldLayoutId id="2147483806" r:id="rId23"/>
    <p:sldLayoutId id="2147483804" r:id="rId24"/>
    <p:sldLayoutId id="2147483802" r:id="rId25"/>
    <p:sldLayoutId id="2147483805" r:id="rId26"/>
    <p:sldLayoutId id="2147483787" r:id="rId27"/>
    <p:sldLayoutId id="2147483803" r:id="rId28"/>
    <p:sldLayoutId id="2147483786" r:id="rId29"/>
    <p:sldLayoutId id="2147483780" r:id="rId30"/>
    <p:sldLayoutId id="2147483781" r:id="rId31"/>
    <p:sldLayoutId id="2147483782" r:id="rId32"/>
    <p:sldLayoutId id="2147483797" r:id="rId33"/>
    <p:sldLayoutId id="2147483807" r:id="rId34"/>
    <p:sldLayoutId id="2147483809" r:id="rId35"/>
    <p:sldLayoutId id="2147483810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Arial" panose="020B0604020202020204" pitchFamily="34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20" userDrawn="1">
          <p15:clr>
            <a:srgbClr val="F26B43"/>
          </p15:clr>
        </p15:guide>
        <p15:guide id="3" orient="horz" pos="2160">
          <p15:clr>
            <a:srgbClr val="F26B43"/>
          </p15:clr>
        </p15:guide>
        <p15:guide id="5" orient="horz" pos="3768">
          <p15:clr>
            <a:srgbClr val="F26B43"/>
          </p15:clr>
        </p15:guide>
        <p15:guide id="6" orient="horz" pos="4080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328">
          <p15:clr>
            <a:srgbClr val="F26B43"/>
          </p15:clr>
        </p15:guide>
        <p15:guide id="9" pos="7560" userDrawn="1">
          <p15:clr>
            <a:srgbClr val="F26B43"/>
          </p15:clr>
        </p15:guide>
        <p15:guide id="10" orient="horz" pos="4200" userDrawn="1">
          <p15:clr>
            <a:srgbClr val="F26B43"/>
          </p15:clr>
        </p15:guide>
        <p15:guide id="11" orient="horz" pos="2260" userDrawn="1">
          <p15:clr>
            <a:srgbClr val="F26B43"/>
          </p15:clr>
        </p15:guide>
        <p15:guide id="12" orient="horz" pos="388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26" Type="http://schemas.openxmlformats.org/officeDocument/2006/relationships/image" Target="../media/image38.png"/><Relationship Id="rId39" Type="http://schemas.openxmlformats.org/officeDocument/2006/relationships/image" Target="../media/image51.svg"/><Relationship Id="rId21" Type="http://schemas.openxmlformats.org/officeDocument/2006/relationships/image" Target="../media/image33.sv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svg"/><Relationship Id="rId20" Type="http://schemas.openxmlformats.org/officeDocument/2006/relationships/image" Target="../media/image32.png"/><Relationship Id="rId29" Type="http://schemas.openxmlformats.org/officeDocument/2006/relationships/image" Target="../media/image41.svg"/><Relationship Id="rId41" Type="http://schemas.openxmlformats.org/officeDocument/2006/relationships/image" Target="../media/image53.sv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svg"/><Relationship Id="rId40" Type="http://schemas.openxmlformats.org/officeDocument/2006/relationships/image" Target="../media/image52.png"/><Relationship Id="rId5" Type="http://schemas.openxmlformats.org/officeDocument/2006/relationships/image" Target="../media/image17.svg"/><Relationship Id="rId15" Type="http://schemas.openxmlformats.org/officeDocument/2006/relationships/image" Target="../media/image27.png"/><Relationship Id="rId23" Type="http://schemas.openxmlformats.org/officeDocument/2006/relationships/image" Target="../media/image35.sv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31" Type="http://schemas.openxmlformats.org/officeDocument/2006/relationships/image" Target="../media/image43.svg"/><Relationship Id="rId44" Type="http://schemas.openxmlformats.org/officeDocument/2006/relationships/image" Target="../media/image56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png"/><Relationship Id="rId27" Type="http://schemas.openxmlformats.org/officeDocument/2006/relationships/image" Target="../media/image39.svg"/><Relationship Id="rId30" Type="http://schemas.openxmlformats.org/officeDocument/2006/relationships/image" Target="../media/image42.png"/><Relationship Id="rId35" Type="http://schemas.openxmlformats.org/officeDocument/2006/relationships/image" Target="../media/image47.svg"/><Relationship Id="rId43" Type="http://schemas.openxmlformats.org/officeDocument/2006/relationships/image" Target="../media/image55.png"/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svg"/><Relationship Id="rId33" Type="http://schemas.openxmlformats.org/officeDocument/2006/relationships/image" Target="../media/image45.svg"/><Relationship Id="rId38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svg"/><Relationship Id="rId18" Type="http://schemas.openxmlformats.org/officeDocument/2006/relationships/image" Target="../media/image73.png"/><Relationship Id="rId26" Type="http://schemas.openxmlformats.org/officeDocument/2006/relationships/image" Target="../media/image50.png"/><Relationship Id="rId3" Type="http://schemas.openxmlformats.org/officeDocument/2006/relationships/image" Target="../media/image58.svg"/><Relationship Id="rId21" Type="http://schemas.openxmlformats.org/officeDocument/2006/relationships/image" Target="../media/image76.svg"/><Relationship Id="rId34" Type="http://schemas.openxmlformats.org/officeDocument/2006/relationships/image" Target="../media/image87.png"/><Relationship Id="rId7" Type="http://schemas.openxmlformats.org/officeDocument/2006/relationships/image" Target="../media/image62.svg"/><Relationship Id="rId12" Type="http://schemas.openxmlformats.org/officeDocument/2006/relationships/image" Target="../media/image67.png"/><Relationship Id="rId17" Type="http://schemas.openxmlformats.org/officeDocument/2006/relationships/image" Target="../media/image72.svg"/><Relationship Id="rId25" Type="http://schemas.openxmlformats.org/officeDocument/2006/relationships/image" Target="../media/image80.svg"/><Relationship Id="rId33" Type="http://schemas.openxmlformats.org/officeDocument/2006/relationships/image" Target="../media/image86.sv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32" Type="http://schemas.openxmlformats.org/officeDocument/2006/relationships/image" Target="../media/image85.png"/><Relationship Id="rId5" Type="http://schemas.openxmlformats.org/officeDocument/2006/relationships/image" Target="../media/image60.svg"/><Relationship Id="rId15" Type="http://schemas.openxmlformats.org/officeDocument/2006/relationships/image" Target="../media/image70.svg"/><Relationship Id="rId23" Type="http://schemas.openxmlformats.org/officeDocument/2006/relationships/image" Target="../media/image78.svg"/><Relationship Id="rId28" Type="http://schemas.openxmlformats.org/officeDocument/2006/relationships/image" Target="../media/image81.png"/><Relationship Id="rId10" Type="http://schemas.openxmlformats.org/officeDocument/2006/relationships/image" Target="../media/image65.svg"/><Relationship Id="rId19" Type="http://schemas.openxmlformats.org/officeDocument/2006/relationships/image" Target="../media/image74.svg"/><Relationship Id="rId31" Type="http://schemas.openxmlformats.org/officeDocument/2006/relationships/image" Target="../media/image84.sv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51.svg"/><Relationship Id="rId30" Type="http://schemas.openxmlformats.org/officeDocument/2006/relationships/image" Target="../media/image83.png"/><Relationship Id="rId8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8E17643-327C-F244-A109-EF0E39A0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55D76A-9B6E-CD41-ABBE-F6C938295BAD}" type="slidenum">
              <a:rPr lang="en-US" smtClean="0">
                <a:latin typeface="IBM Plex Sans" panose="020B0503050203000203" pitchFamily="34" charset="0"/>
              </a:rPr>
              <a:pPr/>
              <a:t>1</a:t>
            </a:fld>
            <a:endParaRPr lang="en-US" dirty="0">
              <a:latin typeface="IBM Plex Sans" panose="020B050305020300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11421-54E8-2E4A-8450-D87261C7A61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0500" y="2155512"/>
            <a:ext cx="11811000" cy="29053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600" b="1" dirty="0">
                <a:ln w="12700">
                  <a:solidFill>
                    <a:schemeClr val="bg1"/>
                  </a:solidFill>
                </a:ln>
                <a:noFill/>
                <a:latin typeface="Sanskrit Text" panose="02020503050405020304" pitchFamily="18" charset="0"/>
                <a:cs typeface="Sanskrit Text" panose="02020503050405020304" pitchFamily="18" charset="0"/>
              </a:rPr>
              <a:t>Azure Cloud Native Operating Model</a:t>
            </a:r>
            <a:br>
              <a:rPr lang="en-US" sz="6600" b="1" dirty="0">
                <a:ln w="12700">
                  <a:solidFill>
                    <a:schemeClr val="bg1"/>
                  </a:solidFill>
                </a:ln>
                <a:noFill/>
                <a:latin typeface="Sanskrit Text" panose="02020503050405020304" pitchFamily="18" charset="0"/>
                <a:cs typeface="Sanskrit Text" panose="02020503050405020304" pitchFamily="18" charset="0"/>
              </a:rPr>
            </a:br>
            <a:r>
              <a:rPr lang="en-US" sz="6600" b="1" dirty="0">
                <a:ln w="12700">
                  <a:solidFill>
                    <a:schemeClr val="bg1"/>
                  </a:solidFill>
                </a:ln>
                <a:noFill/>
                <a:latin typeface="Sanskrit Text" panose="02020503050405020304" pitchFamily="18" charset="0"/>
                <a:cs typeface="Sanskrit Text" panose="02020503050405020304" pitchFamily="18" charset="0"/>
              </a:rPr>
              <a:t>  - </a:t>
            </a:r>
            <a:r>
              <a:rPr lang="en-US" b="1" dirty="0">
                <a:ln w="12700">
                  <a:solidFill>
                    <a:schemeClr val="bg1"/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Alwyn lobo</a:t>
            </a:r>
            <a:br>
              <a:rPr lang="en-US" b="1" dirty="0">
                <a:ln w="12700">
                  <a:solidFill>
                    <a:schemeClr val="bg1"/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n w="12700">
                  <a:solidFill>
                    <a:schemeClr val="bg1"/>
                  </a:solidFill>
                </a:ln>
                <a:noFill/>
                <a:latin typeface="Calibri" panose="020F0502020204030204" pitchFamily="34" charset="0"/>
                <a:cs typeface="Calibri" panose="020F0502020204030204" pitchFamily="34" charset="0"/>
              </a:rPr>
              <a:t>    	Chief architect MCMS public cloud offerings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388B2-B2BD-EA4E-A2E4-82E36CFB5B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fld id="{D099A037-FF47-A942-A7F4-8A9642FCB344}" type="datetime3">
              <a:rPr lang="en-IN" smtClean="0">
                <a:latin typeface="IBM Plex Sans" panose="020B0503050203000203" pitchFamily="34" charset="0"/>
              </a:rPr>
              <a:t>8 April 2022</a:t>
            </a:fld>
            <a:endParaRPr lang="en-US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2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6740E4A6-A265-4475-B9A0-8D42E99443C4}"/>
              </a:ext>
            </a:extLst>
          </p:cNvPr>
          <p:cNvGraphicFramePr>
            <a:graphicFrameLocks noGrp="1"/>
          </p:cNvGraphicFramePr>
          <p:nvPr/>
        </p:nvGraphicFramePr>
        <p:xfrm>
          <a:off x="446182" y="3843393"/>
          <a:ext cx="8639176" cy="2314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794">
                  <a:extLst>
                    <a:ext uri="{9D8B030D-6E8A-4147-A177-3AD203B41FA5}">
                      <a16:colId xmlns:a16="http://schemas.microsoft.com/office/drawing/2014/main" val="3839298883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66130379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4037502342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4005152657"/>
                    </a:ext>
                  </a:extLst>
                </a:gridCol>
              </a:tblGrid>
              <a:tr h="23143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9944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08CC6-FE1E-473F-949C-AD3FE58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AFB981B-69CF-4936-9388-E9523A4A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95300"/>
            <a:ext cx="6467873" cy="281078"/>
          </a:xfrm>
        </p:spPr>
        <p:txBody>
          <a:bodyPr/>
          <a:lstStyle/>
          <a:p>
            <a:r>
              <a:rPr lang="en-US" sz="2000" dirty="0"/>
              <a:t>Next-generation public cloud managed services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AD7882-86CC-40B8-96FE-709199A0DD25}"/>
              </a:ext>
            </a:extLst>
          </p:cNvPr>
          <p:cNvSpPr/>
          <p:nvPr/>
        </p:nvSpPr>
        <p:spPr bwMode="auto">
          <a:xfrm>
            <a:off x="9429137" y="3436851"/>
            <a:ext cx="2304850" cy="2700610"/>
          </a:xfrm>
          <a:prstGeom prst="rect">
            <a:avLst/>
          </a:prstGeom>
          <a:solidFill>
            <a:schemeClr val="accent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78990D-877E-4A75-A1DF-350B633AB049}"/>
              </a:ext>
            </a:extLst>
          </p:cNvPr>
          <p:cNvSpPr txBox="1"/>
          <p:nvPr/>
        </p:nvSpPr>
        <p:spPr>
          <a:xfrm>
            <a:off x="9510121" y="4257634"/>
            <a:ext cx="1145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</a:rPr>
              <a:t>Service Tiers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189107-9CC4-4A60-B891-AB526A50993B}"/>
              </a:ext>
            </a:extLst>
          </p:cNvPr>
          <p:cNvSpPr txBox="1"/>
          <p:nvPr/>
        </p:nvSpPr>
        <p:spPr>
          <a:xfrm>
            <a:off x="9429138" y="3479403"/>
            <a:ext cx="2304898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chemeClr val="bg1"/>
                </a:solidFill>
              </a:rPr>
              <a:t>Standardization with flexibility through </a:t>
            </a:r>
            <a:br>
              <a:rPr lang="en-US" sz="1400" b="1" kern="0" dirty="0">
                <a:solidFill>
                  <a:schemeClr val="bg1"/>
                </a:solidFill>
              </a:rPr>
            </a:br>
            <a:r>
              <a:rPr lang="en-US" sz="1400" b="1" kern="0" dirty="0">
                <a:solidFill>
                  <a:schemeClr val="bg1"/>
                </a:solidFill>
              </a:rPr>
              <a:t>add-on packages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214D1B-482E-47EE-A955-C07BBC6EA3A6}"/>
              </a:ext>
            </a:extLst>
          </p:cNvPr>
          <p:cNvGrpSpPr/>
          <p:nvPr/>
        </p:nvGrpSpPr>
        <p:grpSpPr>
          <a:xfrm>
            <a:off x="10655300" y="4637385"/>
            <a:ext cx="909528" cy="1323047"/>
            <a:chOff x="10687050" y="2206117"/>
            <a:chExt cx="909528" cy="1323047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F6F977-49D4-4CC3-9005-F008A004B0DD}"/>
                </a:ext>
              </a:extLst>
            </p:cNvPr>
            <p:cNvSpPr/>
            <p:nvPr/>
          </p:nvSpPr>
          <p:spPr bwMode="auto">
            <a:xfrm>
              <a:off x="10687050" y="3152508"/>
              <a:ext cx="909528" cy="376656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5633" tIns="50422" rIns="75633" bIns="50422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50401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IN" sz="1100" kern="0" dirty="0">
                  <a:solidFill>
                    <a:schemeClr val="tx2"/>
                  </a:solidFill>
                </a:rPr>
                <a:t>Standard Operations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FEF0FD-582C-4447-92C0-27D42F4AEAF8}"/>
                </a:ext>
              </a:extLst>
            </p:cNvPr>
            <p:cNvSpPr/>
            <p:nvPr/>
          </p:nvSpPr>
          <p:spPr bwMode="auto">
            <a:xfrm>
              <a:off x="10687050" y="2673952"/>
              <a:ext cx="909528" cy="409733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7229" tIns="33614" rIns="67229" bIns="33614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720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100" kern="0" dirty="0">
                  <a:solidFill>
                    <a:schemeClr val="tx2"/>
                  </a:solidFill>
                  <a:ea typeface="IBM Plex Sans" charset="0"/>
                  <a:cs typeface="IBM Plex Sans" charset="0"/>
                </a:rPr>
                <a:t>Add on Packages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A3F834-CB47-44AC-9C23-2A326EC83C40}"/>
                </a:ext>
              </a:extLst>
            </p:cNvPr>
            <p:cNvSpPr/>
            <p:nvPr/>
          </p:nvSpPr>
          <p:spPr bwMode="auto">
            <a:xfrm>
              <a:off x="10687050" y="2206117"/>
              <a:ext cx="909528" cy="409733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7229" tIns="33614" rIns="67229" bIns="33614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720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100" kern="0" dirty="0">
                  <a:solidFill>
                    <a:schemeClr val="tx2"/>
                  </a:solidFill>
                  <a:ea typeface="IBM Plex Sans" charset="0"/>
                  <a:cs typeface="IBM Plex Sans" charset="0"/>
                </a:rPr>
                <a:t>Compliance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1A972F-2D08-4A15-839F-65FA51F41E8B}"/>
              </a:ext>
            </a:extLst>
          </p:cNvPr>
          <p:cNvGrpSpPr/>
          <p:nvPr/>
        </p:nvGrpSpPr>
        <p:grpSpPr>
          <a:xfrm>
            <a:off x="9598295" y="4636811"/>
            <a:ext cx="909528" cy="1338295"/>
            <a:chOff x="9630045" y="2205543"/>
            <a:chExt cx="909528" cy="133829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4A2C12-3C5A-493C-BCB9-B1C3267D5891}"/>
                </a:ext>
              </a:extLst>
            </p:cNvPr>
            <p:cNvSpPr/>
            <p:nvPr/>
          </p:nvSpPr>
          <p:spPr bwMode="auto">
            <a:xfrm>
              <a:off x="9630045" y="2673379"/>
              <a:ext cx="909528" cy="409733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7229" tIns="33614" rIns="67229" bIns="33614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720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100" kern="0" dirty="0">
                  <a:solidFill>
                    <a:schemeClr val="tx2"/>
                  </a:solidFill>
                  <a:ea typeface="IBM Plex Sans" charset="0"/>
                  <a:cs typeface="IBM Plex Sans" charset="0"/>
                </a:rPr>
                <a:t>Optional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0F0A4F-F4CC-45A2-9F76-A70F40D2015A}"/>
                </a:ext>
              </a:extLst>
            </p:cNvPr>
            <p:cNvSpPr/>
            <p:nvPr/>
          </p:nvSpPr>
          <p:spPr bwMode="auto">
            <a:xfrm>
              <a:off x="9630045" y="2205543"/>
              <a:ext cx="909528" cy="409733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7229" tIns="33614" rIns="67229" bIns="33614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720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100" kern="0" dirty="0">
                  <a:solidFill>
                    <a:schemeClr val="tx2"/>
                  </a:solidFill>
                  <a:ea typeface="IBM Plex Sans" charset="0"/>
                  <a:cs typeface="IBM Plex Sans" charset="0"/>
                </a:rPr>
                <a:t>Regulatory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677839-FEE6-44EC-8EF2-780AE397167D}"/>
                </a:ext>
              </a:extLst>
            </p:cNvPr>
            <p:cNvSpPr/>
            <p:nvPr/>
          </p:nvSpPr>
          <p:spPr bwMode="auto">
            <a:xfrm>
              <a:off x="9630045" y="3134105"/>
              <a:ext cx="909528" cy="409733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67229" tIns="33614" rIns="67229" bIns="33614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defTabSz="67204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IN" sz="1100" kern="0" dirty="0">
                  <a:solidFill>
                    <a:schemeClr val="tx2"/>
                  </a:solidFill>
                  <a:ea typeface="IBM Plex Sans" charset="0"/>
                  <a:cs typeface="IBM Plex Sans" charset="0"/>
                </a:rPr>
                <a:t>Base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6B7B40E-886A-4A38-874E-2AFA8BCE8A70}"/>
              </a:ext>
            </a:extLst>
          </p:cNvPr>
          <p:cNvSpPr txBox="1"/>
          <p:nvPr/>
        </p:nvSpPr>
        <p:spPr>
          <a:xfrm>
            <a:off x="9374101" y="1301464"/>
            <a:ext cx="240293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chemeClr val="tx2"/>
                </a:solidFill>
              </a:rPr>
              <a:t>Key Service Highlights</a:t>
            </a:r>
          </a:p>
          <a:p>
            <a:pPr marL="173832" indent="-171450" defTabSz="380975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</a:rPr>
              <a:t>Pay as you go model</a:t>
            </a:r>
          </a:p>
          <a:p>
            <a:pPr marL="173832" indent="-171450" defTabSz="380975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</a:rPr>
              <a:t>Dedicated squad delivery model</a:t>
            </a:r>
          </a:p>
          <a:p>
            <a:pPr marL="173832" indent="-171450" defTabSz="380975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</a:rPr>
              <a:t>Cloud Native and existing tools </a:t>
            </a:r>
          </a:p>
          <a:p>
            <a:pPr marL="173832" indent="-171450" defTabSz="380975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2"/>
                </a:solidFill>
              </a:rPr>
              <a:t>Add-on services</a:t>
            </a:r>
          </a:p>
        </p:txBody>
      </p:sp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3A9A4E47-60FE-4024-AA76-2DDCF5FE0798}"/>
              </a:ext>
            </a:extLst>
          </p:cNvPr>
          <p:cNvSpPr txBox="1">
            <a:spLocks/>
          </p:cNvSpPr>
          <p:nvPr/>
        </p:nvSpPr>
        <p:spPr>
          <a:xfrm>
            <a:off x="1067240" y="2582608"/>
            <a:ext cx="936000" cy="432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1200"/>
              </a:spcBef>
              <a:buFontTx/>
              <a:buNone/>
              <a:tabLst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1000"/>
              </a:spcBef>
              <a:buFont typeface="LucidaGrande" charset="0"/>
              <a:buChar char="-"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772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200" b="1" dirty="0">
                <a:solidFill>
                  <a:schemeClr val="tx2"/>
                </a:solidFill>
                <a:latin typeface="+mn-lt"/>
              </a:rPr>
              <a:t>Cloud Native Approach</a:t>
            </a:r>
          </a:p>
        </p:txBody>
      </p:sp>
      <p:sp>
        <p:nvSpPr>
          <p:cNvPr id="51" name="Text Placeholder 1">
            <a:extLst>
              <a:ext uri="{FF2B5EF4-FFF2-40B4-BE49-F238E27FC236}">
                <a16:creationId xmlns:a16="http://schemas.microsoft.com/office/drawing/2014/main" id="{D181B321-6DD0-4F93-8AA7-10D55FB0F2AC}"/>
              </a:ext>
            </a:extLst>
          </p:cNvPr>
          <p:cNvSpPr txBox="1">
            <a:spLocks/>
          </p:cNvSpPr>
          <p:nvPr/>
        </p:nvSpPr>
        <p:spPr>
          <a:xfrm>
            <a:off x="3223573" y="2582608"/>
            <a:ext cx="9360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R="0" lvl="0" indent="0" algn="ctr" defTabSz="685772" fontAlgn="base">
              <a:lnSpc>
                <a:spcPct val="105000"/>
              </a:lnSpc>
              <a:spcBef>
                <a:spcPts val="625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fontAlgn="base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fontAlgn="base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fontAlgn="base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fontAlgn="base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Automation Orientation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200" b="1" dirty="0"/>
          </a:p>
        </p:txBody>
      </p:sp>
      <p:sp>
        <p:nvSpPr>
          <p:cNvPr id="52" name="Text Placeholder 1">
            <a:extLst>
              <a:ext uri="{FF2B5EF4-FFF2-40B4-BE49-F238E27FC236}">
                <a16:creationId xmlns:a16="http://schemas.microsoft.com/office/drawing/2014/main" id="{B36D1306-40D0-47F5-970D-7BB4BF850813}"/>
              </a:ext>
            </a:extLst>
          </p:cNvPr>
          <p:cNvSpPr txBox="1">
            <a:spLocks/>
          </p:cNvSpPr>
          <p:nvPr/>
        </p:nvSpPr>
        <p:spPr>
          <a:xfrm>
            <a:off x="5360856" y="2582608"/>
            <a:ext cx="9360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ctr" defTabSz="685772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Modular</a:t>
            </a:r>
          </a:p>
          <a:p>
            <a:pPr marL="0" marR="0" lvl="0" indent="0" algn="ctr" defTabSz="685772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sz="1200" b="1" kern="0" dirty="0">
                <a:solidFill>
                  <a:schemeClr val="tx2"/>
                </a:solidFill>
                <a:latin typeface="+mn-lt"/>
              </a:rPr>
              <a:t>Pricing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685772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3" name="Text Placeholder 1">
            <a:extLst>
              <a:ext uri="{FF2B5EF4-FFF2-40B4-BE49-F238E27FC236}">
                <a16:creationId xmlns:a16="http://schemas.microsoft.com/office/drawing/2014/main" id="{465CE11D-CA32-4154-9475-9B34D48C91C9}"/>
              </a:ext>
            </a:extLst>
          </p:cNvPr>
          <p:cNvSpPr txBox="1">
            <a:spLocks/>
          </p:cNvSpPr>
          <p:nvPr/>
        </p:nvSpPr>
        <p:spPr>
          <a:xfrm>
            <a:off x="7536240" y="2582608"/>
            <a:ext cx="936000" cy="43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ctr" defTabSz="685772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API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</a:b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Integration </a:t>
            </a:r>
          </a:p>
          <a:p>
            <a:pPr marL="0" marR="0" lvl="0" indent="0" algn="l" defTabSz="685772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</a:rPr>
              <a:t> </a:t>
            </a:r>
          </a:p>
          <a:p>
            <a:pPr marL="0" marR="0" lvl="0" indent="0" algn="l" defTabSz="685772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772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61C1E8-6140-48B0-B9A4-0FEEEAF41D9A}"/>
              </a:ext>
            </a:extLst>
          </p:cNvPr>
          <p:cNvSpPr txBox="1"/>
          <p:nvPr/>
        </p:nvSpPr>
        <p:spPr>
          <a:xfrm>
            <a:off x="3856430" y="1286394"/>
            <a:ext cx="1829700" cy="332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R="0" lvl="0" indent="0" algn="ctr" defTabSz="685772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 kumimoji="0" sz="1600" b="1" i="0" u="none" strike="noStrike" kern="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fontAlgn="base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fontAlgn="base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fontAlgn="base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fontAlgn="base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Design Principles</a:t>
            </a:r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24947B4-4997-45C7-A377-FB116A9C6D53}"/>
              </a:ext>
            </a:extLst>
          </p:cNvPr>
          <p:cNvSpPr txBox="1">
            <a:spLocks/>
          </p:cNvSpPr>
          <p:nvPr/>
        </p:nvSpPr>
        <p:spPr>
          <a:xfrm>
            <a:off x="743240" y="5261700"/>
            <a:ext cx="1584000" cy="720000"/>
          </a:xfrm>
          <a:prstGeom prst="rect">
            <a:avLst/>
          </a:prstGeom>
        </p:spPr>
        <p:txBody>
          <a:bodyPr/>
          <a:lstStyle>
            <a:lvl1pPr marL="0" indent="0" algn="l" defTabSz="1097280" rtl="0" eaLnBrk="1" latinLnBrk="0" hangingPunct="1">
              <a:lnSpc>
                <a:spcPct val="105000"/>
              </a:lnSpc>
              <a:spcBef>
                <a:spcPts val="1200"/>
              </a:spcBef>
              <a:buFontTx/>
              <a:buNone/>
              <a:tabLst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1000"/>
              </a:spcBef>
              <a:buFont typeface="LucidaGrande" charset="0"/>
              <a:buChar char="-"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0"/>
              </a:spcBef>
              <a:buSzPct val="8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 Regular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0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Support for full scope </a:t>
            </a:r>
            <a:br>
              <a:rPr lang="en-US" sz="90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en-US" sz="90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of public cloud catalog and services. Catalogue based, modular services across the landscape</a:t>
            </a:r>
          </a:p>
        </p:txBody>
      </p:sp>
      <p:sp>
        <p:nvSpPr>
          <p:cNvPr id="58" name="Text Placeholder 1">
            <a:extLst>
              <a:ext uri="{FF2B5EF4-FFF2-40B4-BE49-F238E27FC236}">
                <a16:creationId xmlns:a16="http://schemas.microsoft.com/office/drawing/2014/main" id="{D6CB0DBF-F945-46B0-A8F4-64C055E273DF}"/>
              </a:ext>
            </a:extLst>
          </p:cNvPr>
          <p:cNvSpPr txBox="1">
            <a:spLocks/>
          </p:cNvSpPr>
          <p:nvPr/>
        </p:nvSpPr>
        <p:spPr>
          <a:xfrm>
            <a:off x="833240" y="4034222"/>
            <a:ext cx="1404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685772">
              <a:lnSpc>
                <a:spcPct val="105000"/>
              </a:lnSpc>
              <a:spcBef>
                <a:spcPts val="625"/>
              </a:spcBef>
              <a:defRPr/>
            </a:pPr>
            <a:r>
              <a:rPr lang="en-US" sz="900" b="1" kern="0" dirty="0">
                <a:solidFill>
                  <a:schemeClr val="bg1"/>
                </a:solidFill>
                <a:latin typeface="+mn-lt"/>
              </a:rPr>
              <a:t>Comprehensive Support for Public Cloud Services</a:t>
            </a:r>
          </a:p>
        </p:txBody>
      </p:sp>
      <p:sp>
        <p:nvSpPr>
          <p:cNvPr id="59" name="Text Placeholder 1">
            <a:extLst>
              <a:ext uri="{FF2B5EF4-FFF2-40B4-BE49-F238E27FC236}">
                <a16:creationId xmlns:a16="http://schemas.microsoft.com/office/drawing/2014/main" id="{87639451-6885-42D2-8D75-3259B4FD45E0}"/>
              </a:ext>
            </a:extLst>
          </p:cNvPr>
          <p:cNvSpPr txBox="1">
            <a:spLocks/>
          </p:cNvSpPr>
          <p:nvPr/>
        </p:nvSpPr>
        <p:spPr>
          <a:xfrm>
            <a:off x="2989573" y="4034222"/>
            <a:ext cx="1404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685772">
              <a:lnSpc>
                <a:spcPct val="105000"/>
              </a:lnSpc>
              <a:spcBef>
                <a:spcPts val="625"/>
              </a:spcBef>
              <a:defRPr/>
            </a:pPr>
            <a:r>
              <a:rPr lang="en-US" sz="900" b="1" kern="0" dirty="0">
                <a:solidFill>
                  <a:schemeClr val="bg1"/>
                </a:solidFill>
                <a:latin typeface="+mn-lt"/>
              </a:rPr>
              <a:t>Manage full lifecycle</a:t>
            </a:r>
          </a:p>
        </p:txBody>
      </p:sp>
      <p:sp>
        <p:nvSpPr>
          <p:cNvPr id="60" name="Text Placeholder 1">
            <a:extLst>
              <a:ext uri="{FF2B5EF4-FFF2-40B4-BE49-F238E27FC236}">
                <a16:creationId xmlns:a16="http://schemas.microsoft.com/office/drawing/2014/main" id="{11FDBE72-1581-4E6E-8266-B53B6C8B5D70}"/>
              </a:ext>
            </a:extLst>
          </p:cNvPr>
          <p:cNvSpPr txBox="1">
            <a:spLocks/>
          </p:cNvSpPr>
          <p:nvPr/>
        </p:nvSpPr>
        <p:spPr>
          <a:xfrm>
            <a:off x="5145906" y="4034222"/>
            <a:ext cx="1404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685772">
              <a:lnSpc>
                <a:spcPct val="105000"/>
              </a:lnSpc>
              <a:spcBef>
                <a:spcPts val="625"/>
              </a:spcBef>
              <a:defRPr/>
            </a:pPr>
            <a:r>
              <a:rPr lang="en-US" sz="900" b="1" kern="0" dirty="0">
                <a:solidFill>
                  <a:schemeClr val="bg1"/>
                </a:solidFill>
                <a:latin typeface="+mn-lt"/>
              </a:rPr>
              <a:t>Certified Partner, Certified Skills </a:t>
            </a:r>
          </a:p>
        </p:txBody>
      </p:sp>
      <p:sp>
        <p:nvSpPr>
          <p:cNvPr id="61" name="Text Placeholder 1">
            <a:extLst>
              <a:ext uri="{FF2B5EF4-FFF2-40B4-BE49-F238E27FC236}">
                <a16:creationId xmlns:a16="http://schemas.microsoft.com/office/drawing/2014/main" id="{DA63E08C-2FC2-4B3A-A8EF-F315A6B0944D}"/>
              </a:ext>
            </a:extLst>
          </p:cNvPr>
          <p:cNvSpPr txBox="1">
            <a:spLocks/>
          </p:cNvSpPr>
          <p:nvPr/>
        </p:nvSpPr>
        <p:spPr>
          <a:xfrm>
            <a:off x="7302240" y="4034222"/>
            <a:ext cx="1404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685772">
              <a:lnSpc>
                <a:spcPct val="105000"/>
              </a:lnSpc>
              <a:spcBef>
                <a:spcPts val="625"/>
              </a:spcBef>
              <a:defRPr/>
            </a:pPr>
            <a:r>
              <a:rPr lang="en-US" sz="900" b="1" kern="0" dirty="0">
                <a:solidFill>
                  <a:schemeClr val="bg1"/>
                </a:solidFill>
                <a:latin typeface="+mn-lt"/>
              </a:rPr>
              <a:t>Cognitive Analytics </a:t>
            </a:r>
            <a:br>
              <a:rPr lang="en-US" sz="900" b="1" kern="0" dirty="0">
                <a:solidFill>
                  <a:schemeClr val="bg1"/>
                </a:solidFill>
                <a:latin typeface="+mn-lt"/>
              </a:rPr>
            </a:br>
            <a:r>
              <a:rPr lang="en-US" sz="900" b="1" kern="0" dirty="0">
                <a:solidFill>
                  <a:schemeClr val="bg1"/>
                </a:solidFill>
                <a:latin typeface="+mn-lt"/>
              </a:rPr>
              <a:t>and Delivery Automation</a:t>
            </a:r>
          </a:p>
          <a:p>
            <a:pPr algn="ctr" defTabSz="685772">
              <a:lnSpc>
                <a:spcPct val="105000"/>
              </a:lnSpc>
              <a:spcBef>
                <a:spcPts val="625"/>
              </a:spcBef>
              <a:defRPr/>
            </a:pPr>
            <a:r>
              <a:rPr lang="en-US" sz="900" b="1" kern="0" dirty="0">
                <a:solidFill>
                  <a:schemeClr val="bg1"/>
                </a:solidFill>
                <a:latin typeface="+mn-lt"/>
              </a:rPr>
              <a:t> </a:t>
            </a:r>
          </a:p>
          <a:p>
            <a:pPr algn="ctr" defTabSz="685772">
              <a:lnSpc>
                <a:spcPct val="105000"/>
              </a:lnSpc>
              <a:spcBef>
                <a:spcPts val="625"/>
              </a:spcBef>
              <a:defRPr/>
            </a:pPr>
            <a:endParaRPr lang="en-US" sz="900" b="1" kern="0" dirty="0">
              <a:solidFill>
                <a:schemeClr val="bg1"/>
              </a:solidFill>
              <a:latin typeface="+mn-lt"/>
            </a:endParaRPr>
          </a:p>
          <a:p>
            <a:pPr algn="ctr" defTabSz="685772">
              <a:lnSpc>
                <a:spcPct val="105000"/>
              </a:lnSpc>
              <a:spcBef>
                <a:spcPts val="625"/>
              </a:spcBef>
              <a:defRPr/>
            </a:pPr>
            <a:endParaRPr lang="en-US" sz="9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48FFC8C5-61F8-479D-A4CC-3071E12300C2}"/>
              </a:ext>
            </a:extLst>
          </p:cNvPr>
          <p:cNvSpPr txBox="1">
            <a:spLocks/>
          </p:cNvSpPr>
          <p:nvPr/>
        </p:nvSpPr>
        <p:spPr>
          <a:xfrm>
            <a:off x="2899573" y="5261700"/>
            <a:ext cx="1584000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MCMS delivers key capabilities to provision, manage and optimize customer’s public </a:t>
            </a:r>
            <a:b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cloud environments </a:t>
            </a:r>
            <a:b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and platform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66FDA03E-9534-4BA5-B9C7-4B066A39C034}"/>
              </a:ext>
            </a:extLst>
          </p:cNvPr>
          <p:cNvSpPr txBox="1">
            <a:spLocks/>
          </p:cNvSpPr>
          <p:nvPr/>
        </p:nvSpPr>
        <p:spPr>
          <a:xfrm>
            <a:off x="5055906" y="5261700"/>
            <a:ext cx="1584000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914363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Partner to major </a:t>
            </a:r>
            <a:b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public cloud providers. </a:t>
            </a:r>
            <a:b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Pool of experienced certified resources across relevant skills and levels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CA290C9E-CE4B-4CC2-BF8E-6669FEB005AA}"/>
              </a:ext>
            </a:extLst>
          </p:cNvPr>
          <p:cNvSpPr txBox="1">
            <a:spLocks/>
          </p:cNvSpPr>
          <p:nvPr/>
        </p:nvSpPr>
        <p:spPr>
          <a:xfrm>
            <a:off x="7212240" y="5261700"/>
            <a:ext cx="1584000" cy="7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 defTabSz="914363">
              <a:defRPr/>
            </a:pPr>
            <a: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IBM’s powerful analytics </a:t>
            </a:r>
            <a:b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</a:br>
            <a:r>
              <a:rPr lang="en-US" sz="900" kern="0" dirty="0">
                <a:solidFill>
                  <a:schemeClr val="bg1"/>
                </a:solidFill>
                <a:latin typeface="+mn-lt"/>
                <a:ea typeface="IBM Plex Sans" charset="0"/>
                <a:cs typeface="IBM Plex Sans" charset="0"/>
              </a:rPr>
              <a:t>and automation engine provide auto-detect and auto-resolve capabilities ensuring consistent quality of service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74C8953-EADA-4821-87E3-2D5AA0FF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85240" y="1618474"/>
            <a:ext cx="900000" cy="900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C4F93F6-955D-4F72-88A4-13C42E97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41573" y="1618474"/>
            <a:ext cx="900000" cy="900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A819160-D94E-48E5-A93B-310A1B269C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97906" y="1618474"/>
            <a:ext cx="900000" cy="900000"/>
          </a:xfrm>
          <a:prstGeom prst="rect">
            <a:avLst/>
          </a:prstGeom>
        </p:spPr>
      </p:pic>
      <p:pic>
        <p:nvPicPr>
          <p:cNvPr id="71" name="Picture 42" descr="Picture 42">
            <a:extLst>
              <a:ext uri="{FF2B5EF4-FFF2-40B4-BE49-F238E27FC236}">
                <a16:creationId xmlns:a16="http://schemas.microsoft.com/office/drawing/2014/main" id="{5CE20D2E-3C67-4758-A331-D31A44EFC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565" y="4376455"/>
            <a:ext cx="900000" cy="90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40" descr="Picture 40">
            <a:extLst>
              <a:ext uri="{FF2B5EF4-FFF2-40B4-BE49-F238E27FC236}">
                <a16:creationId xmlns:a16="http://schemas.microsoft.com/office/drawing/2014/main" id="{470200B3-CAC0-4785-9A28-0D6C93469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664" y="4376455"/>
            <a:ext cx="900000" cy="90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38" descr="Picture 38">
            <a:extLst>
              <a:ext uri="{FF2B5EF4-FFF2-40B4-BE49-F238E27FC236}">
                <a16:creationId xmlns:a16="http://schemas.microsoft.com/office/drawing/2014/main" id="{128C82CD-93E5-4AA7-998E-C529E18BF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4753" y="4376455"/>
            <a:ext cx="900000" cy="90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52" descr="Picture 52">
            <a:extLst>
              <a:ext uri="{FF2B5EF4-FFF2-40B4-BE49-F238E27FC236}">
                <a16:creationId xmlns:a16="http://schemas.microsoft.com/office/drawing/2014/main" id="{6551147D-F30D-4790-BD47-65E4F11F94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3489" y="4376455"/>
            <a:ext cx="900000" cy="90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22358FEA-B031-4A70-AB68-5EDE6D9C768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554240" y="161847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60F439-8D7E-457B-88A5-4F1C89CB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CA313-A7BC-4224-93D0-C63C25C0B3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63200" y="6680321"/>
            <a:ext cx="1219200" cy="134059"/>
          </a:xfrm>
        </p:spPr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8FC1A9-2B39-4F6C-A2CF-63B2FD0F1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5274" y="196895"/>
            <a:ext cx="11191875" cy="580671"/>
          </a:xfrm>
        </p:spPr>
        <p:txBody>
          <a:bodyPr/>
          <a:lstStyle/>
          <a:p>
            <a:r>
              <a:rPr lang="en-US" dirty="0"/>
              <a:t>Cloud Management use cases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51E6EA-6FB0-4E55-8EDE-33985756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558529"/>
              </p:ext>
            </p:extLst>
          </p:nvPr>
        </p:nvGraphicFramePr>
        <p:xfrm>
          <a:off x="190500" y="750446"/>
          <a:ext cx="59055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10">
                  <a:extLst>
                    <a:ext uri="{9D8B030D-6E8A-4147-A177-3AD203B41FA5}">
                      <a16:colId xmlns:a16="http://schemas.microsoft.com/office/drawing/2014/main" val="2713831250"/>
                    </a:ext>
                  </a:extLst>
                </a:gridCol>
                <a:gridCol w="3911690">
                  <a:extLst>
                    <a:ext uri="{9D8B030D-6E8A-4147-A177-3AD203B41FA5}">
                      <a16:colId xmlns:a16="http://schemas.microsoft.com/office/drawing/2014/main" val="400210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Manage Use case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Native Service/Tool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health Monitoring 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Service Health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2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IaaS and PaaS Services monitoring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Monitor/Datadog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96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 failure monitoring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 Analytics + Azure Alerting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5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Application Monitoring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 Analytics + Application Insights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1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 platform monitoring ( AKS, ARO)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Prometheus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1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Netcool Operations Insight (NOI)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5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Inventory View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resource view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8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Continuous compliance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Microsoft Defender for Cloud + MCMS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Governance and Policy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Policy, </a:t>
                      </a:r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Defender for Cloud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1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 Center, Recovery Vault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38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Patching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 Manager +  CACAF assets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055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Log Analytics workspace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910650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55092661-FC0D-4854-9756-8BFF5ECDF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55212"/>
              </p:ext>
            </p:extLst>
          </p:nvPr>
        </p:nvGraphicFramePr>
        <p:xfrm>
          <a:off x="6515101" y="750446"/>
          <a:ext cx="5381625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387">
                  <a:extLst>
                    <a:ext uri="{9D8B030D-6E8A-4147-A177-3AD203B41FA5}">
                      <a16:colId xmlns:a16="http://schemas.microsoft.com/office/drawing/2014/main" val="2713831250"/>
                    </a:ext>
                  </a:extLst>
                </a:gridCol>
                <a:gridCol w="3145238">
                  <a:extLst>
                    <a:ext uri="{9D8B030D-6E8A-4147-A177-3AD203B41FA5}">
                      <a16:colId xmlns:a16="http://schemas.microsoft.com/office/drawing/2014/main" val="400210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Manage Use case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Native Service/Tool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70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Provisioning and Configuration </a:t>
                      </a:r>
                      <a:r>
                        <a:rPr lang="en-US" sz="1400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Mgmt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Terraform/ARM Template + Azure DevOps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65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Onboarding and Make Manage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MCMS automation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Day-2 Operations Automation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MCMS automation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12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Consumption monitoring and reporting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Advisor, Cost Management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3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Resource utilization optimization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Azure Advisor + Datadog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54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Dashboards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 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 Management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ServiceNow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7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Discovery and CMDB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SNOW ITOM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1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Sentinel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9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Vulnerability </a:t>
                      </a:r>
                      <a:r>
                        <a:rPr lang="en-IN" sz="1400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Mgmt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Integrated vulnerability assessment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3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Identity and Access </a:t>
                      </a:r>
                      <a:r>
                        <a:rPr lang="en-IN" sz="1400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Mgmt</a:t>
                      </a:r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AD Premium Edition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67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Privileged Identity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Azure AD Premium Edition</a:t>
                      </a:r>
                    </a:p>
                    <a:p>
                      <a:pPr algn="l"/>
                      <a:endParaRPr lang="en-IN" sz="1400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1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86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201DE5-5BBD-4CE4-A7AB-8297C30026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F5D8-E017-4627-8EA3-AC2A8DB300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0500" y="182563"/>
            <a:ext cx="11495732" cy="684000"/>
          </a:xfrm>
        </p:spPr>
        <p:txBody>
          <a:bodyPr/>
          <a:lstStyle/>
          <a:p>
            <a:r>
              <a:rPr lang="en-US" dirty="0"/>
              <a:t>Kyndryl’s Cloud Services for Azure Ecosystem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07C70-370D-4591-AFE5-AA8CC76DB6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0499" y="457554"/>
            <a:ext cx="11495733" cy="285750"/>
          </a:xfrm>
        </p:spPr>
        <p:txBody>
          <a:bodyPr/>
          <a:lstStyle/>
          <a:p>
            <a:r>
              <a:rPr lang="en-US" dirty="0"/>
              <a:t>Effectively build and manage Azure environments irrespective of where they are deployed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F98BB8F-EDB0-4281-81C7-530DD765D5EE}"/>
              </a:ext>
            </a:extLst>
          </p:cNvPr>
          <p:cNvSpPr/>
          <p:nvPr/>
        </p:nvSpPr>
        <p:spPr bwMode="auto">
          <a:xfrm>
            <a:off x="3640229" y="954024"/>
            <a:ext cx="6719556" cy="18542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21580" tIns="21580" rIns="21580" bIns="21580" numCol="1" rtlCol="0" anchor="t" anchorCtr="0" compatLnSpc="1">
            <a:prstTxWarp prst="textNoShape">
              <a:avLst/>
            </a:prstTxWarp>
          </a:bodyPr>
          <a:lstStyle/>
          <a:p>
            <a:pPr algn="ctr"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Arial" panose="020B0604020202020204"/>
              </a:rPr>
              <a:t>Kyndryl Operations</a:t>
            </a:r>
            <a:endParaRPr lang="en-BE" sz="9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6612F8D-7644-4242-8A33-26E11E2580C5}"/>
              </a:ext>
            </a:extLst>
          </p:cNvPr>
          <p:cNvSpPr/>
          <p:nvPr/>
        </p:nvSpPr>
        <p:spPr bwMode="auto">
          <a:xfrm>
            <a:off x="3640228" y="1121241"/>
            <a:ext cx="6719557" cy="2759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headEnd type="none" w="med" len="med"/>
            <a:tailEnd type="none" w="med" len="med"/>
          </a:ln>
          <a:effectLst/>
        </p:spPr>
        <p:txBody>
          <a:bodyPr vert="horz" wrap="square" lIns="21580" tIns="21580" rIns="21580" bIns="21580" numCol="1" rtlCol="0" anchor="t" anchorCtr="0" compatLnSpc="1">
            <a:prstTxWarp prst="textNoShape">
              <a:avLst/>
            </a:prstTxWarp>
          </a:bodyPr>
          <a:lstStyle/>
          <a:p>
            <a:pPr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BE" sz="9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0A0A77-C1BD-4988-83FD-4367F4E43942}"/>
              </a:ext>
            </a:extLst>
          </p:cNvPr>
          <p:cNvGrpSpPr/>
          <p:nvPr/>
        </p:nvGrpSpPr>
        <p:grpSpPr>
          <a:xfrm>
            <a:off x="3677151" y="1175241"/>
            <a:ext cx="5960943" cy="252000"/>
            <a:chOff x="3787343" y="5040032"/>
            <a:chExt cx="5960943" cy="252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7487832-BF16-4925-996C-FC3A62DA108B}"/>
                </a:ext>
              </a:extLst>
            </p:cNvPr>
            <p:cNvSpPr/>
            <p:nvPr/>
          </p:nvSpPr>
          <p:spPr bwMode="auto">
            <a:xfrm>
              <a:off x="5201731" y="5040032"/>
              <a:ext cx="707194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1580" tIns="21580" rIns="21580" bIns="215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Problem </a:t>
              </a:r>
            </a:p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Management</a:t>
              </a:r>
              <a:endParaRPr lang="en-BE" sz="800" kern="0" dirty="0">
                <a:solidFill>
                  <a:schemeClr val="accent1"/>
                </a:solidFill>
                <a:latin typeface="Arial" panose="020B060402020202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96E760D-0DB4-42BA-8091-7AEBB9E713E1}"/>
                </a:ext>
              </a:extLst>
            </p:cNvPr>
            <p:cNvSpPr/>
            <p:nvPr/>
          </p:nvSpPr>
          <p:spPr bwMode="auto">
            <a:xfrm>
              <a:off x="4494537" y="5040032"/>
              <a:ext cx="707194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1580" tIns="21580" rIns="21580" bIns="215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Incident </a:t>
              </a:r>
            </a:p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Management</a:t>
              </a:r>
              <a:endParaRPr lang="en-BE" sz="800" kern="0" dirty="0">
                <a:solidFill>
                  <a:schemeClr val="accent1"/>
                </a:solidFill>
                <a:latin typeface="Arial" panose="020B060402020202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6A5AC9E-E44D-4F54-92B7-1F55732D40D4}"/>
                </a:ext>
              </a:extLst>
            </p:cNvPr>
            <p:cNvSpPr/>
            <p:nvPr/>
          </p:nvSpPr>
          <p:spPr bwMode="auto">
            <a:xfrm>
              <a:off x="5908925" y="5040032"/>
              <a:ext cx="707194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1580" tIns="21580" rIns="21580" bIns="215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Change  </a:t>
              </a:r>
            </a:p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Management</a:t>
              </a:r>
              <a:endParaRPr lang="en-BE" sz="800" kern="0" dirty="0">
                <a:solidFill>
                  <a:schemeClr val="accent1"/>
                </a:solidFill>
                <a:latin typeface="Arial" panose="020B060402020202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641109-01B9-471C-8544-783B9A94C2E1}"/>
                </a:ext>
              </a:extLst>
            </p:cNvPr>
            <p:cNvSpPr/>
            <p:nvPr/>
          </p:nvSpPr>
          <p:spPr bwMode="auto">
            <a:xfrm>
              <a:off x="3787343" y="5040032"/>
              <a:ext cx="707194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1580" tIns="21580" rIns="21580" bIns="215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Onboarding  </a:t>
              </a:r>
            </a:p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Management</a:t>
              </a:r>
              <a:endParaRPr lang="en-BE" sz="800" kern="0" dirty="0">
                <a:solidFill>
                  <a:schemeClr val="accent1"/>
                </a:solidFill>
                <a:latin typeface="Arial" panose="020B060402020202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8CCAF9F-62C0-41BE-821A-DEC8274F653D}"/>
                </a:ext>
              </a:extLst>
            </p:cNvPr>
            <p:cNvSpPr/>
            <p:nvPr/>
          </p:nvSpPr>
          <p:spPr bwMode="auto">
            <a:xfrm>
              <a:off x="6616119" y="5040032"/>
              <a:ext cx="707194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1580" tIns="21580" rIns="21580" bIns="215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Service  </a:t>
              </a:r>
            </a:p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Request</a:t>
              </a:r>
              <a:endParaRPr lang="en-BE" sz="800" kern="0" dirty="0">
                <a:solidFill>
                  <a:schemeClr val="accent1"/>
                </a:solidFill>
                <a:latin typeface="Arial" panose="020B060402020202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7A9ECFC-1E2B-4DC5-B2AF-90AFB5477702}"/>
                </a:ext>
              </a:extLst>
            </p:cNvPr>
            <p:cNvSpPr/>
            <p:nvPr/>
          </p:nvSpPr>
          <p:spPr bwMode="auto">
            <a:xfrm>
              <a:off x="7323313" y="5040032"/>
              <a:ext cx="707194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1580" tIns="21580" rIns="21580" bIns="215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Patch </a:t>
              </a:r>
            </a:p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Management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1BAF3ED-4B97-447D-9A7A-9E43E9DC00B8}"/>
                </a:ext>
              </a:extLst>
            </p:cNvPr>
            <p:cNvSpPr/>
            <p:nvPr/>
          </p:nvSpPr>
          <p:spPr bwMode="auto">
            <a:xfrm>
              <a:off x="8030507" y="5040032"/>
              <a:ext cx="1010585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1580" tIns="21580" rIns="21580" bIns="215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Backup and Restore </a:t>
              </a:r>
            </a:p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Management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04CBDCF-991F-460C-9A25-134EAD158A16}"/>
                </a:ext>
              </a:extLst>
            </p:cNvPr>
            <p:cNvSpPr/>
            <p:nvPr/>
          </p:nvSpPr>
          <p:spPr bwMode="auto">
            <a:xfrm>
              <a:off x="9041092" y="5040032"/>
              <a:ext cx="707194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21580" tIns="21580" rIns="21580" bIns="2158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Compliance  </a:t>
              </a:r>
            </a:p>
            <a:p>
              <a:pPr algn="ctr" defTabSz="60899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800" kern="0" dirty="0">
                  <a:solidFill>
                    <a:schemeClr val="accent1"/>
                  </a:solidFill>
                  <a:latin typeface="Arial" panose="020B0604020202020204"/>
                </a:rPr>
                <a:t>Management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91F647-FCAF-48B1-A99E-7F23F275C8A0}"/>
              </a:ext>
            </a:extLst>
          </p:cNvPr>
          <p:cNvGrpSpPr/>
          <p:nvPr/>
        </p:nvGrpSpPr>
        <p:grpSpPr>
          <a:xfrm>
            <a:off x="120746" y="1771177"/>
            <a:ext cx="8452222" cy="3600000"/>
            <a:chOff x="354297" y="965952"/>
            <a:chExt cx="8452222" cy="3600000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E5C88B3-F4AF-4221-979E-529742DC0AAA}"/>
                </a:ext>
              </a:extLst>
            </p:cNvPr>
            <p:cNvGrpSpPr/>
            <p:nvPr/>
          </p:nvGrpSpPr>
          <p:grpSpPr>
            <a:xfrm>
              <a:off x="354297" y="1248008"/>
              <a:ext cx="3799214" cy="3035888"/>
              <a:chOff x="310214" y="1803163"/>
              <a:chExt cx="3799214" cy="303588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DBB49C-F236-4ADE-A013-4613FE17350B}"/>
                  </a:ext>
                </a:extLst>
              </p:cNvPr>
              <p:cNvSpPr/>
              <p:nvPr/>
            </p:nvSpPr>
            <p:spPr>
              <a:xfrm>
                <a:off x="310214" y="1959051"/>
                <a:ext cx="3799214" cy="2880000"/>
              </a:xfrm>
              <a:prstGeom prst="rect">
                <a:avLst/>
              </a:prstGeom>
              <a:noFill/>
              <a:ln w="6350">
                <a:solidFill>
                  <a:srgbClr val="00A4EF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582E372-006A-4E19-A3CA-B886C74075B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0214" y="2171398"/>
                <a:ext cx="3780000" cy="2483059"/>
                <a:chOff x="1018032" y="1900012"/>
                <a:chExt cx="4250429" cy="2792079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CD729DE7-6569-4630-9EF5-25A6F8D0A9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8032" y="2892091"/>
                  <a:ext cx="4250429" cy="1800000"/>
                </a:xfrm>
                <a:prstGeom prst="rect">
                  <a:avLst/>
                </a:prstGeom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4E61AAE7-A91C-4E10-AD68-4EA8E89ABE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783246" y="1900012"/>
                  <a:ext cx="720000" cy="720000"/>
                  <a:chOff x="4079791" y="2207791"/>
                  <a:chExt cx="1008000" cy="1008000"/>
                </a:xfrm>
              </p:grpSpPr>
              <p:pic>
                <p:nvPicPr>
                  <p:cNvPr id="35" name="Graphic 34" descr="Cloud outline">
                    <a:extLst>
                      <a:ext uri="{FF2B5EF4-FFF2-40B4-BE49-F238E27FC236}">
                        <a16:creationId xmlns:a16="http://schemas.microsoft.com/office/drawing/2014/main" id="{E53A2A1B-F8CB-492F-9214-7D5DE76B2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9791" y="2207791"/>
                    <a:ext cx="1008000" cy="1008000"/>
                  </a:xfrm>
                  <a:prstGeom prst="rect">
                    <a:avLst/>
                  </a:prstGeom>
                </p:spPr>
              </p:pic>
              <p:pic>
                <p:nvPicPr>
                  <p:cNvPr id="36" name="Picture 35" descr="A picture containing text&#10;&#10;Description automatically generated">
                    <a:extLst>
                      <a:ext uri="{FF2B5EF4-FFF2-40B4-BE49-F238E27FC236}">
                        <a16:creationId xmlns:a16="http://schemas.microsoft.com/office/drawing/2014/main" id="{3BBC8AC8-5BC5-47D4-9152-18DAC5A1E7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47489" y="2589285"/>
                    <a:ext cx="617144" cy="3240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AD2ABF0-30F0-48D7-9A97-032B69A255C2}"/>
                    </a:ext>
                  </a:extLst>
                </p:cNvPr>
                <p:cNvSpPr txBox="1"/>
                <p:nvPr/>
              </p:nvSpPr>
              <p:spPr>
                <a:xfrm>
                  <a:off x="2340141" y="3440133"/>
                  <a:ext cx="1654695" cy="1903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100" dirty="0">
                      <a:solidFill>
                        <a:srgbClr val="00A4EF"/>
                      </a:solidFill>
                      <a:latin typeface="Arial" panose="020B0604020202020204" pitchFamily="34" charset="0"/>
                    </a:rPr>
                    <a:t>Azure Stack ecosystem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181B5CF-1244-4399-A119-75072737EC6B}"/>
                    </a:ext>
                  </a:extLst>
                </p:cNvPr>
                <p:cNvSpPr txBox="1"/>
                <p:nvPr/>
              </p:nvSpPr>
              <p:spPr>
                <a:xfrm>
                  <a:off x="1504627" y="1999928"/>
                  <a:ext cx="1351875" cy="1903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:r>
                    <a:rPr lang="en-US" sz="1100" dirty="0">
                      <a:solidFill>
                        <a:srgbClr val="00A4EF"/>
                      </a:solidFill>
                      <a:latin typeface="Arial" panose="020B0604020202020204" pitchFamily="34" charset="0"/>
                    </a:rPr>
                    <a:t>Azure Public Cloud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3F26654-2717-470D-83EB-0A220FEAC485}"/>
                  </a:ext>
                </a:extLst>
              </p:cNvPr>
              <p:cNvSpPr txBox="1"/>
              <p:nvPr/>
            </p:nvSpPr>
            <p:spPr>
              <a:xfrm>
                <a:off x="1482415" y="1803163"/>
                <a:ext cx="1523989" cy="3189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36000" rIns="72000" bIns="36000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rgbClr val="00A4EF"/>
                    </a:solidFill>
                    <a:latin typeface="Arial" panose="020B0604020202020204" pitchFamily="34" charset="0"/>
                  </a:rPr>
                  <a:t>Azure Services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4C15D80-CB5A-4BC6-89C5-C3728087EC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64222" y="965952"/>
              <a:ext cx="4042297" cy="3600000"/>
              <a:chOff x="5128066" y="1818510"/>
              <a:chExt cx="5220000" cy="4648842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658373CD-6BED-4673-A2A2-019A9357F28F}"/>
                  </a:ext>
                </a:extLst>
              </p:cNvPr>
              <p:cNvSpPr/>
              <p:nvPr/>
            </p:nvSpPr>
            <p:spPr>
              <a:xfrm>
                <a:off x="5128066" y="1818510"/>
                <a:ext cx="5220000" cy="464884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2BA712C-6357-46C4-B91E-5C91299DC512}"/>
                  </a:ext>
                </a:extLst>
              </p:cNvPr>
              <p:cNvSpPr txBox="1"/>
              <p:nvPr/>
            </p:nvSpPr>
            <p:spPr>
              <a:xfrm>
                <a:off x="5144347" y="1841103"/>
                <a:ext cx="1533289" cy="5310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72000" tIns="36000" rIns="72000" bIns="36000" rtlCol="0">
                <a:spAutoFit/>
              </a:bodyPr>
              <a:lstStyle/>
              <a:p>
                <a:pPr algn="l"/>
                <a:r>
                  <a:rPr lang="en-US" sz="11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Cloud native</a:t>
                </a:r>
              </a:p>
              <a:p>
                <a:pPr algn="l"/>
                <a:r>
                  <a:rPr lang="en-US" sz="11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Operating Model</a:t>
                </a: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10267E62-3B6F-4DB9-8579-A1CF1DFA3561}"/>
                  </a:ext>
                </a:extLst>
              </p:cNvPr>
              <p:cNvGrpSpPr/>
              <p:nvPr/>
            </p:nvGrpSpPr>
            <p:grpSpPr>
              <a:xfrm>
                <a:off x="6671744" y="1949352"/>
                <a:ext cx="1656000" cy="1872000"/>
                <a:chOff x="5486399" y="1015554"/>
                <a:chExt cx="1656000" cy="1872000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9DA9F1A-638C-4CF1-9936-B94C443C4D3E}"/>
                    </a:ext>
                  </a:extLst>
                </p:cNvPr>
                <p:cNvSpPr/>
                <p:nvPr/>
              </p:nvSpPr>
              <p:spPr>
                <a:xfrm>
                  <a:off x="5486399" y="1015554"/>
                  <a:ext cx="1656000" cy="1872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pPr algn="ctr"/>
                  <a:r>
                    <a:rPr lang="en-US" sz="1050" dirty="0">
                      <a:solidFill>
                        <a:schemeClr val="accent1"/>
                      </a:solidFill>
                    </a:rPr>
                    <a:t>Monitor</a:t>
                  </a:r>
                  <a:endParaRPr lang="en-US" sz="11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7381D59F-D233-4AF3-8980-6260FD42E10C}"/>
                    </a:ext>
                  </a:extLst>
                </p:cNvPr>
                <p:cNvGrpSpPr/>
                <p:nvPr/>
              </p:nvGrpSpPr>
              <p:grpSpPr>
                <a:xfrm>
                  <a:off x="5722218" y="1306230"/>
                  <a:ext cx="536871" cy="756161"/>
                  <a:chOff x="5722218" y="1333259"/>
                  <a:chExt cx="536871" cy="756161"/>
                </a:xfrm>
              </p:grpSpPr>
              <p:pic>
                <p:nvPicPr>
                  <p:cNvPr id="16" name="Graphic 15">
                    <a:extLst>
                      <a:ext uri="{FF2B5EF4-FFF2-40B4-BE49-F238E27FC236}">
                        <a16:creationId xmlns:a16="http://schemas.microsoft.com/office/drawing/2014/main" id="{1D297384-7E25-49A2-9687-5986B73F87D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10653" y="1333259"/>
                    <a:ext cx="360000" cy="360000"/>
                  </a:xfrm>
                  <a:prstGeom prst="rect">
                    <a:avLst/>
                  </a:prstGeom>
                </p:spPr>
              </p:pic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093CED0-5BBE-4D93-979B-EAB19C2E8571}"/>
                      </a:ext>
                    </a:extLst>
                  </p:cNvPr>
                  <p:cNvSpPr txBox="1"/>
                  <p:nvPr/>
                </p:nvSpPr>
                <p:spPr>
                  <a:xfrm>
                    <a:off x="5722218" y="1677579"/>
                    <a:ext cx="536871" cy="411841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Azure</a:t>
                    </a:r>
                  </a:p>
                  <a:p>
                    <a:pPr algn="ctr"/>
                    <a:r>
                      <a: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monitor</a:t>
                    </a: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7B558CD4-7723-4FC6-914A-5A87A6919A30}"/>
                    </a:ext>
                  </a:extLst>
                </p:cNvPr>
                <p:cNvGrpSpPr/>
                <p:nvPr/>
              </p:nvGrpSpPr>
              <p:grpSpPr>
                <a:xfrm>
                  <a:off x="5629066" y="2112910"/>
                  <a:ext cx="723174" cy="756161"/>
                  <a:chOff x="6952918" y="1391277"/>
                  <a:chExt cx="723174" cy="756161"/>
                </a:xfrm>
              </p:grpSpPr>
              <p:pic>
                <p:nvPicPr>
                  <p:cNvPr id="18" name="Graphic 17">
                    <a:extLst>
                      <a:ext uri="{FF2B5EF4-FFF2-40B4-BE49-F238E27FC236}">
                        <a16:creationId xmlns:a16="http://schemas.microsoft.com/office/drawing/2014/main" id="{8E356BFA-C4AC-40C8-9CAA-3EEE5F7DF3B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34505" y="1391277"/>
                    <a:ext cx="360000" cy="360000"/>
                  </a:xfrm>
                  <a:prstGeom prst="rect">
                    <a:avLst/>
                  </a:prstGeom>
                </p:spPr>
              </p:pic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193A7714-B05C-4786-A496-DB29FD6E6A2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2918" y="1735597"/>
                    <a:ext cx="723174" cy="411841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Azure logs</a:t>
                    </a:r>
                  </a:p>
                  <a:p>
                    <a:pPr algn="ctr"/>
                    <a:r>
                      <a: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analytics</a:t>
                    </a: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EA1373C-922C-40C8-96FE-1B7FDEF37DD6}"/>
                    </a:ext>
                  </a:extLst>
                </p:cNvPr>
                <p:cNvGrpSpPr/>
                <p:nvPr/>
              </p:nvGrpSpPr>
              <p:grpSpPr>
                <a:xfrm>
                  <a:off x="6422279" y="1306230"/>
                  <a:ext cx="536871" cy="756161"/>
                  <a:chOff x="8120370" y="1701756"/>
                  <a:chExt cx="536871" cy="756161"/>
                </a:xfrm>
              </p:grpSpPr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8AAEE3AB-5004-4790-BD72-C8D32D3030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08806" y="1701756"/>
                    <a:ext cx="360000" cy="360000"/>
                  </a:xfrm>
                  <a:prstGeom prst="rect">
                    <a:avLst/>
                  </a:prstGeom>
                </p:spPr>
              </p:pic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6763E01-F878-4FC9-99A1-3D44BAD0C257}"/>
                      </a:ext>
                    </a:extLst>
                  </p:cNvPr>
                  <p:cNvSpPr txBox="1"/>
                  <p:nvPr/>
                </p:nvSpPr>
                <p:spPr>
                  <a:xfrm>
                    <a:off x="8120370" y="2046076"/>
                    <a:ext cx="536871" cy="411841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Service</a:t>
                    </a:r>
                  </a:p>
                  <a:p>
                    <a:pPr algn="ctr"/>
                    <a:r>
                      <a: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health</a:t>
                    </a:r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F60221D1-2930-4204-BEF5-5F74BB0060FF}"/>
                    </a:ext>
                  </a:extLst>
                </p:cNvPr>
                <p:cNvGrpSpPr/>
                <p:nvPr/>
              </p:nvGrpSpPr>
              <p:grpSpPr>
                <a:xfrm>
                  <a:off x="6469890" y="2112910"/>
                  <a:ext cx="441650" cy="697440"/>
                  <a:chOff x="8765196" y="2432903"/>
                  <a:chExt cx="441650" cy="697440"/>
                </a:xfrm>
              </p:grpSpPr>
              <p:pic>
                <p:nvPicPr>
                  <p:cNvPr id="19" name="Graphic 18">
                    <a:extLst>
                      <a:ext uri="{FF2B5EF4-FFF2-40B4-BE49-F238E27FC236}">
                        <a16:creationId xmlns:a16="http://schemas.microsoft.com/office/drawing/2014/main" id="{1AA8F59F-A080-4ABB-97D1-DA8DB0228A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06021" y="2432903"/>
                    <a:ext cx="360000" cy="360000"/>
                  </a:xfrm>
                  <a:prstGeom prst="rect">
                    <a:avLst/>
                  </a:prstGeom>
                </p:spPr>
              </p:pic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EC63927-566C-49A9-806D-61802E98CC11}"/>
                      </a:ext>
                    </a:extLst>
                  </p:cNvPr>
                  <p:cNvSpPr txBox="1"/>
                  <p:nvPr/>
                </p:nvSpPr>
                <p:spPr>
                  <a:xfrm>
                    <a:off x="8765196" y="2718502"/>
                    <a:ext cx="441650" cy="411841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Azure</a:t>
                    </a:r>
                  </a:p>
                  <a:p>
                    <a:pPr algn="ctr"/>
                    <a:r>
                      <a: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alerts</a:t>
                    </a:r>
                  </a:p>
                </p:txBody>
              </p: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53A345E-A57F-47D6-B64A-9B43C9807E16}"/>
                  </a:ext>
                </a:extLst>
              </p:cNvPr>
              <p:cNvGrpSpPr/>
              <p:nvPr/>
            </p:nvGrpSpPr>
            <p:grpSpPr>
              <a:xfrm>
                <a:off x="6671744" y="4505352"/>
                <a:ext cx="1656000" cy="1872000"/>
                <a:chOff x="5503125" y="3132293"/>
                <a:chExt cx="1656000" cy="1872000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8D5D1A9-A53B-4FD8-8584-39123DB43984}"/>
                    </a:ext>
                  </a:extLst>
                </p:cNvPr>
                <p:cNvSpPr/>
                <p:nvPr/>
              </p:nvSpPr>
              <p:spPr>
                <a:xfrm>
                  <a:off x="5503125" y="3132293"/>
                  <a:ext cx="1656000" cy="1872000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t" anchorCtr="0"/>
                <a:lstStyle/>
                <a:p>
                  <a:pPr algn="ctr"/>
                  <a:r>
                    <a:rPr lang="en-US" sz="1050" dirty="0">
                      <a:solidFill>
                        <a:schemeClr val="accent1"/>
                      </a:solidFill>
                    </a:rPr>
                    <a:t>Deploy</a:t>
                  </a:r>
                  <a:endParaRPr lang="en-US" sz="1100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84AAA7D3-1333-412E-81F6-801B54A94A67}"/>
                    </a:ext>
                  </a:extLst>
                </p:cNvPr>
                <p:cNvGrpSpPr/>
                <p:nvPr/>
              </p:nvGrpSpPr>
              <p:grpSpPr>
                <a:xfrm>
                  <a:off x="5630502" y="3503713"/>
                  <a:ext cx="1377175" cy="1312261"/>
                  <a:chOff x="5613540" y="2976105"/>
                  <a:chExt cx="1377175" cy="1312261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D8C64367-2789-44BA-8308-A1FD2D5286A5}"/>
                      </a:ext>
                    </a:extLst>
                  </p:cNvPr>
                  <p:cNvGrpSpPr/>
                  <p:nvPr/>
                </p:nvGrpSpPr>
                <p:grpSpPr>
                  <a:xfrm>
                    <a:off x="6050810" y="2976105"/>
                    <a:ext cx="638303" cy="599726"/>
                    <a:chOff x="8273490" y="1500025"/>
                    <a:chExt cx="638303" cy="599726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3AB9FBF6-9DE9-45C6-BEB5-5710A1A7FC2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1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412641" y="1500025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2A450253-6E50-4EDA-AF1F-5CCF2A6D2C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73490" y="1846888"/>
                      <a:ext cx="638303" cy="25286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Workflow</a:t>
                      </a:r>
                    </a:p>
                  </p:txBody>
                </p:sp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744BA2E0-B781-4735-8BA8-32109C4447B4}"/>
                      </a:ext>
                    </a:extLst>
                  </p:cNvPr>
                  <p:cNvGrpSpPr/>
                  <p:nvPr/>
                </p:nvGrpSpPr>
                <p:grpSpPr>
                  <a:xfrm>
                    <a:off x="5613540" y="3532206"/>
                    <a:ext cx="754225" cy="756160"/>
                    <a:chOff x="7652015" y="3171657"/>
                    <a:chExt cx="754225" cy="756160"/>
                  </a:xfrm>
                </p:grpSpPr>
                <p:pic>
                  <p:nvPicPr>
                    <p:cNvPr id="20" name="Graphic 19">
                      <a:extLst>
                        <a:ext uri="{FF2B5EF4-FFF2-40B4-BE49-F238E27FC236}">
                          <a16:creationId xmlns:a16="http://schemas.microsoft.com/office/drawing/2014/main" id="{3663680F-94FA-4F26-87A5-941D2FB3194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7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1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849128" y="3171657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2960BCAC-AAA3-47A7-AD6B-B56E00E726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2015" y="3515976"/>
                      <a:ext cx="754225" cy="411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Azure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automation</a:t>
                      </a: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EA781B2E-1FC0-4EBC-9CE6-2C68AB781A38}"/>
                      </a:ext>
                    </a:extLst>
                  </p:cNvPr>
                  <p:cNvGrpSpPr/>
                  <p:nvPr/>
                </p:nvGrpSpPr>
                <p:grpSpPr>
                  <a:xfrm>
                    <a:off x="6390715" y="3515820"/>
                    <a:ext cx="600000" cy="744815"/>
                    <a:chOff x="8326682" y="4572806"/>
                    <a:chExt cx="600000" cy="744815"/>
                  </a:xfrm>
                </p:grpSpPr>
                <p:pic>
                  <p:nvPicPr>
                    <p:cNvPr id="27650" name="Picture 2" descr="Ansible Logo - LogoDix">
                      <a:extLst>
                        <a:ext uri="{FF2B5EF4-FFF2-40B4-BE49-F238E27FC236}">
                          <a16:creationId xmlns:a16="http://schemas.microsoft.com/office/drawing/2014/main" id="{A71D62F5-47CE-427A-BAA1-57BEC5ADF6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9" cstate="email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326682" y="4572806"/>
                      <a:ext cx="600000" cy="36000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4293ACB2-45BF-4BD6-B4F2-3AC4180213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8249" y="4905780"/>
                      <a:ext cx="536871" cy="411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Kyndryl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</a:rPr>
                        <a:t>CACF</a:t>
                      </a:r>
                    </a:p>
                  </p:txBody>
                </p:sp>
              </p:grpSp>
            </p:grp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D28B8AE-DA51-45B2-B180-3C7EEFAD7AFD}"/>
                  </a:ext>
                </a:extLst>
              </p:cNvPr>
              <p:cNvSpPr/>
              <p:nvPr/>
            </p:nvSpPr>
            <p:spPr>
              <a:xfrm>
                <a:off x="8622148" y="1949352"/>
                <a:ext cx="1656000" cy="4428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algn="ctr"/>
                <a:r>
                  <a:rPr lang="en-US" sz="1050" dirty="0">
                    <a:solidFill>
                      <a:schemeClr val="accent1"/>
                    </a:solidFill>
                  </a:rPr>
                  <a:t>Manage, govern &amp; optimize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46FB378-6532-4DEC-BC1C-3CFDF8F1B400}"/>
                  </a:ext>
                </a:extLst>
              </p:cNvPr>
              <p:cNvGrpSpPr/>
              <p:nvPr/>
            </p:nvGrpSpPr>
            <p:grpSpPr>
              <a:xfrm>
                <a:off x="8708236" y="2416749"/>
                <a:ext cx="1479246" cy="3196469"/>
                <a:chOff x="5600349" y="2906267"/>
                <a:chExt cx="1479246" cy="3196469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509DDEDF-0D60-482B-91BA-4BD03EECCADA}"/>
                    </a:ext>
                  </a:extLst>
                </p:cNvPr>
                <p:cNvGrpSpPr/>
                <p:nvPr/>
              </p:nvGrpSpPr>
              <p:grpSpPr>
                <a:xfrm>
                  <a:off x="5600349" y="2906267"/>
                  <a:ext cx="758365" cy="3196469"/>
                  <a:chOff x="8985691" y="1993407"/>
                  <a:chExt cx="758365" cy="3196469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B9B8E5D9-1582-495D-8F35-2A4ADA415010}"/>
                      </a:ext>
                    </a:extLst>
                  </p:cNvPr>
                  <p:cNvGrpSpPr/>
                  <p:nvPr/>
                </p:nvGrpSpPr>
                <p:grpSpPr>
                  <a:xfrm>
                    <a:off x="9144048" y="1993407"/>
                    <a:ext cx="441650" cy="756161"/>
                    <a:chOff x="10662228" y="3980565"/>
                    <a:chExt cx="441650" cy="756161"/>
                  </a:xfrm>
                </p:grpSpPr>
                <p:pic>
                  <p:nvPicPr>
                    <p:cNvPr id="21" name="Graphic 20">
                      <a:extLst>
                        <a:ext uri="{FF2B5EF4-FFF2-40B4-BE49-F238E27FC236}">
                          <a16:creationId xmlns:a16="http://schemas.microsoft.com/office/drawing/2014/main" id="{013EABEB-7E84-44DD-9C41-9F25E5732D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0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2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03053" y="3980565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5" name="TextBox 84">
                      <a:extLst>
                        <a:ext uri="{FF2B5EF4-FFF2-40B4-BE49-F238E27FC236}">
                          <a16:creationId xmlns:a16="http://schemas.microsoft.com/office/drawing/2014/main" id="{238BF3A9-8128-48BB-9530-B3ECE7609B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62228" y="4324885"/>
                      <a:ext cx="441650" cy="411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Azure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policy</a:t>
                      </a:r>
                    </a:p>
                  </p:txBody>
                </p: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F8356D85-0E1D-4FA6-8F86-2E7457DA4F34}"/>
                      </a:ext>
                    </a:extLst>
                  </p:cNvPr>
                  <p:cNvGrpSpPr/>
                  <p:nvPr/>
                </p:nvGrpSpPr>
                <p:grpSpPr>
                  <a:xfrm>
                    <a:off x="8985691" y="2804367"/>
                    <a:ext cx="758365" cy="599726"/>
                    <a:chOff x="9114780" y="4643183"/>
                    <a:chExt cx="758365" cy="599726"/>
                  </a:xfrm>
                </p:grpSpPr>
                <p:pic>
                  <p:nvPicPr>
                    <p:cNvPr id="22" name="Graphic 21">
                      <a:extLst>
                        <a:ext uri="{FF2B5EF4-FFF2-40B4-BE49-F238E27FC236}">
                          <a16:creationId xmlns:a16="http://schemas.microsoft.com/office/drawing/2014/main" id="{49B91752-832F-4501-8AE4-3FC4D882EE4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2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2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313962" y="4643183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A8E923BA-07F7-45DF-8680-A4DA7EB808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14780" y="4990046"/>
                      <a:ext cx="758365" cy="25286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Workbooks</a:t>
                      </a:r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7996F946-7DF4-4A4C-8284-DEA07C7DD193}"/>
                      </a:ext>
                    </a:extLst>
                  </p:cNvPr>
                  <p:cNvGrpSpPr/>
                  <p:nvPr/>
                </p:nvGrpSpPr>
                <p:grpSpPr>
                  <a:xfrm>
                    <a:off x="9102649" y="3522603"/>
                    <a:ext cx="524451" cy="756161"/>
                    <a:chOff x="10505700" y="4839999"/>
                    <a:chExt cx="524451" cy="756161"/>
                  </a:xfrm>
                </p:grpSpPr>
                <p:pic>
                  <p:nvPicPr>
                    <p:cNvPr id="24" name="Graphic 23">
                      <a:extLst>
                        <a:ext uri="{FF2B5EF4-FFF2-40B4-BE49-F238E27FC236}">
                          <a16:creationId xmlns:a16="http://schemas.microsoft.com/office/drawing/2014/main" id="{546BBEDF-6759-4BFE-84EF-5C02C153A2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2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87924" y="4839999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311666CB-775C-4B93-AE3A-C88B551470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05700" y="5184319"/>
                      <a:ext cx="524451" cy="411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Update</a:t>
                      </a:r>
                    </a:p>
                    <a:p>
                      <a:pPr algn="ctr"/>
                      <a:r>
                        <a:rPr lang="en-US" sz="800" dirty="0" err="1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mgmt</a:t>
                      </a:r>
                      <a:endPara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55B279E2-C3E0-4A26-8E17-9410AD017DB3}"/>
                      </a:ext>
                    </a:extLst>
                  </p:cNvPr>
                  <p:cNvGrpSpPr/>
                  <p:nvPr/>
                </p:nvGrpSpPr>
                <p:grpSpPr>
                  <a:xfrm>
                    <a:off x="9021916" y="4433715"/>
                    <a:ext cx="685913" cy="756161"/>
                    <a:chOff x="9048965" y="4330491"/>
                    <a:chExt cx="685913" cy="756161"/>
                  </a:xfrm>
                </p:grpSpPr>
                <p:pic>
                  <p:nvPicPr>
                    <p:cNvPr id="23" name="Graphic 22">
                      <a:extLst>
                        <a:ext uri="{FF2B5EF4-FFF2-40B4-BE49-F238E27FC236}">
                          <a16:creationId xmlns:a16="http://schemas.microsoft.com/office/drawing/2014/main" id="{25F1F6CC-D444-47CF-9E8E-6C20F307862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6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2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11922" y="4330491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C3FA4344-59EB-43AA-81B0-927683546E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48965" y="4674811"/>
                      <a:ext cx="685913" cy="411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Azure key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vault</a:t>
                      </a:r>
                    </a:p>
                  </p:txBody>
                </p:sp>
              </p:grp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C4A7BFB-1A80-4C48-8479-B83C0391714D}"/>
                    </a:ext>
                  </a:extLst>
                </p:cNvPr>
                <p:cNvGrpSpPr/>
                <p:nvPr/>
              </p:nvGrpSpPr>
              <p:grpSpPr>
                <a:xfrm>
                  <a:off x="6312950" y="2906267"/>
                  <a:ext cx="766645" cy="3196468"/>
                  <a:chOff x="10024088" y="1993407"/>
                  <a:chExt cx="766645" cy="3196468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C59B297D-AE60-4136-9FFF-3031047EAF3F}"/>
                      </a:ext>
                    </a:extLst>
                  </p:cNvPr>
                  <p:cNvGrpSpPr/>
                  <p:nvPr/>
                </p:nvGrpSpPr>
                <p:grpSpPr>
                  <a:xfrm>
                    <a:off x="10024088" y="1993407"/>
                    <a:ext cx="766645" cy="756160"/>
                    <a:chOff x="10499732" y="3971618"/>
                    <a:chExt cx="766645" cy="756160"/>
                  </a:xfrm>
                </p:grpSpPr>
                <p:pic>
                  <p:nvPicPr>
                    <p:cNvPr id="15" name="Graphic 14">
                      <a:extLst>
                        <a:ext uri="{FF2B5EF4-FFF2-40B4-BE49-F238E27FC236}">
                          <a16:creationId xmlns:a16="http://schemas.microsoft.com/office/drawing/2014/main" id="{762F93BE-D7F4-4924-A951-620FAA8A3E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8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2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03054" y="3971618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A54A5D3D-69BE-4BA3-A8DA-13400BC6C3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499732" y="4315937"/>
                      <a:ext cx="766645" cy="411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Azure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compliance</a:t>
                      </a:r>
                    </a:p>
                  </p:txBody>
                </p: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56FECB9D-8966-4AC6-9162-3C0044F932FE}"/>
                      </a:ext>
                    </a:extLst>
                  </p:cNvPr>
                  <p:cNvGrpSpPr/>
                  <p:nvPr/>
                </p:nvGrpSpPr>
                <p:grpSpPr>
                  <a:xfrm>
                    <a:off x="10146221" y="2793237"/>
                    <a:ext cx="522380" cy="756160"/>
                    <a:chOff x="10263240" y="4886214"/>
                    <a:chExt cx="522380" cy="756160"/>
                  </a:xfrm>
                </p:grpSpPr>
                <p:pic>
                  <p:nvPicPr>
                    <p:cNvPr id="42" name="Graphic 41">
                      <a:extLst>
                        <a:ext uri="{FF2B5EF4-FFF2-40B4-BE49-F238E27FC236}">
                          <a16:creationId xmlns:a16="http://schemas.microsoft.com/office/drawing/2014/main" id="{49A2CB91-27DE-42CF-8405-772CAEA384D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0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3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344429" y="4886214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4BFFE160-61FB-4C4D-9C03-6AC853D5E6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63240" y="5230533"/>
                      <a:ext cx="522380" cy="411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Azure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advisor</a:t>
                      </a:r>
                    </a:p>
                  </p:txBody>
                </p:sp>
              </p:grp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8BA72CAF-32FB-4E92-9FD3-CF0056822447}"/>
                      </a:ext>
                    </a:extLst>
                  </p:cNvPr>
                  <p:cNvGrpSpPr/>
                  <p:nvPr/>
                </p:nvGrpSpPr>
                <p:grpSpPr>
                  <a:xfrm>
                    <a:off x="10086189" y="3522603"/>
                    <a:ext cx="642442" cy="756160"/>
                    <a:chOff x="10561832" y="3912943"/>
                    <a:chExt cx="642442" cy="756160"/>
                  </a:xfrm>
                </p:grpSpPr>
                <p:pic>
                  <p:nvPicPr>
                    <p:cNvPr id="48" name="Graphic 47">
                      <a:extLst>
                        <a:ext uri="{FF2B5EF4-FFF2-40B4-BE49-F238E27FC236}">
                          <a16:creationId xmlns:a16="http://schemas.microsoft.com/office/drawing/2014/main" id="{603AFE3E-9372-4B22-A58E-3C6E829ED19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2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3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703053" y="3912943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AEDA6434-58B0-41C4-953B-69CDC19362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61832" y="4257262"/>
                      <a:ext cx="642442" cy="411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Defender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for cloud</a:t>
                      </a:r>
                    </a:p>
                  </p:txBody>
                </p:sp>
              </p:grpSp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6914C896-CAD9-452B-9FD1-4EBA310B6C72}"/>
                      </a:ext>
                    </a:extLst>
                  </p:cNvPr>
                  <p:cNvGrpSpPr/>
                  <p:nvPr/>
                </p:nvGrpSpPr>
                <p:grpSpPr>
                  <a:xfrm>
                    <a:off x="10137940" y="4433715"/>
                    <a:ext cx="538941" cy="756160"/>
                    <a:chOff x="10197045" y="5286374"/>
                    <a:chExt cx="538941" cy="756160"/>
                  </a:xfrm>
                </p:grpSpPr>
                <p:pic>
                  <p:nvPicPr>
                    <p:cNvPr id="44" name="Graphic 43">
                      <a:extLst>
                        <a:ext uri="{FF2B5EF4-FFF2-40B4-BE49-F238E27FC236}">
                          <a16:creationId xmlns:a16="http://schemas.microsoft.com/office/drawing/2014/main" id="{51BC407F-623F-4790-B3E5-3245B34F907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  <a:ext uri="{96DAC541-7B7A-43D3-8B79-37D633B846F1}">
                          <asvg:svgBlip xmlns:asvg="http://schemas.microsoft.com/office/drawing/2016/SVG/main" r:embed="rId3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286516" y="5286374"/>
                      <a:ext cx="360000" cy="3600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A0B0159B-633A-4277-9322-6A33E86D99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7045" y="5630693"/>
                      <a:ext cx="538941" cy="4118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36000" tIns="36000" rIns="36000" bIns="36000" rtlCol="0" anchor="ctr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Backup</a:t>
                      </a:r>
                    </a:p>
                    <a:p>
                      <a:pPr algn="ctr"/>
                      <a:r>
                        <a:rPr lang="en-US" sz="800" dirty="0" err="1">
                          <a:solidFill>
                            <a:srgbClr val="00A4EF"/>
                          </a:solidFill>
                          <a:latin typeface="Arial" panose="020B0604020202020204" pitchFamily="34" charset="0"/>
                        </a:rPr>
                        <a:t>mgmt</a:t>
                      </a:r>
                      <a:endParaRPr lang="en-US" sz="8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8D4A2F8-AB32-40B5-8E15-04F1994C120F}"/>
                  </a:ext>
                </a:extLst>
              </p:cNvPr>
              <p:cNvSpPr/>
              <p:nvPr/>
            </p:nvSpPr>
            <p:spPr>
              <a:xfrm>
                <a:off x="5206530" y="3353352"/>
                <a:ext cx="1080000" cy="162000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 anchorCtr="0"/>
              <a:lstStyle/>
              <a:p>
                <a:pPr algn="ctr"/>
                <a:r>
                  <a:rPr lang="en-US" sz="1050" dirty="0">
                    <a:solidFill>
                      <a:schemeClr val="accent1"/>
                    </a:solidFill>
                  </a:rPr>
                  <a:t>Discover</a:t>
                </a:r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DF3CABE-BAC9-4C29-B30C-6FC55ABA99D3}"/>
                  </a:ext>
                </a:extLst>
              </p:cNvPr>
              <p:cNvGrpSpPr/>
              <p:nvPr/>
            </p:nvGrpSpPr>
            <p:grpSpPr>
              <a:xfrm>
                <a:off x="5493855" y="3623569"/>
                <a:ext cx="483050" cy="1251149"/>
                <a:chOff x="4831342" y="4627318"/>
                <a:chExt cx="483050" cy="125114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1E4D3E6-53E7-4CEC-B0A6-F98E49FE98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843115" y="4627318"/>
                  <a:ext cx="459502" cy="360000"/>
                  <a:chOff x="5737228" y="1972814"/>
                  <a:chExt cx="762000" cy="596998"/>
                </a:xfrm>
              </p:grpSpPr>
              <p:grpSp>
                <p:nvGrpSpPr>
                  <p:cNvPr id="53" name="Graphic 51" descr="Web design outline">
                    <a:extLst>
                      <a:ext uri="{FF2B5EF4-FFF2-40B4-BE49-F238E27FC236}">
                        <a16:creationId xmlns:a16="http://schemas.microsoft.com/office/drawing/2014/main" id="{994E3504-ABA2-426E-829E-A4AED6E99898}"/>
                      </a:ext>
                    </a:extLst>
                  </p:cNvPr>
                  <p:cNvGrpSpPr/>
                  <p:nvPr/>
                </p:nvGrpSpPr>
                <p:grpSpPr>
                  <a:xfrm>
                    <a:off x="5737228" y="1972814"/>
                    <a:ext cx="762000" cy="596998"/>
                    <a:chOff x="5737228" y="1972814"/>
                    <a:chExt cx="762000" cy="596998"/>
                  </a:xfrm>
                  <a:solidFill>
                    <a:schemeClr val="accent1"/>
                  </a:solidFill>
                </p:grpSpPr>
                <p:sp>
                  <p:nvSpPr>
                    <p:cNvPr id="54" name="Freeform: Shape 53">
                      <a:extLst>
                        <a:ext uri="{FF2B5EF4-FFF2-40B4-BE49-F238E27FC236}">
                          <a16:creationId xmlns:a16="http://schemas.microsoft.com/office/drawing/2014/main" id="{15FB59DE-21F0-4D98-ACDB-58ED6675B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82830" y="2220983"/>
                      <a:ext cx="115452" cy="206195"/>
                    </a:xfrm>
                    <a:custGeom>
                      <a:avLst/>
                      <a:gdLst>
                        <a:gd name="connsiteX0" fmla="*/ 101984 w 115452"/>
                        <a:gd name="connsiteY0" fmla="*/ 0 h 206195"/>
                        <a:gd name="connsiteX1" fmla="*/ 0 w 115452"/>
                        <a:gd name="connsiteY1" fmla="*/ 103098 h 206195"/>
                        <a:gd name="connsiteX2" fmla="*/ 101984 w 115452"/>
                        <a:gd name="connsiteY2" fmla="*/ 206196 h 206195"/>
                        <a:gd name="connsiteX3" fmla="*/ 115453 w 115452"/>
                        <a:gd name="connsiteY3" fmla="*/ 192580 h 206195"/>
                        <a:gd name="connsiteX4" fmla="*/ 26937 w 115452"/>
                        <a:gd name="connsiteY4" fmla="*/ 103098 h 206195"/>
                        <a:gd name="connsiteX5" fmla="*/ 115453 w 115452"/>
                        <a:gd name="connsiteY5" fmla="*/ 13615 h 206195"/>
                        <a:gd name="connsiteX6" fmla="*/ 101984 w 115452"/>
                        <a:gd name="connsiteY6" fmla="*/ 0 h 2061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5452" h="206195">
                          <a:moveTo>
                            <a:pt x="101984" y="0"/>
                          </a:moveTo>
                          <a:lnTo>
                            <a:pt x="0" y="103098"/>
                          </a:lnTo>
                          <a:lnTo>
                            <a:pt x="101984" y="206196"/>
                          </a:lnTo>
                          <a:lnTo>
                            <a:pt x="115453" y="192580"/>
                          </a:lnTo>
                          <a:lnTo>
                            <a:pt x="26937" y="103098"/>
                          </a:lnTo>
                          <a:lnTo>
                            <a:pt x="115453" y="13615"/>
                          </a:lnTo>
                          <a:lnTo>
                            <a:pt x="101984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55" name="Freeform: Shape 54">
                      <a:extLst>
                        <a:ext uri="{FF2B5EF4-FFF2-40B4-BE49-F238E27FC236}">
                          <a16:creationId xmlns:a16="http://schemas.microsoft.com/office/drawing/2014/main" id="{3F1C7075-D29B-4901-9F95-73069408FF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1201" y="2220983"/>
                      <a:ext cx="115452" cy="206195"/>
                    </a:xfrm>
                    <a:custGeom>
                      <a:avLst/>
                      <a:gdLst>
                        <a:gd name="connsiteX0" fmla="*/ 0 w 115452"/>
                        <a:gd name="connsiteY0" fmla="*/ 13615 h 206195"/>
                        <a:gd name="connsiteX1" fmla="*/ 88516 w 115452"/>
                        <a:gd name="connsiteY1" fmla="*/ 103098 h 206195"/>
                        <a:gd name="connsiteX2" fmla="*/ 0 w 115452"/>
                        <a:gd name="connsiteY2" fmla="*/ 192580 h 206195"/>
                        <a:gd name="connsiteX3" fmla="*/ 13468 w 115452"/>
                        <a:gd name="connsiteY3" fmla="*/ 206196 h 206195"/>
                        <a:gd name="connsiteX4" fmla="*/ 115453 w 115452"/>
                        <a:gd name="connsiteY4" fmla="*/ 103098 h 206195"/>
                        <a:gd name="connsiteX5" fmla="*/ 13468 w 115452"/>
                        <a:gd name="connsiteY5" fmla="*/ 0 h 206195"/>
                        <a:gd name="connsiteX6" fmla="*/ 0 w 115452"/>
                        <a:gd name="connsiteY6" fmla="*/ 13615 h 2061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5452" h="206195">
                          <a:moveTo>
                            <a:pt x="0" y="13615"/>
                          </a:moveTo>
                          <a:lnTo>
                            <a:pt x="88516" y="103098"/>
                          </a:lnTo>
                          <a:lnTo>
                            <a:pt x="0" y="192580"/>
                          </a:lnTo>
                          <a:lnTo>
                            <a:pt x="13468" y="206196"/>
                          </a:lnTo>
                          <a:lnTo>
                            <a:pt x="115453" y="103098"/>
                          </a:lnTo>
                          <a:lnTo>
                            <a:pt x="13468" y="0"/>
                          </a:lnTo>
                          <a:lnTo>
                            <a:pt x="0" y="13615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57" name="Freeform: Shape 56">
                      <a:extLst>
                        <a:ext uri="{FF2B5EF4-FFF2-40B4-BE49-F238E27FC236}">
                          <a16:creationId xmlns:a16="http://schemas.microsoft.com/office/drawing/2014/main" id="{A92AB248-74C5-4C7C-8AB3-B81401B19C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7228" y="1972814"/>
                      <a:ext cx="762000" cy="596998"/>
                    </a:xfrm>
                    <a:custGeom>
                      <a:avLst/>
                      <a:gdLst>
                        <a:gd name="connsiteX0" fmla="*/ 0 w 762000"/>
                        <a:gd name="connsiteY0" fmla="*/ 596999 h 596998"/>
                        <a:gd name="connsiteX1" fmla="*/ 762000 w 762000"/>
                        <a:gd name="connsiteY1" fmla="*/ 596999 h 596998"/>
                        <a:gd name="connsiteX2" fmla="*/ 762000 w 762000"/>
                        <a:gd name="connsiteY2" fmla="*/ 0 h 596998"/>
                        <a:gd name="connsiteX3" fmla="*/ 0 w 762000"/>
                        <a:gd name="connsiteY3" fmla="*/ 0 h 596998"/>
                        <a:gd name="connsiteX4" fmla="*/ 19050 w 762000"/>
                        <a:gd name="connsiteY4" fmla="*/ 577741 h 596998"/>
                        <a:gd name="connsiteX5" fmla="*/ 19050 w 762000"/>
                        <a:gd name="connsiteY5" fmla="*/ 154064 h 596998"/>
                        <a:gd name="connsiteX6" fmla="*/ 742950 w 762000"/>
                        <a:gd name="connsiteY6" fmla="*/ 154064 h 596998"/>
                        <a:gd name="connsiteX7" fmla="*/ 742950 w 762000"/>
                        <a:gd name="connsiteY7" fmla="*/ 577741 h 596998"/>
                        <a:gd name="connsiteX8" fmla="*/ 742950 w 762000"/>
                        <a:gd name="connsiteY8" fmla="*/ 19258 h 596998"/>
                        <a:gd name="connsiteX9" fmla="*/ 742950 w 762000"/>
                        <a:gd name="connsiteY9" fmla="*/ 134806 h 596998"/>
                        <a:gd name="connsiteX10" fmla="*/ 19050 w 762000"/>
                        <a:gd name="connsiteY10" fmla="*/ 134806 h 596998"/>
                        <a:gd name="connsiteX11" fmla="*/ 19050 w 762000"/>
                        <a:gd name="connsiteY11" fmla="*/ 19258 h 5969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762000" h="596998">
                          <a:moveTo>
                            <a:pt x="0" y="596999"/>
                          </a:moveTo>
                          <a:lnTo>
                            <a:pt x="762000" y="596999"/>
                          </a:lnTo>
                          <a:lnTo>
                            <a:pt x="762000" y="0"/>
                          </a:lnTo>
                          <a:lnTo>
                            <a:pt x="0" y="0"/>
                          </a:lnTo>
                          <a:close/>
                          <a:moveTo>
                            <a:pt x="19050" y="577741"/>
                          </a:moveTo>
                          <a:lnTo>
                            <a:pt x="19050" y="154064"/>
                          </a:lnTo>
                          <a:lnTo>
                            <a:pt x="742950" y="154064"/>
                          </a:lnTo>
                          <a:lnTo>
                            <a:pt x="742950" y="577741"/>
                          </a:lnTo>
                          <a:close/>
                          <a:moveTo>
                            <a:pt x="742950" y="19258"/>
                          </a:moveTo>
                          <a:lnTo>
                            <a:pt x="742950" y="134806"/>
                          </a:lnTo>
                          <a:lnTo>
                            <a:pt x="19050" y="134806"/>
                          </a:lnTo>
                          <a:lnTo>
                            <a:pt x="19050" y="1925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5D185DEB-6372-4C27-9A0B-38949887D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42053" y="2030588"/>
                      <a:ext cx="38100" cy="38516"/>
                    </a:xfrm>
                    <a:custGeom>
                      <a:avLst/>
                      <a:gdLst>
                        <a:gd name="connsiteX0" fmla="*/ 38100 w 38100"/>
                        <a:gd name="connsiteY0" fmla="*/ 19258 h 38516"/>
                        <a:gd name="connsiteX1" fmla="*/ 19050 w 38100"/>
                        <a:gd name="connsiteY1" fmla="*/ 38516 h 38516"/>
                        <a:gd name="connsiteX2" fmla="*/ 0 w 38100"/>
                        <a:gd name="connsiteY2" fmla="*/ 19258 h 38516"/>
                        <a:gd name="connsiteX3" fmla="*/ 19050 w 38100"/>
                        <a:gd name="connsiteY3" fmla="*/ 0 h 38516"/>
                        <a:gd name="connsiteX4" fmla="*/ 38100 w 38100"/>
                        <a:gd name="connsiteY4" fmla="*/ 19258 h 385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00" h="38516">
                          <a:moveTo>
                            <a:pt x="38100" y="19258"/>
                          </a:moveTo>
                          <a:cubicBezTo>
                            <a:pt x="38100" y="29894"/>
                            <a:pt x="29571" y="38516"/>
                            <a:pt x="19050" y="38516"/>
                          </a:cubicBezTo>
                          <a:cubicBezTo>
                            <a:pt x="8529" y="38516"/>
                            <a:pt x="0" y="29894"/>
                            <a:pt x="0" y="19258"/>
                          </a:cubicBezTo>
                          <a:cubicBezTo>
                            <a:pt x="0" y="8622"/>
                            <a:pt x="8529" y="0"/>
                            <a:pt x="19050" y="0"/>
                          </a:cubicBezTo>
                          <a:cubicBezTo>
                            <a:pt x="29571" y="0"/>
                            <a:pt x="38100" y="8622"/>
                            <a:pt x="38100" y="19258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C5AB677E-5A13-4F1B-9F55-47CEDD3BF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8728" y="2030588"/>
                      <a:ext cx="38100" cy="38516"/>
                    </a:xfrm>
                    <a:custGeom>
                      <a:avLst/>
                      <a:gdLst>
                        <a:gd name="connsiteX0" fmla="*/ 38100 w 38100"/>
                        <a:gd name="connsiteY0" fmla="*/ 19258 h 38516"/>
                        <a:gd name="connsiteX1" fmla="*/ 19050 w 38100"/>
                        <a:gd name="connsiteY1" fmla="*/ 38516 h 38516"/>
                        <a:gd name="connsiteX2" fmla="*/ 0 w 38100"/>
                        <a:gd name="connsiteY2" fmla="*/ 19258 h 38516"/>
                        <a:gd name="connsiteX3" fmla="*/ 19050 w 38100"/>
                        <a:gd name="connsiteY3" fmla="*/ 0 h 38516"/>
                        <a:gd name="connsiteX4" fmla="*/ 38100 w 38100"/>
                        <a:gd name="connsiteY4" fmla="*/ 19258 h 385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00" h="38516">
                          <a:moveTo>
                            <a:pt x="38100" y="19258"/>
                          </a:moveTo>
                          <a:cubicBezTo>
                            <a:pt x="38100" y="29894"/>
                            <a:pt x="29571" y="38516"/>
                            <a:pt x="19050" y="38516"/>
                          </a:cubicBezTo>
                          <a:cubicBezTo>
                            <a:pt x="8529" y="38516"/>
                            <a:pt x="0" y="29894"/>
                            <a:pt x="0" y="19258"/>
                          </a:cubicBezTo>
                          <a:cubicBezTo>
                            <a:pt x="0" y="8622"/>
                            <a:pt x="8529" y="0"/>
                            <a:pt x="19050" y="0"/>
                          </a:cubicBezTo>
                          <a:cubicBezTo>
                            <a:pt x="29571" y="0"/>
                            <a:pt x="38100" y="8622"/>
                            <a:pt x="38100" y="19258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050"/>
                    </a:p>
                  </p:txBody>
                </p:sp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F2FEA249-25DA-4540-8FCD-DB493BC839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5403" y="2030588"/>
                      <a:ext cx="38100" cy="38516"/>
                    </a:xfrm>
                    <a:custGeom>
                      <a:avLst/>
                      <a:gdLst>
                        <a:gd name="connsiteX0" fmla="*/ 38100 w 38100"/>
                        <a:gd name="connsiteY0" fmla="*/ 19258 h 38516"/>
                        <a:gd name="connsiteX1" fmla="*/ 19050 w 38100"/>
                        <a:gd name="connsiteY1" fmla="*/ 38516 h 38516"/>
                        <a:gd name="connsiteX2" fmla="*/ 0 w 38100"/>
                        <a:gd name="connsiteY2" fmla="*/ 19258 h 38516"/>
                        <a:gd name="connsiteX3" fmla="*/ 19050 w 38100"/>
                        <a:gd name="connsiteY3" fmla="*/ 0 h 38516"/>
                        <a:gd name="connsiteX4" fmla="*/ 38100 w 38100"/>
                        <a:gd name="connsiteY4" fmla="*/ 19258 h 385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00" h="38516">
                          <a:moveTo>
                            <a:pt x="38100" y="19258"/>
                          </a:moveTo>
                          <a:cubicBezTo>
                            <a:pt x="38100" y="29894"/>
                            <a:pt x="29571" y="38516"/>
                            <a:pt x="19050" y="38516"/>
                          </a:cubicBezTo>
                          <a:cubicBezTo>
                            <a:pt x="8529" y="38516"/>
                            <a:pt x="0" y="29894"/>
                            <a:pt x="0" y="19258"/>
                          </a:cubicBezTo>
                          <a:cubicBezTo>
                            <a:pt x="0" y="8622"/>
                            <a:pt x="8529" y="0"/>
                            <a:pt x="19050" y="0"/>
                          </a:cubicBezTo>
                          <a:cubicBezTo>
                            <a:pt x="29571" y="0"/>
                            <a:pt x="38100" y="8622"/>
                            <a:pt x="38100" y="19258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solidFill>
                        <a:schemeClr val="accent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050"/>
                    </a:p>
                  </p:txBody>
                </p:sp>
              </p:grp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B6DBDF2-6DB3-4B13-9115-CD0F446EA96E}"/>
                      </a:ext>
                    </a:extLst>
                  </p:cNvPr>
                  <p:cNvSpPr txBox="1"/>
                  <p:nvPr/>
                </p:nvSpPr>
                <p:spPr>
                  <a:xfrm>
                    <a:off x="5935643" y="2208736"/>
                    <a:ext cx="358196" cy="23068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7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</a:rPr>
                      <a:t>API</a:t>
                    </a:r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C4F6EA14-F494-434D-BB28-9C62040C1794}"/>
                    </a:ext>
                  </a:extLst>
                </p:cNvPr>
                <p:cNvGrpSpPr/>
                <p:nvPr/>
              </p:nvGrpSpPr>
              <p:grpSpPr>
                <a:xfrm>
                  <a:off x="4831342" y="5102433"/>
                  <a:ext cx="483050" cy="776034"/>
                  <a:chOff x="4822117" y="5102433"/>
                  <a:chExt cx="483050" cy="776034"/>
                </a:xfrm>
              </p:grpSpPr>
              <p:pic>
                <p:nvPicPr>
                  <p:cNvPr id="50" name="Graphic 49">
                    <a:extLst>
                      <a:ext uri="{FF2B5EF4-FFF2-40B4-BE49-F238E27FC236}">
                        <a16:creationId xmlns:a16="http://schemas.microsoft.com/office/drawing/2014/main" id="{3C57CFFC-FEDC-4AA2-93DF-D0F892F356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6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3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83641" y="5102433"/>
                    <a:ext cx="360000" cy="360000"/>
                  </a:xfrm>
                  <a:prstGeom prst="rect">
                    <a:avLst/>
                  </a:prstGeom>
                </p:spPr>
              </p:pic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0394929-D0D2-4D4C-99F1-70F4C87DA5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22117" y="5426881"/>
                    <a:ext cx="483050" cy="45158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 anchor="ctr">
                    <a:spAutoFit/>
                  </a:bodyPr>
                  <a:lstStyle/>
                  <a:p>
                    <a:pPr algn="ctr"/>
                    <a:r>
                      <a:rPr lang="en-US" sz="9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Azure</a:t>
                    </a:r>
                  </a:p>
                  <a:p>
                    <a:pPr algn="ctr"/>
                    <a:r>
                      <a:rPr lang="en-US" sz="900" dirty="0">
                        <a:solidFill>
                          <a:srgbClr val="00A4EF"/>
                        </a:solidFill>
                        <a:latin typeface="Arial" panose="020B0604020202020204" pitchFamily="34" charset="0"/>
                      </a:rPr>
                      <a:t>arc</a:t>
                    </a:r>
                  </a:p>
                </p:txBody>
              </p:sp>
            </p:grp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6EB8B6D7-3E63-4F5E-89D8-0B820A2EA43F}"/>
                  </a:ext>
                </a:extLst>
              </p:cNvPr>
              <p:cNvGrpSpPr/>
              <p:nvPr/>
            </p:nvGrpSpPr>
            <p:grpSpPr>
              <a:xfrm>
                <a:off x="5393189" y="2562174"/>
                <a:ext cx="702474" cy="756161"/>
                <a:chOff x="5393189" y="2361453"/>
                <a:chExt cx="702474" cy="756161"/>
              </a:xfrm>
            </p:grpSpPr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54DAF9F7-7B77-4B78-8208-519782F5D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64427" y="2361453"/>
                  <a:ext cx="360000" cy="360000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D74F32B5-E1CF-4564-96F5-9E759B601F50}"/>
                    </a:ext>
                  </a:extLst>
                </p:cNvPr>
                <p:cNvSpPr txBox="1"/>
                <p:nvPr/>
              </p:nvSpPr>
              <p:spPr>
                <a:xfrm>
                  <a:off x="5393189" y="2705773"/>
                  <a:ext cx="702474" cy="411841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 anchor="ctr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A4EF"/>
                      </a:solidFill>
                      <a:latin typeface="Arial" panose="020B0604020202020204" pitchFamily="34" charset="0"/>
                    </a:rPr>
                    <a:t>Azure</a:t>
                  </a:r>
                </a:p>
                <a:p>
                  <a:pPr algn="ctr"/>
                  <a:r>
                    <a:rPr lang="en-US" sz="800" dirty="0">
                      <a:solidFill>
                        <a:srgbClr val="00A4EF"/>
                      </a:solidFill>
                      <a:latin typeface="Arial" panose="020B0604020202020204" pitchFamily="34" charset="0"/>
                    </a:rPr>
                    <a:t>lighthouse</a:t>
                  </a:r>
                </a:p>
              </p:txBody>
            </p:sp>
          </p:grp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A4420090-A32F-49DD-B869-186374E75A6A}"/>
                  </a:ext>
                </a:extLst>
              </p:cNvPr>
              <p:cNvCxnSpPr>
                <a:stCxn id="71" idx="3"/>
              </p:cNvCxnSpPr>
              <p:nvPr/>
            </p:nvCxnSpPr>
            <p:spPr>
              <a:xfrm>
                <a:off x="8327744" y="2885352"/>
                <a:ext cx="324000" cy="0"/>
              </a:xfrm>
              <a:prstGeom prst="straightConnector1">
                <a:avLst/>
              </a:prstGeom>
              <a:ln w="15875" cap="rnd"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FC9D387-5BDF-4F47-A62A-5C6E58B50541}"/>
                  </a:ext>
                </a:extLst>
              </p:cNvPr>
              <p:cNvCxnSpPr>
                <a:cxnSpLocks/>
                <a:stCxn id="72" idx="3"/>
              </p:cNvCxnSpPr>
              <p:nvPr/>
            </p:nvCxnSpPr>
            <p:spPr>
              <a:xfrm>
                <a:off x="8327744" y="5441352"/>
                <a:ext cx="324000" cy="0"/>
              </a:xfrm>
              <a:prstGeom prst="straightConnector1">
                <a:avLst/>
              </a:prstGeom>
              <a:ln w="15875" cap="rnd"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or: Elbow 124">
                <a:extLst>
                  <a:ext uri="{FF2B5EF4-FFF2-40B4-BE49-F238E27FC236}">
                    <a16:creationId xmlns:a16="http://schemas.microsoft.com/office/drawing/2014/main" id="{3C9A1223-8F9F-4303-82E0-7C3609DDC071}"/>
                  </a:ext>
                </a:extLst>
              </p:cNvPr>
              <p:cNvCxnSpPr>
                <a:stCxn id="110" idx="2"/>
                <a:endCxn id="72" idx="1"/>
              </p:cNvCxnSpPr>
              <p:nvPr/>
            </p:nvCxnSpPr>
            <p:spPr>
              <a:xfrm rot="16200000" flipH="1">
                <a:off x="5975137" y="4744745"/>
                <a:ext cx="468000" cy="925214"/>
              </a:xfrm>
              <a:prstGeom prst="bentConnector2">
                <a:avLst/>
              </a:prstGeom>
              <a:ln w="15875" cap="rnd"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D12F6FB1-95F4-4686-BCDB-2B9875188D93}"/>
                  </a:ext>
                </a:extLst>
              </p:cNvPr>
              <p:cNvCxnSpPr>
                <a:cxnSpLocks/>
                <a:stCxn id="72" idx="0"/>
              </p:cNvCxnSpPr>
              <p:nvPr/>
            </p:nvCxnSpPr>
            <p:spPr>
              <a:xfrm flipV="1">
                <a:off x="7499744" y="3821352"/>
                <a:ext cx="0" cy="684000"/>
              </a:xfrm>
              <a:prstGeom prst="straightConnector1">
                <a:avLst/>
              </a:prstGeom>
              <a:ln w="15875" cap="rnd"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DD57B19-FF0C-41CC-8FB3-0ADB0B2B4602}"/>
                  </a:ext>
                </a:extLst>
              </p:cNvPr>
              <p:cNvGrpSpPr/>
              <p:nvPr/>
            </p:nvGrpSpPr>
            <p:grpSpPr>
              <a:xfrm>
                <a:off x="8966821" y="5570919"/>
                <a:ext cx="923966" cy="756161"/>
                <a:chOff x="10028570" y="5196906"/>
                <a:chExt cx="923966" cy="756161"/>
              </a:xfrm>
            </p:grpSpPr>
            <p:pic>
              <p:nvPicPr>
                <p:cNvPr id="136" name="Graphic 135">
                  <a:extLst>
                    <a:ext uri="{FF2B5EF4-FFF2-40B4-BE49-F238E27FC236}">
                      <a16:creationId xmlns:a16="http://schemas.microsoft.com/office/drawing/2014/main" id="{ACFA873A-50CF-4CCA-95C8-B946C4970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4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10553" y="5196906"/>
                  <a:ext cx="360000" cy="360000"/>
                </a:xfrm>
                <a:prstGeom prst="rect">
                  <a:avLst/>
                </a:prstGeom>
              </p:spPr>
            </p:pic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D749FE6-F0D6-4013-943E-CF76CD6B41B7}"/>
                    </a:ext>
                  </a:extLst>
                </p:cNvPr>
                <p:cNvSpPr txBox="1"/>
                <p:nvPr/>
              </p:nvSpPr>
              <p:spPr>
                <a:xfrm>
                  <a:off x="10028570" y="5541226"/>
                  <a:ext cx="923966" cy="411841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 anchor="ctr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A4EF"/>
                      </a:solidFill>
                      <a:latin typeface="Arial" panose="020B0604020202020204" pitchFamily="34" charset="0"/>
                    </a:rPr>
                    <a:t>Azure</a:t>
                  </a:r>
                </a:p>
                <a:p>
                  <a:pPr algn="ctr"/>
                  <a:r>
                    <a:rPr lang="en-US" sz="800" dirty="0">
                      <a:solidFill>
                        <a:srgbClr val="00A4EF"/>
                      </a:solidFill>
                      <a:latin typeface="Arial" panose="020B0604020202020204" pitchFamily="34" charset="0"/>
                    </a:rPr>
                    <a:t>Secure center</a:t>
                  </a:r>
                </a:p>
              </p:txBody>
            </p:sp>
          </p:grp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C995853D-B514-451C-8C0D-CF9DF3FEC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45237" y="6146355"/>
                <a:ext cx="715019" cy="237744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7EE8AC7-245F-4CB3-A4E1-45607F396E2E}"/>
                </a:ext>
              </a:extLst>
            </p:cNvPr>
            <p:cNvGrpSpPr/>
            <p:nvPr/>
          </p:nvGrpSpPr>
          <p:grpSpPr>
            <a:xfrm>
              <a:off x="4182697" y="2652629"/>
              <a:ext cx="520565" cy="180000"/>
              <a:chOff x="4182697" y="2652629"/>
              <a:chExt cx="520565" cy="180000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2B9C8B1-4397-401C-97DA-F946F96DD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2697" y="2742629"/>
                <a:ext cx="520565" cy="0"/>
              </a:xfrm>
              <a:prstGeom prst="straightConnector1">
                <a:avLst/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8F15122-2BB2-4B72-814C-1A3CAD59BF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2979" y="265262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50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E7F5C03-91FF-426E-8466-1025DB5B84B5}"/>
              </a:ext>
            </a:extLst>
          </p:cNvPr>
          <p:cNvCxnSpPr>
            <a:cxnSpLocks/>
          </p:cNvCxnSpPr>
          <p:nvPr/>
        </p:nvCxnSpPr>
        <p:spPr>
          <a:xfrm rot="5400000">
            <a:off x="6374317" y="1659615"/>
            <a:ext cx="3960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49D92D73-6861-4CDE-B0D5-5C1C80C5BC0A}"/>
              </a:ext>
            </a:extLst>
          </p:cNvPr>
          <p:cNvSpPr>
            <a:spLocks noChangeAspect="1"/>
          </p:cNvSpPr>
          <p:nvPr/>
        </p:nvSpPr>
        <p:spPr>
          <a:xfrm>
            <a:off x="6482317" y="156961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D6AF9D8-FD21-4061-8E1C-C473AC7DC827}"/>
              </a:ext>
            </a:extLst>
          </p:cNvPr>
          <p:cNvGrpSpPr/>
          <p:nvPr/>
        </p:nvGrpSpPr>
        <p:grpSpPr>
          <a:xfrm>
            <a:off x="8979160" y="2704076"/>
            <a:ext cx="1476000" cy="1476000"/>
            <a:chOff x="9285466" y="3090959"/>
            <a:chExt cx="1476000" cy="1476000"/>
          </a:xfrm>
        </p:grpSpPr>
        <p:pic>
          <p:nvPicPr>
            <p:cNvPr id="172" name="Graphic 171" descr="Internet Of Things outline">
              <a:extLst>
                <a:ext uri="{FF2B5EF4-FFF2-40B4-BE49-F238E27FC236}">
                  <a16:creationId xmlns:a16="http://schemas.microsoft.com/office/drawing/2014/main" id="{76273976-1A89-4166-94F2-4223D2638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9285466" y="3090959"/>
              <a:ext cx="1476000" cy="1476000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1C4901E-F6A2-4BBA-B986-1C0A72DC83B6}"/>
                </a:ext>
              </a:extLst>
            </p:cNvPr>
            <p:cNvSpPr txBox="1"/>
            <p:nvPr/>
          </p:nvSpPr>
          <p:spPr>
            <a:xfrm>
              <a:off x="9808121" y="3688660"/>
              <a:ext cx="38953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0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KCMP</a:t>
              </a:r>
            </a:p>
            <a:p>
              <a:pPr algn="l"/>
              <a:r>
                <a:rPr lang="en-US" sz="1000" dirty="0">
                  <a:solidFill>
                    <a:schemeClr val="accent1"/>
                  </a:solidFill>
                  <a:latin typeface="Arial" panose="020B0604020202020204" pitchFamily="34" charset="0"/>
                </a:rPr>
                <a:t>AIOPS</a:t>
              </a:r>
            </a:p>
          </p:txBody>
        </p:sp>
      </p:grp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EEC793F1-D54F-45D5-B264-CDEE6168F713}"/>
              </a:ext>
            </a:extLst>
          </p:cNvPr>
          <p:cNvCxnSpPr>
            <a:stCxn id="172" idx="0"/>
          </p:cNvCxnSpPr>
          <p:nvPr/>
        </p:nvCxnSpPr>
        <p:spPr>
          <a:xfrm rot="16200000" flipV="1">
            <a:off x="8788813" y="1775729"/>
            <a:ext cx="1222835" cy="63386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CE272B3-E4C5-42FA-BE8B-FFEF90627750}"/>
              </a:ext>
            </a:extLst>
          </p:cNvPr>
          <p:cNvSpPr/>
          <p:nvPr/>
        </p:nvSpPr>
        <p:spPr>
          <a:xfrm>
            <a:off x="9591000" y="1838792"/>
            <a:ext cx="1368000" cy="540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100" dirty="0">
                <a:solidFill>
                  <a:schemeClr val="accent1"/>
                </a:solidFill>
              </a:rPr>
              <a:t>Industry standards, regulation(s) &amp; best practices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0C0B2A4-D0FD-4153-9797-2636092EBF1D}"/>
              </a:ext>
            </a:extLst>
          </p:cNvPr>
          <p:cNvSpPr>
            <a:spLocks noChangeAspect="1"/>
          </p:cNvSpPr>
          <p:nvPr/>
        </p:nvSpPr>
        <p:spPr>
          <a:xfrm>
            <a:off x="9243798" y="19974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C9E446B-8C93-45E1-89BB-B6CCC66348A6}"/>
              </a:ext>
            </a:extLst>
          </p:cNvPr>
          <p:cNvCxnSpPr>
            <a:cxnSpLocks/>
            <a:stCxn id="172" idx="2"/>
            <a:endCxn id="72" idx="2"/>
          </p:cNvCxnSpPr>
          <p:nvPr/>
        </p:nvCxnSpPr>
        <p:spPr>
          <a:xfrm rot="5400000">
            <a:off x="7481510" y="3065832"/>
            <a:ext cx="1121406" cy="3349894"/>
          </a:xfrm>
          <a:prstGeom prst="bentConnector3">
            <a:avLst>
              <a:gd name="adj1" fmla="val 12038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FA5D1458-9A02-4BFF-8ECF-1C4F9A325D12}"/>
              </a:ext>
            </a:extLst>
          </p:cNvPr>
          <p:cNvSpPr>
            <a:spLocks noChangeAspect="1"/>
          </p:cNvSpPr>
          <p:nvPr/>
        </p:nvSpPr>
        <p:spPr>
          <a:xfrm>
            <a:off x="9643500" y="472915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solidFill>
                  <a:schemeClr val="accent1"/>
                </a:solidFill>
              </a:rPr>
              <a:t>3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BC462D2-E630-45ED-951E-4E04B0E457A9}"/>
              </a:ext>
            </a:extLst>
          </p:cNvPr>
          <p:cNvGrpSpPr/>
          <p:nvPr/>
        </p:nvGrpSpPr>
        <p:grpSpPr>
          <a:xfrm>
            <a:off x="111264" y="5844480"/>
            <a:ext cx="11776771" cy="468000"/>
            <a:chOff x="202705" y="5712400"/>
            <a:chExt cx="11776771" cy="46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FFB8509-1DBE-4A6D-859C-306D5754890B}"/>
                </a:ext>
              </a:extLst>
            </p:cNvPr>
            <p:cNvGrpSpPr/>
            <p:nvPr/>
          </p:nvGrpSpPr>
          <p:grpSpPr>
            <a:xfrm>
              <a:off x="202705" y="5712400"/>
              <a:ext cx="2412000" cy="468000"/>
              <a:chOff x="190499" y="1571764"/>
              <a:chExt cx="2412000" cy="46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7443365-0EF5-4282-ABA2-56E0691AF1AC}"/>
                  </a:ext>
                </a:extLst>
              </p:cNvPr>
              <p:cNvGrpSpPr/>
              <p:nvPr/>
            </p:nvGrpSpPr>
            <p:grpSpPr>
              <a:xfrm>
                <a:off x="190499" y="1571764"/>
                <a:ext cx="2412000" cy="468000"/>
                <a:chOff x="190499" y="1573736"/>
                <a:chExt cx="2412000" cy="468000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4A9A0FEC-918F-49D3-9385-6C75785BD767}"/>
                    </a:ext>
                  </a:extLst>
                </p:cNvPr>
                <p:cNvSpPr/>
                <p:nvPr/>
              </p:nvSpPr>
              <p:spPr>
                <a:xfrm>
                  <a:off x="550499" y="1573736"/>
                  <a:ext cx="2052000" cy="46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36000" rIns="0" bIns="36000" rtlCol="0" anchor="ctr"/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</a:rPr>
                    <a:t>Seamless &amp; fast pluggable operations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427B26E-35B5-4D32-B596-0520FDA6E2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0499" y="1627736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1</a:t>
                  </a:r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367B83A-4350-41BD-946F-4AFD57C60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6554" y="1571764"/>
                <a:ext cx="0" cy="46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75A5F62-CFF7-4E21-9BC3-7B4518BA4DD6}"/>
                </a:ext>
              </a:extLst>
            </p:cNvPr>
            <p:cNvGrpSpPr/>
            <p:nvPr/>
          </p:nvGrpSpPr>
          <p:grpSpPr>
            <a:xfrm>
              <a:off x="2545533" y="5712400"/>
              <a:ext cx="2438126" cy="468000"/>
              <a:chOff x="2811085" y="1046907"/>
              <a:chExt cx="2438126" cy="468000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B53B6632-5EB2-4ECC-B549-94021528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1085" y="110090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889C709-D663-4310-8BC8-C2BD24B4030E}"/>
                  </a:ext>
                </a:extLst>
              </p:cNvPr>
              <p:cNvGrpSpPr/>
              <p:nvPr/>
            </p:nvGrpSpPr>
            <p:grpSpPr>
              <a:xfrm>
                <a:off x="3197211" y="1046907"/>
                <a:ext cx="2052000" cy="468000"/>
                <a:chOff x="3197211" y="1046907"/>
                <a:chExt cx="2052000" cy="468000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028EB20A-3728-4C16-A55D-2FBBDD960B82}"/>
                    </a:ext>
                  </a:extLst>
                </p:cNvPr>
                <p:cNvSpPr/>
                <p:nvPr/>
              </p:nvSpPr>
              <p:spPr>
                <a:xfrm>
                  <a:off x="3197211" y="1046907"/>
                  <a:ext cx="2052000" cy="46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36000" rIns="0" bIns="36000" rtlCol="0" anchor="ctr"/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</a:rPr>
                    <a:t>Secured and controlled onboarding</a:t>
                  </a:r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7371CAB5-79E9-47E5-940E-5F3FE074E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022" y="1046907"/>
                  <a:ext cx="0" cy="468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8B9A8CB-514E-401E-9A7B-27F87FA535F9}"/>
                </a:ext>
              </a:extLst>
            </p:cNvPr>
            <p:cNvGrpSpPr/>
            <p:nvPr/>
          </p:nvGrpSpPr>
          <p:grpSpPr>
            <a:xfrm>
              <a:off x="5058180" y="5712400"/>
              <a:ext cx="2475863" cy="468000"/>
              <a:chOff x="5823647" y="1046907"/>
              <a:chExt cx="2475863" cy="4680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01B219E-0F89-4D79-9DD6-4A6B5C2976EA}"/>
                  </a:ext>
                </a:extLst>
              </p:cNvPr>
              <p:cNvGrpSpPr/>
              <p:nvPr/>
            </p:nvGrpSpPr>
            <p:grpSpPr>
              <a:xfrm>
                <a:off x="5823647" y="1046907"/>
                <a:ext cx="2425063" cy="468000"/>
                <a:chOff x="5823647" y="1046907"/>
                <a:chExt cx="2425063" cy="468000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932D2FEA-FCBB-47A4-9F87-6493C7836419}"/>
                    </a:ext>
                  </a:extLst>
                </p:cNvPr>
                <p:cNvSpPr/>
                <p:nvPr/>
              </p:nvSpPr>
              <p:spPr>
                <a:xfrm>
                  <a:off x="6196710" y="1046907"/>
                  <a:ext cx="2052000" cy="46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36000" rIns="0" bIns="36000" rtlCol="0" anchor="ctr"/>
                <a:lstStyle/>
                <a:p>
                  <a:r>
                    <a:rPr lang="en-US" sz="1400" dirty="0">
                      <a:solidFill>
                        <a:schemeClr val="accent1"/>
                      </a:solidFill>
                    </a:rPr>
                    <a:t>Automated, standardized and secure deployments</a:t>
                  </a: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1E498F86-DE3D-479D-A679-61133F2EC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23647" y="1100907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accent1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464D061-915B-4132-93C2-F1AA95BC40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9510" y="1046907"/>
                <a:ext cx="0" cy="468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E0B5E21-9A96-4295-AF3D-A89CBBC785F7}"/>
                </a:ext>
              </a:extLst>
            </p:cNvPr>
            <p:cNvGrpSpPr/>
            <p:nvPr/>
          </p:nvGrpSpPr>
          <p:grpSpPr>
            <a:xfrm>
              <a:off x="7634690" y="5712400"/>
              <a:ext cx="2412000" cy="468000"/>
              <a:chOff x="8892315" y="1046907"/>
              <a:chExt cx="2412000" cy="468000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F1C093E-B3DC-4B0C-B5AD-800FCCA456BA}"/>
                  </a:ext>
                </a:extLst>
              </p:cNvPr>
              <p:cNvSpPr/>
              <p:nvPr/>
            </p:nvSpPr>
            <p:spPr>
              <a:xfrm>
                <a:off x="9252315" y="1046907"/>
                <a:ext cx="2052000" cy="46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0" bIns="36000" rtlCol="0" anchor="ctr"/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Immutable &amp; CIS benchmark compliant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BF71A811-7AF0-4C35-BAA9-10E254F4E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2315" y="110090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4</a:t>
                </a:r>
              </a:p>
            </p:txBody>
          </p:sp>
        </p:grp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879A67F3-256F-4189-B0EE-D36FAB6A2A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91227" y="576640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BE2D9D5-D70F-42B6-AA0F-95DFA4306510}"/>
                </a:ext>
              </a:extLst>
            </p:cNvPr>
            <p:cNvSpPr/>
            <p:nvPr/>
          </p:nvSpPr>
          <p:spPr>
            <a:xfrm>
              <a:off x="10503479" y="5712400"/>
              <a:ext cx="1475997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0" bIns="36000" rtlCol="0" anchor="ctr"/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Manage, Govern &amp;Optimize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54A62CA-591F-4443-99E1-C636CC100229}"/>
                </a:ext>
              </a:extLst>
            </p:cNvPr>
            <p:cNvCxnSpPr>
              <a:cxnSpLocks/>
            </p:cNvCxnSpPr>
            <p:nvPr/>
          </p:nvCxnSpPr>
          <p:spPr>
            <a:xfrm>
              <a:off x="9938329" y="5712400"/>
              <a:ext cx="0" cy="46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B6D3D39-7419-4C1A-8394-0AF3A462C586}"/>
              </a:ext>
            </a:extLst>
          </p:cNvPr>
          <p:cNvGrpSpPr/>
          <p:nvPr/>
        </p:nvGrpSpPr>
        <p:grpSpPr>
          <a:xfrm>
            <a:off x="8466387" y="3279158"/>
            <a:ext cx="520565" cy="180000"/>
            <a:chOff x="8466387" y="3279158"/>
            <a:chExt cx="520565" cy="180000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6B615D6B-5514-4090-8018-6051DA7B615A}"/>
                </a:ext>
              </a:extLst>
            </p:cNvPr>
            <p:cNvCxnSpPr>
              <a:cxnSpLocks/>
            </p:cNvCxnSpPr>
            <p:nvPr/>
          </p:nvCxnSpPr>
          <p:spPr>
            <a:xfrm>
              <a:off x="8466387" y="3369158"/>
              <a:ext cx="520565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0D6492F-4B35-4AD0-A212-0DCE45FD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6669" y="327915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50" dirty="0">
                  <a:solidFill>
                    <a:schemeClr val="accent1"/>
                  </a:solidFill>
                </a:rPr>
                <a:t>5</a:t>
              </a: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1041D4C-EE41-43CD-9B7A-AFBCC63DCC6E}"/>
              </a:ext>
            </a:extLst>
          </p:cNvPr>
          <p:cNvSpPr/>
          <p:nvPr/>
        </p:nvSpPr>
        <p:spPr bwMode="auto">
          <a:xfrm>
            <a:off x="9652592" y="1175560"/>
            <a:ext cx="707194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21580" tIns="21580" rIns="21580" bIns="21580" numCol="1" rtlCol="0" anchor="ctr" anchorCtr="0" compatLnSpc="1">
            <a:prstTxWarp prst="textNoShape">
              <a:avLst/>
            </a:prstTxWarp>
          </a:bodyPr>
          <a:lstStyle/>
          <a:p>
            <a:pPr algn="ctr"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accent1"/>
                </a:solidFill>
                <a:latin typeface="Arial" panose="020B0604020202020204"/>
              </a:rPr>
              <a:t>Provisioning </a:t>
            </a:r>
          </a:p>
          <a:p>
            <a:pPr algn="ctr" defTabSz="60899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accent1"/>
                </a:solidFill>
                <a:latin typeface="Arial" panose="020B0604020202020204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7086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86FAE9B-1E65-4672-9E78-CAFB670F8986}"/>
              </a:ext>
            </a:extLst>
          </p:cNvPr>
          <p:cNvCxnSpPr>
            <a:cxnSpLocks/>
            <a:stCxn id="114" idx="3"/>
            <a:endCxn id="65" idx="1"/>
          </p:cNvCxnSpPr>
          <p:nvPr/>
        </p:nvCxnSpPr>
        <p:spPr>
          <a:xfrm>
            <a:off x="8240690" y="2318691"/>
            <a:ext cx="1759374" cy="3806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B4B19C-9ED2-4259-A4DE-9E0009C1C447}"/>
              </a:ext>
            </a:extLst>
          </p:cNvPr>
          <p:cNvGrpSpPr/>
          <p:nvPr/>
        </p:nvGrpSpPr>
        <p:grpSpPr>
          <a:xfrm>
            <a:off x="3700329" y="1303103"/>
            <a:ext cx="5589718" cy="4063198"/>
            <a:chOff x="4783707" y="1054369"/>
            <a:chExt cx="6720835" cy="4644045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FC20D56-7C65-403B-8F52-49A73EEF1149}"/>
                </a:ext>
              </a:extLst>
            </p:cNvPr>
            <p:cNvGrpSpPr/>
            <p:nvPr/>
          </p:nvGrpSpPr>
          <p:grpSpPr>
            <a:xfrm>
              <a:off x="8014711" y="1527667"/>
              <a:ext cx="2303534" cy="1339935"/>
              <a:chOff x="7011966" y="1443108"/>
              <a:chExt cx="2238610" cy="1339935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ECC3CA7B-7952-4D8F-992E-6B215053C36E}"/>
                  </a:ext>
                </a:extLst>
              </p:cNvPr>
              <p:cNvSpPr/>
              <p:nvPr/>
            </p:nvSpPr>
            <p:spPr>
              <a:xfrm>
                <a:off x="7189814" y="1478116"/>
                <a:ext cx="1987482" cy="1304927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097252"/>
                <a:endParaRPr lang="en-US" sz="1440" dirty="0">
                  <a:ln w="0"/>
                  <a:solidFill>
                    <a:srgbClr val="70AD47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15" name="Graphic 114">
                <a:extLst>
                  <a:ext uri="{FF2B5EF4-FFF2-40B4-BE49-F238E27FC236}">
                    <a16:creationId xmlns:a16="http://schemas.microsoft.com/office/drawing/2014/main" id="{CDDD3DF0-416D-49C3-ADBD-56757B8C0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197201" y="1457131"/>
                <a:ext cx="292836" cy="303984"/>
              </a:xfrm>
              <a:prstGeom prst="rect">
                <a:avLst/>
              </a:prstGeom>
            </p:spPr>
          </p:pic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01D75A5-FC84-4948-B385-FF400F131277}"/>
                  </a:ext>
                </a:extLst>
              </p:cNvPr>
              <p:cNvSpPr txBox="1"/>
              <p:nvPr/>
            </p:nvSpPr>
            <p:spPr>
              <a:xfrm>
                <a:off x="7603232" y="1443108"/>
                <a:ext cx="1647344" cy="45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97252"/>
                <a:r>
                  <a:rPr lang="en-US" sz="1000" b="1" dirty="0">
                    <a:solidFill>
                      <a:srgbClr val="70AD47"/>
                    </a:solidFill>
                    <a:latin typeface="Calibri" panose="020F0502020204030204"/>
                  </a:rPr>
                  <a:t>Kyndryl Tenant-1 Hub VNET </a:t>
                </a:r>
              </a:p>
            </p:txBody>
          </p:sp>
          <p:pic>
            <p:nvPicPr>
              <p:cNvPr id="117" name="Graphic 116">
                <a:extLst>
                  <a:ext uri="{FF2B5EF4-FFF2-40B4-BE49-F238E27FC236}">
                    <a16:creationId xmlns:a16="http://schemas.microsoft.com/office/drawing/2014/main" id="{606F7718-B695-4769-8673-423156DEE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72790" y="2006750"/>
                <a:ext cx="408684" cy="424242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C3380718-637F-40A8-B8B0-8A1BC8047461}"/>
                  </a:ext>
                </a:extLst>
              </p:cNvPr>
              <p:cNvSpPr txBox="1"/>
              <p:nvPr/>
            </p:nvSpPr>
            <p:spPr>
              <a:xfrm>
                <a:off x="7011966" y="2405709"/>
                <a:ext cx="868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Ansible</a:t>
                </a:r>
              </a:p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 Jump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AF45EDB9-AA2E-40EC-A3CF-3F6BEB63BD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825702" y="2016059"/>
                <a:ext cx="408684" cy="424242"/>
              </a:xfrm>
              <a:prstGeom prst="rect">
                <a:avLst/>
              </a:prstGeom>
            </p:spPr>
          </p:pic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CA91479-95E3-4BA6-A493-E63E2F0119E6}"/>
                  </a:ext>
                </a:extLst>
              </p:cNvPr>
              <p:cNvSpPr txBox="1"/>
              <p:nvPr/>
            </p:nvSpPr>
            <p:spPr>
              <a:xfrm>
                <a:off x="7628133" y="2444489"/>
                <a:ext cx="6180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WSUS </a:t>
                </a:r>
              </a:p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Server</a:t>
                </a:r>
              </a:p>
            </p:txBody>
          </p:sp>
          <p:pic>
            <p:nvPicPr>
              <p:cNvPr id="121" name="Graphic 120">
                <a:extLst>
                  <a:ext uri="{FF2B5EF4-FFF2-40B4-BE49-F238E27FC236}">
                    <a16:creationId xmlns:a16="http://schemas.microsoft.com/office/drawing/2014/main" id="{1BA2EE33-2DB7-4AD1-82FD-A455C92D1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390139" y="2045665"/>
                <a:ext cx="408684" cy="424242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6BED315-F07C-4D3E-962F-88FF7430ACEB}"/>
                  </a:ext>
                </a:extLst>
              </p:cNvPr>
              <p:cNvSpPr txBox="1"/>
              <p:nvPr/>
            </p:nvSpPr>
            <p:spPr>
              <a:xfrm>
                <a:off x="8319987" y="2396092"/>
                <a:ext cx="561733" cy="38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Proxy </a:t>
                </a:r>
              </a:p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Server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A209953-7EA7-4F04-86F9-1511AD852CD4}"/>
                </a:ext>
              </a:extLst>
            </p:cNvPr>
            <p:cNvGrpSpPr/>
            <p:nvPr/>
          </p:nvGrpSpPr>
          <p:grpSpPr>
            <a:xfrm>
              <a:off x="5326381" y="2296788"/>
              <a:ext cx="2045123" cy="2047711"/>
              <a:chOff x="4677428" y="2547822"/>
              <a:chExt cx="1987482" cy="204771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6534B0F-9869-43A8-BDB1-932A55F8C429}"/>
                  </a:ext>
                </a:extLst>
              </p:cNvPr>
              <p:cNvSpPr/>
              <p:nvPr/>
            </p:nvSpPr>
            <p:spPr>
              <a:xfrm>
                <a:off x="4677428" y="2563774"/>
                <a:ext cx="1987482" cy="2031759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097252"/>
                <a:endParaRPr lang="en-US" sz="1440" dirty="0">
                  <a:ln w="0"/>
                  <a:solidFill>
                    <a:srgbClr val="70AD47"/>
                  </a:solidFill>
                  <a:latin typeface="Calibri" panose="020F0502020204030204"/>
                </a:endParaRPr>
              </a:p>
            </p:txBody>
          </p:sp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8992A812-7683-4980-84C6-6D0722C1E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84815" y="2547822"/>
                <a:ext cx="292836" cy="303984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F3C2282-7E1F-4F0C-8A59-39FD758AD301}"/>
                  </a:ext>
                </a:extLst>
              </p:cNvPr>
              <p:cNvSpPr txBox="1"/>
              <p:nvPr/>
            </p:nvSpPr>
            <p:spPr>
              <a:xfrm>
                <a:off x="5038456" y="2559674"/>
                <a:ext cx="1523024" cy="45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97252"/>
                <a:r>
                  <a:rPr lang="en-US" sz="1000" b="1" dirty="0">
                    <a:solidFill>
                      <a:srgbClr val="70AD47"/>
                    </a:solidFill>
                    <a:latin typeface="Calibri" panose="020F0502020204030204"/>
                  </a:rPr>
                  <a:t>Kyndryl  Mgmt Hub  VNET </a:t>
                </a:r>
              </a:p>
            </p:txBody>
          </p:sp>
          <p:pic>
            <p:nvPicPr>
              <p:cNvPr id="112" name="Graphic 111">
                <a:extLst>
                  <a:ext uri="{FF2B5EF4-FFF2-40B4-BE49-F238E27FC236}">
                    <a16:creationId xmlns:a16="http://schemas.microsoft.com/office/drawing/2014/main" id="{72798CD9-4AA7-4620-AED2-5C28DCCA7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279501" y="3030452"/>
                <a:ext cx="787814" cy="644048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50F2A88-3D93-442A-89A8-F7A9DD021D84}"/>
                  </a:ext>
                </a:extLst>
              </p:cNvPr>
              <p:cNvSpPr txBox="1"/>
              <p:nvPr/>
            </p:nvSpPr>
            <p:spPr>
              <a:xfrm>
                <a:off x="5279501" y="3606969"/>
                <a:ext cx="868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FW and VPN GW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AE37BA6-EF2C-4905-A24C-89FBB4FB80EE}"/>
                </a:ext>
              </a:extLst>
            </p:cNvPr>
            <p:cNvGrpSpPr/>
            <p:nvPr/>
          </p:nvGrpSpPr>
          <p:grpSpPr>
            <a:xfrm>
              <a:off x="8182695" y="3250143"/>
              <a:ext cx="2078570" cy="1393020"/>
              <a:chOff x="7230590" y="1443108"/>
              <a:chExt cx="2019986" cy="139302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348A1DA-E67F-4CA6-94D1-61BAED16F464}"/>
                  </a:ext>
                </a:extLst>
              </p:cNvPr>
              <p:cNvSpPr/>
              <p:nvPr/>
            </p:nvSpPr>
            <p:spPr>
              <a:xfrm>
                <a:off x="7245132" y="1478116"/>
                <a:ext cx="1932163" cy="1304928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097252"/>
                <a:endParaRPr lang="en-US" sz="1440" dirty="0">
                  <a:ln w="0"/>
                  <a:solidFill>
                    <a:srgbClr val="70AD47"/>
                  </a:solidFill>
                  <a:latin typeface="Calibri" panose="020F0502020204030204"/>
                </a:endParaRPr>
              </a:p>
            </p:txBody>
          </p:sp>
          <p:pic>
            <p:nvPicPr>
              <p:cNvPr id="99" name="Graphic 98">
                <a:extLst>
                  <a:ext uri="{FF2B5EF4-FFF2-40B4-BE49-F238E27FC236}">
                    <a16:creationId xmlns:a16="http://schemas.microsoft.com/office/drawing/2014/main" id="{C3993DE5-6431-49C2-A5D8-B8640CA48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30590" y="1457131"/>
                <a:ext cx="292836" cy="303984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29D1CA3-6B28-4A9A-900E-A4154EE20A56}"/>
                  </a:ext>
                </a:extLst>
              </p:cNvPr>
              <p:cNvSpPr txBox="1"/>
              <p:nvPr/>
            </p:nvSpPr>
            <p:spPr>
              <a:xfrm>
                <a:off x="7603232" y="1443108"/>
                <a:ext cx="1647344" cy="45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97252"/>
                <a:r>
                  <a:rPr lang="en-US" sz="1000" b="1" dirty="0">
                    <a:solidFill>
                      <a:srgbClr val="70AD47"/>
                    </a:solidFill>
                    <a:latin typeface="Calibri" panose="020F0502020204030204"/>
                  </a:rPr>
                  <a:t>Kyndryl Tenant-2 Hub VNET </a:t>
                </a:r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F7C7E366-B1C0-42B6-B31E-B9A966B02F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72957" y="2017636"/>
                <a:ext cx="408684" cy="424242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1F28B2B-AED1-4F48-87DB-B2A6718D3B3D}"/>
                  </a:ext>
                </a:extLst>
              </p:cNvPr>
              <p:cNvSpPr txBox="1"/>
              <p:nvPr/>
            </p:nvSpPr>
            <p:spPr>
              <a:xfrm>
                <a:off x="7260645" y="2449177"/>
                <a:ext cx="618036" cy="38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Ansible</a:t>
                </a:r>
              </a:p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 Jump</a:t>
                </a:r>
              </a:p>
            </p:txBody>
          </p:sp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7228298F-70C7-40C6-93A7-D9CCEF9CC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59126" y="2015547"/>
                <a:ext cx="408684" cy="424242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2AB16CA-43D4-4636-9EA0-FFDC61262283}"/>
                  </a:ext>
                </a:extLst>
              </p:cNvPr>
              <p:cNvSpPr txBox="1"/>
              <p:nvPr/>
            </p:nvSpPr>
            <p:spPr>
              <a:xfrm>
                <a:off x="7817503" y="2423275"/>
                <a:ext cx="6180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WSUS </a:t>
                </a:r>
              </a:p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Server</a:t>
                </a:r>
              </a:p>
            </p:txBody>
          </p:sp>
          <p:pic>
            <p:nvPicPr>
              <p:cNvPr id="105" name="Graphic 104">
                <a:extLst>
                  <a:ext uri="{FF2B5EF4-FFF2-40B4-BE49-F238E27FC236}">
                    <a16:creationId xmlns:a16="http://schemas.microsoft.com/office/drawing/2014/main" id="{36E96523-76AF-42FF-904E-E84071A9A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64264" y="2063301"/>
                <a:ext cx="408684" cy="424242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1FD3BAC-CF81-4AB4-8EB7-2B16D82B17DF}"/>
                  </a:ext>
                </a:extLst>
              </p:cNvPr>
              <p:cNvSpPr txBox="1"/>
              <p:nvPr/>
            </p:nvSpPr>
            <p:spPr>
              <a:xfrm>
                <a:off x="8487495" y="2397402"/>
                <a:ext cx="528470" cy="386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Proxy </a:t>
                </a:r>
              </a:p>
              <a:p>
                <a:pPr algn="ctr" defTabSz="1097252"/>
                <a:r>
                  <a:rPr lang="en-US" sz="800" dirty="0">
                    <a:solidFill>
                      <a:prstClr val="black"/>
                    </a:solidFill>
                    <a:latin typeface="Calibri" panose="020F0502020204030204"/>
                  </a:rPr>
                  <a:t>Server</a:t>
                </a:r>
              </a:p>
            </p:txBody>
          </p:sp>
        </p:grp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9AAE1A12-CE1A-4B89-B91D-044D8EFF4B68}"/>
                </a:ext>
              </a:extLst>
            </p:cNvPr>
            <p:cNvCxnSpPr>
              <a:cxnSpLocks/>
              <a:stCxn id="109" idx="3"/>
              <a:endCxn id="114" idx="1"/>
            </p:cNvCxnSpPr>
            <p:nvPr/>
          </p:nvCxnSpPr>
          <p:spPr>
            <a:xfrm flipV="1">
              <a:off x="7371505" y="2215139"/>
              <a:ext cx="826214" cy="1113481"/>
            </a:xfrm>
            <a:prstGeom prst="bentConnector3">
              <a:avLst>
                <a:gd name="adj1" fmla="val 5831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1CF80001-5989-4C9D-9225-76276B32988C}"/>
                </a:ext>
              </a:extLst>
            </p:cNvPr>
            <p:cNvCxnSpPr>
              <a:cxnSpLocks/>
              <a:stCxn id="109" idx="3"/>
              <a:endCxn id="101" idx="1"/>
            </p:cNvCxnSpPr>
            <p:nvPr/>
          </p:nvCxnSpPr>
          <p:spPr>
            <a:xfrm>
              <a:off x="7371505" y="3328619"/>
              <a:ext cx="957686" cy="70817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8867ED3-2A35-4C7C-BF16-D718543B4A9F}"/>
                </a:ext>
              </a:extLst>
            </p:cNvPr>
            <p:cNvSpPr/>
            <p:nvPr/>
          </p:nvSpPr>
          <p:spPr>
            <a:xfrm>
              <a:off x="4783707" y="1161541"/>
              <a:ext cx="6059885" cy="4536873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72" name="Picture 2" descr="Icon request: Microsoft Azure · Issue #129 · vorillaz/devicons · GitHub">
              <a:extLst>
                <a:ext uri="{FF2B5EF4-FFF2-40B4-BE49-F238E27FC236}">
                  <a16:creationId xmlns:a16="http://schemas.microsoft.com/office/drawing/2014/main" id="{25DBA544-9EB9-45FF-8FDD-A3A0980E6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055" y="1215688"/>
              <a:ext cx="359867" cy="26077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E229871-DAD8-4188-893E-1EBBE7C2FE81}"/>
                </a:ext>
              </a:extLst>
            </p:cNvPr>
            <p:cNvSpPr txBox="1"/>
            <p:nvPr/>
          </p:nvSpPr>
          <p:spPr>
            <a:xfrm>
              <a:off x="5635311" y="1054369"/>
              <a:ext cx="4547722" cy="217142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ts val="1000"/>
                </a:spcBef>
              </a:pPr>
              <a:r>
                <a:rPr lang="en-IN" sz="14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MCMS  Azure Management Subscription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3B7ED43-44E0-4C5B-92FD-C02EDC060B45}"/>
                </a:ext>
              </a:extLst>
            </p:cNvPr>
            <p:cNvGrpSpPr/>
            <p:nvPr/>
          </p:nvGrpSpPr>
          <p:grpSpPr>
            <a:xfrm>
              <a:off x="4794745" y="4736965"/>
              <a:ext cx="5974364" cy="840493"/>
              <a:chOff x="4940511" y="5931457"/>
              <a:chExt cx="5301387" cy="778487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E1A5AFCB-3074-4FD8-8BB2-E465F5040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71215" y="6151497"/>
                <a:ext cx="273970" cy="302456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7806F70-800C-4BEA-B90E-99087E3AEB69}"/>
                  </a:ext>
                </a:extLst>
              </p:cNvPr>
              <p:cNvSpPr txBox="1"/>
              <p:nvPr/>
            </p:nvSpPr>
            <p:spPr>
              <a:xfrm>
                <a:off x="5462463" y="6441023"/>
                <a:ext cx="8898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/>
                  <a:t>Activity Log</a:t>
                </a:r>
              </a:p>
            </p:txBody>
          </p:sp>
          <p:pic>
            <p:nvPicPr>
              <p:cNvPr id="82" name="Picture 81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9CE053CD-E645-42EE-A799-EA9021687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7145" y="6134145"/>
                <a:ext cx="290634" cy="29063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07E4F1-A8EE-43E7-9C23-860B92D8B4E5}"/>
                  </a:ext>
                </a:extLst>
              </p:cNvPr>
              <p:cNvSpPr txBox="1"/>
              <p:nvPr/>
            </p:nvSpPr>
            <p:spPr>
              <a:xfrm>
                <a:off x="4940511" y="6429373"/>
                <a:ext cx="10252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/>
                  <a:t>Monitor</a:t>
                </a:r>
              </a:p>
            </p:txBody>
          </p:sp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2E3AE46A-EF48-4C64-AB9F-1A55148E85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324528" y="6158777"/>
                <a:ext cx="321340" cy="32134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50326B8-3BE9-4A9E-9573-D284BDAC48B0}"/>
                  </a:ext>
                </a:extLst>
              </p:cNvPr>
              <p:cNvSpPr txBox="1"/>
              <p:nvPr/>
            </p:nvSpPr>
            <p:spPr>
              <a:xfrm>
                <a:off x="6026689" y="6442483"/>
                <a:ext cx="9237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/>
                  <a:t>NW Watcher</a:t>
                </a:r>
              </a:p>
            </p:txBody>
          </p:sp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4BB860B5-AD50-442A-B8E8-06921B7DE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866314" y="6109810"/>
                <a:ext cx="400986" cy="356018"/>
              </a:xfrm>
              <a:prstGeom prst="rect">
                <a:avLst/>
              </a:prstGeom>
            </p:spPr>
          </p:pic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EB24A233-F9FD-4DD4-BBEB-D13DA7ECC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7351953" y="6078394"/>
                <a:ext cx="394744" cy="394744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001DCF7-6E5E-4075-836D-4F48A9AC15A0}"/>
                  </a:ext>
                </a:extLst>
              </p:cNvPr>
              <p:cNvSpPr txBox="1"/>
              <p:nvPr/>
            </p:nvSpPr>
            <p:spPr>
              <a:xfrm>
                <a:off x="7204241" y="6439291"/>
                <a:ext cx="773432" cy="228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/>
                  <a:t>Automation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952EAA8-72EB-4CA3-999A-1E9E14501E45}"/>
                  </a:ext>
                </a:extLst>
              </p:cNvPr>
              <p:cNvSpPr txBox="1"/>
              <p:nvPr/>
            </p:nvSpPr>
            <p:spPr>
              <a:xfrm>
                <a:off x="7787400" y="6365878"/>
                <a:ext cx="12028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800" dirty="0"/>
                  <a:t>Diagnostic</a:t>
                </a:r>
              </a:p>
              <a:p>
                <a:r>
                  <a:rPr lang="en-IN" sz="800" dirty="0"/>
                  <a:t>Logs</a:t>
                </a:r>
              </a:p>
            </p:txBody>
          </p:sp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E8F018A4-50B5-4206-977A-1F91AC9B0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7912547" y="6097133"/>
                <a:ext cx="305702" cy="305702"/>
              </a:xfrm>
              <a:prstGeom prst="rect">
                <a:avLst/>
              </a:prstGeom>
            </p:spPr>
          </p:pic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40F04B6-2DA2-4876-97F2-71306E23A95D}"/>
                  </a:ext>
                </a:extLst>
              </p:cNvPr>
              <p:cNvSpPr/>
              <p:nvPr/>
            </p:nvSpPr>
            <p:spPr>
              <a:xfrm rot="16200000">
                <a:off x="7319583" y="3837476"/>
                <a:ext cx="734257" cy="501067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97252"/>
                <a:endParaRPr lang="en-IN" sz="259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FD1D6A-BF81-415F-A833-712A1AE558BD}"/>
                  </a:ext>
                </a:extLst>
              </p:cNvPr>
              <p:cNvSpPr txBox="1"/>
              <p:nvPr/>
            </p:nvSpPr>
            <p:spPr>
              <a:xfrm>
                <a:off x="9571420" y="6445608"/>
                <a:ext cx="670478" cy="215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/>
                  <a:t>Advisor</a:t>
                </a:r>
              </a:p>
            </p:txBody>
          </p:sp>
          <p:pic>
            <p:nvPicPr>
              <p:cNvPr id="93" name="Graphic 92">
                <a:extLst>
                  <a:ext uri="{FF2B5EF4-FFF2-40B4-BE49-F238E27FC236}">
                    <a16:creationId xmlns:a16="http://schemas.microsoft.com/office/drawing/2014/main" id="{875E704E-E70C-4298-A043-54D923F22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9708471" y="6099094"/>
                <a:ext cx="376031" cy="376031"/>
              </a:xfrm>
              <a:prstGeom prst="rect">
                <a:avLst/>
              </a:prstGeom>
            </p:spPr>
          </p:pic>
          <p:pic>
            <p:nvPicPr>
              <p:cNvPr id="94" name="Graphic 93">
                <a:extLst>
                  <a:ext uri="{FF2B5EF4-FFF2-40B4-BE49-F238E27FC236}">
                    <a16:creationId xmlns:a16="http://schemas.microsoft.com/office/drawing/2014/main" id="{FE57D1A7-0C3C-449D-9471-A9F989EB5C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8454344" y="6109163"/>
                <a:ext cx="326423" cy="301662"/>
              </a:xfrm>
              <a:prstGeom prst="rect">
                <a:avLst/>
              </a:prstGeom>
            </p:spPr>
          </p:pic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91E1545D-DF04-468C-8F59-B19166FF4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9006121" y="6140133"/>
                <a:ext cx="326424" cy="326424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F1E091D-945B-49EA-A76F-E73DCF3C0A6E}"/>
                  </a:ext>
                </a:extLst>
              </p:cNvPr>
              <p:cNvSpPr txBox="1"/>
              <p:nvPr/>
            </p:nvSpPr>
            <p:spPr>
              <a:xfrm>
                <a:off x="8331056" y="6445608"/>
                <a:ext cx="522929" cy="215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800" dirty="0"/>
                  <a:t>Policy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814D307-393F-4C4D-A5B7-A1F4EBAE4308}"/>
                  </a:ext>
                </a:extLst>
              </p:cNvPr>
              <p:cNvSpPr txBox="1"/>
              <p:nvPr/>
            </p:nvSpPr>
            <p:spPr>
              <a:xfrm>
                <a:off x="5101414" y="5931457"/>
                <a:ext cx="3070387" cy="264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20" b="1" dirty="0"/>
                  <a:t>Azure Native tools</a:t>
                </a:r>
                <a:endParaRPr lang="en-IN" sz="1120" b="1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3ECEEE1-0AE3-4650-8D23-C8576D8D7AEF}"/>
                </a:ext>
              </a:extLst>
            </p:cNvPr>
            <p:cNvGrpSpPr/>
            <p:nvPr/>
          </p:nvGrpSpPr>
          <p:grpSpPr>
            <a:xfrm>
              <a:off x="10092421" y="1219851"/>
              <a:ext cx="936104" cy="800703"/>
              <a:chOff x="10092421" y="6337894"/>
              <a:chExt cx="936104" cy="800703"/>
            </a:xfrm>
          </p:grpSpPr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03FD37CA-A410-45CC-BA92-FA88A6F38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0322904" y="6337894"/>
                <a:ext cx="520688" cy="520688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8D16268-4F23-4314-9AC4-9BD48684A419}"/>
                  </a:ext>
                </a:extLst>
              </p:cNvPr>
              <p:cNvSpPr txBox="1"/>
              <p:nvPr/>
            </p:nvSpPr>
            <p:spPr>
              <a:xfrm>
                <a:off x="10092421" y="6895471"/>
                <a:ext cx="936104" cy="24312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5000"/>
                  </a:lnSpc>
                  <a:spcBef>
                    <a:spcPts val="1000"/>
                  </a:spcBef>
                </a:pPr>
                <a:r>
                  <a:rPr lang="en-IN" sz="1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Lighthouse</a:t>
                </a:r>
              </a:p>
            </p:txBody>
          </p:sp>
        </p:grp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E242DCCC-A2DB-4D12-ABF0-DC6E8ABD9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1176936" y="2270279"/>
              <a:ext cx="327606" cy="33049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EE3259-E4EF-48C1-A7DA-323BB5E6A13A}"/>
              </a:ext>
            </a:extLst>
          </p:cNvPr>
          <p:cNvGrpSpPr/>
          <p:nvPr/>
        </p:nvGrpSpPr>
        <p:grpSpPr>
          <a:xfrm>
            <a:off x="9351355" y="1320997"/>
            <a:ext cx="2840645" cy="2147467"/>
            <a:chOff x="11168395" y="82352"/>
            <a:chExt cx="3415468" cy="245445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4A4DB0-63BC-42E0-9EE7-A2A765217694}"/>
                </a:ext>
              </a:extLst>
            </p:cNvPr>
            <p:cNvGrpSpPr/>
            <p:nvPr/>
          </p:nvGrpSpPr>
          <p:grpSpPr>
            <a:xfrm>
              <a:off x="11948374" y="929067"/>
              <a:ext cx="2316244" cy="1443419"/>
              <a:chOff x="11987642" y="279981"/>
              <a:chExt cx="2316244" cy="1443419"/>
            </a:xfrm>
          </p:grpSpPr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A9EEFF8A-A3CC-4B2E-9F2D-BF2CBBB1F1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995720" y="294883"/>
                <a:ext cx="321989" cy="334247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AB51DCF-B068-43DB-BA39-37B8E226134E}"/>
                  </a:ext>
                </a:extLst>
              </p:cNvPr>
              <p:cNvSpPr txBox="1"/>
              <p:nvPr/>
            </p:nvSpPr>
            <p:spPr>
              <a:xfrm>
                <a:off x="12335349" y="279981"/>
                <a:ext cx="19685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97252"/>
                <a:r>
                  <a:rPr lang="en-US" sz="1000" b="1" dirty="0">
                    <a:solidFill>
                      <a:srgbClr val="70AD47"/>
                    </a:solidFill>
                    <a:latin typeface="Calibri" panose="020F0502020204030204"/>
                  </a:rPr>
                  <a:t>Client -1 Hub VNET</a:t>
                </a:r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76D4EA93-B783-4CCF-80F5-A47EC8E85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2242750" y="877978"/>
                <a:ext cx="493818" cy="512618"/>
              </a:xfrm>
              <a:prstGeom prst="rect">
                <a:avLst/>
              </a:prstGeom>
            </p:spPr>
          </p:pic>
          <p:pic>
            <p:nvPicPr>
              <p:cNvPr id="63" name="Graphic 62">
                <a:extLst>
                  <a:ext uri="{FF2B5EF4-FFF2-40B4-BE49-F238E27FC236}">
                    <a16:creationId xmlns:a16="http://schemas.microsoft.com/office/drawing/2014/main" id="{0940D5FF-BD20-4E97-983D-5763E3951E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3681522" y="877978"/>
                <a:ext cx="493818" cy="512618"/>
              </a:xfrm>
              <a:prstGeom prst="rect">
                <a:avLst/>
              </a:prstGeom>
            </p:spPr>
          </p:pic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7E60D00F-0D21-4848-A893-6F8FB9F86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2936763" y="896453"/>
                <a:ext cx="493818" cy="512618"/>
              </a:xfrm>
              <a:prstGeom prst="rect">
                <a:avLst/>
              </a:prstGeom>
            </p:spPr>
          </p:pic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2FF0829-2453-4829-B9BD-BA0BD8791ADE}"/>
                  </a:ext>
                </a:extLst>
              </p:cNvPr>
              <p:cNvSpPr/>
              <p:nvPr/>
            </p:nvSpPr>
            <p:spPr>
              <a:xfrm>
                <a:off x="11987642" y="293956"/>
                <a:ext cx="2216255" cy="1429444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097252"/>
                <a:endParaRPr lang="en-US" sz="1440" dirty="0">
                  <a:ln w="0"/>
                  <a:solidFill>
                    <a:srgbClr val="4472C4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1A6286-AA56-48E8-9D53-D63E78481890}"/>
                </a:ext>
              </a:extLst>
            </p:cNvPr>
            <p:cNvGrpSpPr/>
            <p:nvPr/>
          </p:nvGrpSpPr>
          <p:grpSpPr>
            <a:xfrm>
              <a:off x="13703967" y="298376"/>
              <a:ext cx="879896" cy="667828"/>
              <a:chOff x="10092421" y="6337894"/>
              <a:chExt cx="936104" cy="800703"/>
            </a:xfrm>
          </p:grpSpPr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2968B259-4EC2-4088-B1FC-339EF5C2BC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0322904" y="6337894"/>
                <a:ext cx="520688" cy="520688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C81920C-32EE-4FE8-AF9A-E795DEFE6BC4}"/>
                  </a:ext>
                </a:extLst>
              </p:cNvPr>
              <p:cNvSpPr txBox="1"/>
              <p:nvPr/>
            </p:nvSpPr>
            <p:spPr>
              <a:xfrm>
                <a:off x="10092421" y="6895471"/>
                <a:ext cx="936104" cy="24312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5000"/>
                  </a:lnSpc>
                  <a:spcBef>
                    <a:spcPts val="1000"/>
                  </a:spcBef>
                </a:pPr>
                <a:r>
                  <a:rPr lang="en-IN" sz="1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Lighthouse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783625C-FF0B-4920-9851-E1049E19A1CF}"/>
                </a:ext>
              </a:extLst>
            </p:cNvPr>
            <p:cNvSpPr/>
            <p:nvPr/>
          </p:nvSpPr>
          <p:spPr>
            <a:xfrm>
              <a:off x="11168395" y="202637"/>
              <a:ext cx="3275598" cy="233416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56" name="Picture 2" descr="Icon request: Microsoft Azure · Issue #129 · vorillaz/devicons · GitHub">
              <a:extLst>
                <a:ext uri="{FF2B5EF4-FFF2-40B4-BE49-F238E27FC236}">
                  <a16:creationId xmlns:a16="http://schemas.microsoft.com/office/drawing/2014/main" id="{DD08C80D-46BE-4769-A00D-7542AAC63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4716" y="288941"/>
              <a:ext cx="359867" cy="260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82425E-AE72-40DE-945B-E957577A6BB8}"/>
                </a:ext>
              </a:extLst>
            </p:cNvPr>
            <p:cNvSpPr txBox="1"/>
            <p:nvPr/>
          </p:nvSpPr>
          <p:spPr>
            <a:xfrm>
              <a:off x="11683365" y="82352"/>
              <a:ext cx="2389625" cy="308387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ts val="1000"/>
                </a:spcBef>
              </a:pPr>
              <a:r>
                <a:rPr lang="en-IN" sz="14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Customer-1 Subscription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C7CE7F-97E0-49EF-BBB4-5506F40A8495}"/>
              </a:ext>
            </a:extLst>
          </p:cNvPr>
          <p:cNvGrpSpPr/>
          <p:nvPr/>
        </p:nvGrpSpPr>
        <p:grpSpPr>
          <a:xfrm>
            <a:off x="9316954" y="3619845"/>
            <a:ext cx="2840645" cy="2147467"/>
            <a:chOff x="11168395" y="82352"/>
            <a:chExt cx="3415468" cy="245445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906F3C-3169-4050-82BE-A1CC05B2200A}"/>
                </a:ext>
              </a:extLst>
            </p:cNvPr>
            <p:cNvGrpSpPr/>
            <p:nvPr/>
          </p:nvGrpSpPr>
          <p:grpSpPr>
            <a:xfrm>
              <a:off x="11948374" y="929067"/>
              <a:ext cx="2223645" cy="1443419"/>
              <a:chOff x="11987642" y="279981"/>
              <a:chExt cx="2223645" cy="1443419"/>
            </a:xfrm>
          </p:grpSpPr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2247B0C9-1AAF-43BC-AFD6-C23353C9B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995720" y="294883"/>
                <a:ext cx="321989" cy="334247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77CD2D-B26C-44FB-AC05-5447BA2662C0}"/>
                  </a:ext>
                </a:extLst>
              </p:cNvPr>
              <p:cNvSpPr txBox="1"/>
              <p:nvPr/>
            </p:nvSpPr>
            <p:spPr>
              <a:xfrm>
                <a:off x="12242750" y="279981"/>
                <a:ext cx="19685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097252"/>
                <a:r>
                  <a:rPr lang="en-US" sz="1000" b="1" dirty="0">
                    <a:solidFill>
                      <a:srgbClr val="70AD47"/>
                    </a:solidFill>
                    <a:latin typeface="Calibri" panose="020F0502020204030204"/>
                  </a:rPr>
                  <a:t>Client -2 Hub VNET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D727879F-0E24-4C07-A450-0B5E1F5EF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2242750" y="877978"/>
                <a:ext cx="493818" cy="512618"/>
              </a:xfrm>
              <a:prstGeom prst="rect">
                <a:avLst/>
              </a:prstGeom>
            </p:spPr>
          </p:pic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1671634F-A938-458A-A500-7B85B11D0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3681522" y="877978"/>
                <a:ext cx="493818" cy="512618"/>
              </a:xfrm>
              <a:prstGeom prst="rect">
                <a:avLst/>
              </a:prstGeom>
            </p:spPr>
          </p:pic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F8C5B6CF-6DF6-4524-AE3A-2B4C1CBF0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12936763" y="896453"/>
                <a:ext cx="493818" cy="512618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70A7FD-A12E-41AC-AE43-966AD57DCBEF}"/>
                  </a:ext>
                </a:extLst>
              </p:cNvPr>
              <p:cNvSpPr/>
              <p:nvPr/>
            </p:nvSpPr>
            <p:spPr>
              <a:xfrm>
                <a:off x="11987642" y="293956"/>
                <a:ext cx="2216255" cy="1429444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1097252"/>
                <a:endParaRPr lang="en-US" sz="1440" dirty="0">
                  <a:ln w="0"/>
                  <a:solidFill>
                    <a:srgbClr val="4472C4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612B2F-04AF-459B-BF76-0F375B9DF07A}"/>
                </a:ext>
              </a:extLst>
            </p:cNvPr>
            <p:cNvGrpSpPr/>
            <p:nvPr/>
          </p:nvGrpSpPr>
          <p:grpSpPr>
            <a:xfrm>
              <a:off x="13703967" y="298376"/>
              <a:ext cx="879896" cy="667828"/>
              <a:chOff x="10092421" y="6337894"/>
              <a:chExt cx="936104" cy="800703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DBA5D1B3-ABC7-4353-A08D-A74EB978C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0322904" y="6337894"/>
                <a:ext cx="520688" cy="520688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E61DCA-0BAD-4290-BE55-6C819CD7092D}"/>
                  </a:ext>
                </a:extLst>
              </p:cNvPr>
              <p:cNvSpPr txBox="1"/>
              <p:nvPr/>
            </p:nvSpPr>
            <p:spPr>
              <a:xfrm>
                <a:off x="10092421" y="6895471"/>
                <a:ext cx="936104" cy="243126"/>
              </a:xfrm>
              <a:prstGeom prst="rect">
                <a:avLst/>
              </a:prstGeom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lnSpc>
                    <a:spcPct val="105000"/>
                  </a:lnSpc>
                  <a:spcBef>
                    <a:spcPts val="1000"/>
                  </a:spcBef>
                </a:pPr>
                <a:r>
                  <a:rPr lang="en-IN" sz="10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Lighthouse</a:t>
                </a: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AECCC6D-1818-45A3-9F9F-2B50F006D301}"/>
                </a:ext>
              </a:extLst>
            </p:cNvPr>
            <p:cNvSpPr/>
            <p:nvPr/>
          </p:nvSpPr>
          <p:spPr>
            <a:xfrm>
              <a:off x="11168395" y="202637"/>
              <a:ext cx="3275598" cy="2334169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pic>
          <p:nvPicPr>
            <p:cNvPr id="43" name="Picture 2" descr="Icon request: Microsoft Azure · Issue #129 · vorillaz/devicons · GitHub">
              <a:extLst>
                <a:ext uri="{FF2B5EF4-FFF2-40B4-BE49-F238E27FC236}">
                  <a16:creationId xmlns:a16="http://schemas.microsoft.com/office/drawing/2014/main" id="{1366631E-C584-44FB-8E75-8EB85C99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4716" y="288941"/>
              <a:ext cx="359867" cy="260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3235DB-FEBC-497B-A232-6F7B74D95166}"/>
                </a:ext>
              </a:extLst>
            </p:cNvPr>
            <p:cNvSpPr txBox="1"/>
            <p:nvPr/>
          </p:nvSpPr>
          <p:spPr>
            <a:xfrm>
              <a:off x="11639924" y="82352"/>
              <a:ext cx="2192197" cy="246221"/>
            </a:xfrm>
            <a:prstGeom prst="rect">
              <a:avLst/>
            </a:prstGeom>
            <a:solidFill>
              <a:schemeClr val="accent5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105000"/>
                </a:lnSpc>
                <a:spcBef>
                  <a:spcPts val="1000"/>
                </a:spcBef>
              </a:pPr>
              <a:r>
                <a:rPr lang="en-IN" sz="14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Customer-2 Subscription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EA1BFF-301B-4FCE-9843-55C4AD158FB8}"/>
              </a:ext>
            </a:extLst>
          </p:cNvPr>
          <p:cNvCxnSpPr>
            <a:cxnSpLocks/>
          </p:cNvCxnSpPr>
          <p:nvPr/>
        </p:nvCxnSpPr>
        <p:spPr>
          <a:xfrm>
            <a:off x="8957688" y="1303103"/>
            <a:ext cx="50484" cy="4802444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DBD5089-8049-4FEC-9E53-21C71DBCF4BD}"/>
              </a:ext>
            </a:extLst>
          </p:cNvPr>
          <p:cNvCxnSpPr>
            <a:cxnSpLocks/>
            <a:stCxn id="98" idx="3"/>
            <a:endCxn id="52" idx="1"/>
          </p:cNvCxnSpPr>
          <p:nvPr/>
        </p:nvCxnSpPr>
        <p:spPr>
          <a:xfrm>
            <a:off x="8193296" y="3825731"/>
            <a:ext cx="1772367" cy="11724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76529F46-67CF-4297-AB8A-889F8B7BB28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957688" y="4071154"/>
            <a:ext cx="272470" cy="2891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59113B-31C4-42E7-8874-07C091A0F764}"/>
              </a:ext>
            </a:extLst>
          </p:cNvPr>
          <p:cNvSpPr txBox="1"/>
          <p:nvPr/>
        </p:nvSpPr>
        <p:spPr>
          <a:xfrm>
            <a:off x="8916667" y="2782042"/>
            <a:ext cx="1000146" cy="323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IN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Peering over private network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D6620A-3668-4944-9246-A1454958EB44}"/>
              </a:ext>
            </a:extLst>
          </p:cNvPr>
          <p:cNvCxnSpPr>
            <a:cxnSpLocks/>
          </p:cNvCxnSpPr>
          <p:nvPr/>
        </p:nvCxnSpPr>
        <p:spPr>
          <a:xfrm flipH="1">
            <a:off x="3354022" y="1320997"/>
            <a:ext cx="10897" cy="478455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Download from cloud with solid fill">
            <a:extLst>
              <a:ext uri="{FF2B5EF4-FFF2-40B4-BE49-F238E27FC236}">
                <a16:creationId xmlns:a16="http://schemas.microsoft.com/office/drawing/2014/main" id="{3DC3FAAD-55EB-4E33-9533-532411680CE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211233" y="2609678"/>
            <a:ext cx="445284" cy="2927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E4283D-A853-41B1-BE1F-C7CB4CEFB91A}"/>
              </a:ext>
            </a:extLst>
          </p:cNvPr>
          <p:cNvSpPr txBox="1"/>
          <p:nvPr/>
        </p:nvSpPr>
        <p:spPr>
          <a:xfrm>
            <a:off x="3135365" y="2935083"/>
            <a:ext cx="655754" cy="12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IN" sz="1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8D8DC0-1B10-4462-93A3-019C8BFAD9F5}"/>
              </a:ext>
            </a:extLst>
          </p:cNvPr>
          <p:cNvSpPr/>
          <p:nvPr/>
        </p:nvSpPr>
        <p:spPr>
          <a:xfrm>
            <a:off x="1111199" y="752454"/>
            <a:ext cx="10901826" cy="2973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dirty="0"/>
              <a:t>Multi-cloud Management Platform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C015B2-0AF2-402F-9487-02C4DAEC17F3}"/>
              </a:ext>
            </a:extLst>
          </p:cNvPr>
          <p:cNvCxnSpPr/>
          <p:nvPr/>
        </p:nvCxnSpPr>
        <p:spPr>
          <a:xfrm flipV="1">
            <a:off x="4233656" y="1064647"/>
            <a:ext cx="0" cy="361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7571FB-F7A4-44E0-AD79-664BDE8FA2A8}"/>
              </a:ext>
            </a:extLst>
          </p:cNvPr>
          <p:cNvCxnSpPr>
            <a:cxnSpLocks/>
          </p:cNvCxnSpPr>
          <p:nvPr/>
        </p:nvCxnSpPr>
        <p:spPr>
          <a:xfrm flipH="1" flipV="1">
            <a:off x="9620083" y="829043"/>
            <a:ext cx="18063" cy="567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D69D30-CA87-493E-AA22-CF1121A4FDDC}"/>
              </a:ext>
            </a:extLst>
          </p:cNvPr>
          <p:cNvSpPr txBox="1"/>
          <p:nvPr/>
        </p:nvSpPr>
        <p:spPr>
          <a:xfrm>
            <a:off x="8631664" y="4399442"/>
            <a:ext cx="1000146" cy="3239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05000"/>
              </a:lnSpc>
              <a:spcBef>
                <a:spcPts val="1000"/>
              </a:spcBef>
            </a:pPr>
            <a:r>
              <a:rPr lang="en-IN" sz="1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Peering over private network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5136A61-CC30-45C6-AB76-9716ABCC310C}"/>
              </a:ext>
            </a:extLst>
          </p:cNvPr>
          <p:cNvSpPr/>
          <p:nvPr/>
        </p:nvSpPr>
        <p:spPr>
          <a:xfrm>
            <a:off x="1418363" y="2157874"/>
            <a:ext cx="1324507" cy="25568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Orchestration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1EBD3E-1657-40DB-8B05-CA574EAC7CFE}"/>
              </a:ext>
            </a:extLst>
          </p:cNvPr>
          <p:cNvSpPr/>
          <p:nvPr/>
        </p:nvSpPr>
        <p:spPr>
          <a:xfrm>
            <a:off x="1412389" y="1790890"/>
            <a:ext cx="1308515" cy="27683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IN" sz="12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catalog</a:t>
            </a:r>
            <a:endParaRPr lang="en-IN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C3DF3-D974-43CB-8C8C-AB228B5AD6F4}"/>
              </a:ext>
            </a:extLst>
          </p:cNvPr>
          <p:cNvSpPr/>
          <p:nvPr/>
        </p:nvSpPr>
        <p:spPr>
          <a:xfrm>
            <a:off x="1131776" y="1483368"/>
            <a:ext cx="1989786" cy="2545388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6B8201C-AF14-4D1D-9CFF-110DF3CF0CE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386081" y="1303941"/>
            <a:ext cx="1536088" cy="28773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1EBB97-E225-4EA4-A8BB-A13085116564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154125" y="1064647"/>
            <a:ext cx="0" cy="23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CC56136-E44E-44D4-B81C-EA7A6BA5694F}"/>
              </a:ext>
            </a:extLst>
          </p:cNvPr>
          <p:cNvCxnSpPr>
            <a:cxnSpLocks/>
            <a:stCxn id="34" idx="3"/>
            <a:endCxn id="139" idx="1"/>
          </p:cNvCxnSpPr>
          <p:nvPr/>
        </p:nvCxnSpPr>
        <p:spPr>
          <a:xfrm>
            <a:off x="3121562" y="2756062"/>
            <a:ext cx="1488182" cy="11337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 Placeholder 10">
            <a:extLst>
              <a:ext uri="{FF2B5EF4-FFF2-40B4-BE49-F238E27FC236}">
                <a16:creationId xmlns:a16="http://schemas.microsoft.com/office/drawing/2014/main" id="{CDCBF864-8467-4F8F-A0E6-B368433D2E17}"/>
              </a:ext>
            </a:extLst>
          </p:cNvPr>
          <p:cNvSpPr txBox="1">
            <a:spLocks/>
          </p:cNvSpPr>
          <p:nvPr/>
        </p:nvSpPr>
        <p:spPr>
          <a:xfrm>
            <a:off x="114012" y="196895"/>
            <a:ext cx="12159409" cy="4441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1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Proposed solution architecture for Azure cloud native operating model</a:t>
            </a:r>
          </a:p>
        </p:txBody>
      </p:sp>
      <p:sp>
        <p:nvSpPr>
          <p:cNvPr id="139" name="CustomShape 33">
            <a:extLst>
              <a:ext uri="{FF2B5EF4-FFF2-40B4-BE49-F238E27FC236}">
                <a16:creationId xmlns:a16="http://schemas.microsoft.com/office/drawing/2014/main" id="{5A2F3470-E08D-499A-8E54-ED8C8F62A6D1}"/>
              </a:ext>
            </a:extLst>
          </p:cNvPr>
          <p:cNvSpPr/>
          <p:nvPr/>
        </p:nvSpPr>
        <p:spPr>
          <a:xfrm>
            <a:off x="4609744" y="3725086"/>
            <a:ext cx="793949" cy="329525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000" tIns="54000" rIns="108000" bIns="54000" anchor="ctr"/>
          <a:lstStyle/>
          <a:p>
            <a:pPr algn="ctr" defTabSz="1097236"/>
            <a:r>
              <a:rPr lang="en-IN" sz="960" spc="-2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Ansible Tower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3ABB20D-0EEE-4340-B291-410280883742}"/>
              </a:ext>
            </a:extLst>
          </p:cNvPr>
          <p:cNvSpPr txBox="1"/>
          <p:nvPr/>
        </p:nvSpPr>
        <p:spPr>
          <a:xfrm>
            <a:off x="7345958" y="4991103"/>
            <a:ext cx="62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Recovery Vault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C1DB3700-061B-4BA8-B899-89CD5AC20CC3}"/>
              </a:ext>
            </a:extLst>
          </p:cNvPr>
          <p:cNvSpPr/>
          <p:nvPr/>
        </p:nvSpPr>
        <p:spPr>
          <a:xfrm>
            <a:off x="1399689" y="2503711"/>
            <a:ext cx="1334443" cy="23272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06720A4-B20E-4784-9C38-43A4F373137C}"/>
              </a:ext>
            </a:extLst>
          </p:cNvPr>
          <p:cNvSpPr/>
          <p:nvPr/>
        </p:nvSpPr>
        <p:spPr>
          <a:xfrm>
            <a:off x="1412389" y="2826581"/>
            <a:ext cx="1321741" cy="26771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Discovery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9C421241-C16C-4C9D-8561-EA1EFB9BA14C}"/>
              </a:ext>
            </a:extLst>
          </p:cNvPr>
          <p:cNvSpPr/>
          <p:nvPr/>
        </p:nvSpPr>
        <p:spPr>
          <a:xfrm>
            <a:off x="1406415" y="3184440"/>
            <a:ext cx="1314483" cy="23026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IPC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D01413C7-BE70-49F7-9283-ADE14A06336E}"/>
              </a:ext>
            </a:extLst>
          </p:cNvPr>
          <p:cNvSpPr/>
          <p:nvPr/>
        </p:nvSpPr>
        <p:spPr>
          <a:xfrm>
            <a:off x="1418364" y="3504850"/>
            <a:ext cx="1302534" cy="19417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CMDB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0ACF926-1480-4F5E-923E-A184F1ECB7A7}"/>
              </a:ext>
            </a:extLst>
          </p:cNvPr>
          <p:cNvSpPr/>
          <p:nvPr/>
        </p:nvSpPr>
        <p:spPr>
          <a:xfrm>
            <a:off x="1582025" y="5218759"/>
            <a:ext cx="1058220" cy="31174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Netcool NOI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43EDAD9-FE98-436D-BB51-A1FC0AA2C5A9}"/>
              </a:ext>
            </a:extLst>
          </p:cNvPr>
          <p:cNvSpPr/>
          <p:nvPr/>
        </p:nvSpPr>
        <p:spPr>
          <a:xfrm>
            <a:off x="1111199" y="4739834"/>
            <a:ext cx="1941026" cy="108134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104C6F0-3328-412F-AFFA-B57E053F6FA5}"/>
              </a:ext>
            </a:extLst>
          </p:cNvPr>
          <p:cNvSpPr txBox="1"/>
          <p:nvPr/>
        </p:nvSpPr>
        <p:spPr>
          <a:xfrm>
            <a:off x="1287208" y="4659110"/>
            <a:ext cx="1609588" cy="21544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MCMS Tools POD</a:t>
            </a:r>
            <a:endParaRPr lang="en-IN" sz="1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48C2110-8AC3-497B-94F9-C02E6B3C616A}"/>
              </a:ext>
            </a:extLst>
          </p:cNvPr>
          <p:cNvCxnSpPr>
            <a:stCxn id="144" idx="0"/>
            <a:endCxn id="34" idx="2"/>
          </p:cNvCxnSpPr>
          <p:nvPr/>
        </p:nvCxnSpPr>
        <p:spPr>
          <a:xfrm flipV="1">
            <a:off x="2111135" y="4028756"/>
            <a:ext cx="15534" cy="119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177CB77D-AB10-4DD4-82CB-7860BF596A0F}"/>
              </a:ext>
            </a:extLst>
          </p:cNvPr>
          <p:cNvCxnSpPr>
            <a:stCxn id="82" idx="1"/>
            <a:endCxn id="144" idx="3"/>
          </p:cNvCxnSpPr>
          <p:nvPr/>
        </p:nvCxnSpPr>
        <p:spPr>
          <a:xfrm rot="10800000" flipV="1">
            <a:off x="2640245" y="4853834"/>
            <a:ext cx="1412902" cy="520797"/>
          </a:xfrm>
          <a:prstGeom prst="bentConnector3">
            <a:avLst>
              <a:gd name="adj1" fmla="val 56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9F4A692-8CC2-432A-8911-7DEF6E84CC50}"/>
              </a:ext>
            </a:extLst>
          </p:cNvPr>
          <p:cNvSpPr txBox="1"/>
          <p:nvPr/>
        </p:nvSpPr>
        <p:spPr>
          <a:xfrm>
            <a:off x="3789944" y="5581990"/>
            <a:ext cx="4966763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IBM Plex Sans" panose="020B0503050203000203" pitchFamily="34" charset="0"/>
              </a:rPr>
              <a:t>Faster Transition. From 3 months to 1 month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IBM Plex Sans" panose="020B0503050203000203" pitchFamily="34" charset="0"/>
              </a:rPr>
              <a:t>No S2S VPN is needed.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IBM Plex Sans" panose="020B0503050203000203" pitchFamily="34" charset="0"/>
              </a:rPr>
              <a:t>Jump host and relay servers are hosted on Kyndryl </a:t>
            </a:r>
            <a:r>
              <a:rPr lang="en-US" sz="1200" dirty="0" err="1">
                <a:solidFill>
                  <a:schemeClr val="tx2"/>
                </a:solidFill>
                <a:latin typeface="IBM Plex Sans" panose="020B0503050203000203" pitchFamily="34" charset="0"/>
              </a:rPr>
              <a:t>Mgmt</a:t>
            </a:r>
            <a:r>
              <a:rPr lang="en-US" sz="1200" dirty="0">
                <a:solidFill>
                  <a:schemeClr val="tx2"/>
                </a:solidFill>
                <a:latin typeface="IBM Plex Sans" panose="020B0503050203000203" pitchFamily="34" charset="0"/>
              </a:rPr>
              <a:t> subscription. Cost benefit to the client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  <a:latin typeface="IBM Plex Sans" panose="020B0503050203000203" pitchFamily="34" charset="0"/>
              </a:rPr>
              <a:t>Kyndryl users IAM is managed centrally using LH.  Removes the delay getting access to client env.</a:t>
            </a:r>
            <a:endParaRPr lang="en-IN" sz="1200" dirty="0">
              <a:solidFill>
                <a:schemeClr val="tx2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5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54E90-74DD-AE43-B78F-AF8E878CE4D3}"/>
              </a:ext>
            </a:extLst>
          </p:cNvPr>
          <p:cNvSpPr txBox="1"/>
          <p:nvPr/>
        </p:nvSpPr>
        <p:spPr>
          <a:xfrm>
            <a:off x="104562" y="1858433"/>
            <a:ext cx="14607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</a:rPr>
              <a:t>Thank you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C62784C-4147-BB42-AE0A-33F3513421C3}"/>
              </a:ext>
            </a:extLst>
          </p:cNvPr>
          <p:cNvSpPr txBox="1">
            <a:spLocks/>
          </p:cNvSpPr>
          <p:nvPr/>
        </p:nvSpPr>
        <p:spPr>
          <a:xfrm>
            <a:off x="9161665" y="6603026"/>
            <a:ext cx="2743200" cy="126789"/>
          </a:xfrm>
          <a:prstGeom prst="rect">
            <a:avLst/>
          </a:prstGeom>
        </p:spPr>
        <p:txBody>
          <a:bodyPr tIns="0" rIns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BB55D76A-9B6E-CD41-ABBE-F6C938295BAD}" type="slidenum">
              <a:rPr lang="en-US" sz="900" smtClean="0">
                <a:solidFill>
                  <a:schemeClr val="bg1"/>
                </a:solidFill>
                <a:latin typeface="IBM Plex Sans" panose="020B0503050203000203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273696A-19DC-4A42-89BD-F79C61CA327F}"/>
              </a:ext>
            </a:extLst>
          </p:cNvPr>
          <p:cNvSpPr txBox="1">
            <a:spLocks/>
          </p:cNvSpPr>
          <p:nvPr/>
        </p:nvSpPr>
        <p:spPr>
          <a:xfrm>
            <a:off x="5442775" y="6568297"/>
            <a:ext cx="1219200" cy="134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fld id="{6FD5EDDC-32B7-9541-B137-610D87DDFB85}" type="datetime3">
              <a:rPr lang="en-IN" sz="900" smtClean="0">
                <a:solidFill>
                  <a:schemeClr val="bg1"/>
                </a:solidFill>
                <a:latin typeface="IBM Plex Sans" panose="020B0503050203000203" pitchFamily="34" charset="0"/>
              </a:rPr>
              <a:pPr marL="0" indent="0" algn="ctr">
                <a:buFont typeface="Arial" panose="020B0604020202020204" pitchFamily="34" charset="0"/>
                <a:buNone/>
              </a:pPr>
              <a:t>8 April 2022</a:t>
            </a:fld>
            <a:endParaRPr lang="en-US" sz="900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77809"/>
      </p:ext>
    </p:extLst>
  </p:cSld>
  <p:clrMapOvr>
    <a:masterClrMapping/>
  </p:clrMapOvr>
</p:sld>
</file>

<file path=ppt/theme/theme1.xml><?xml version="1.0" encoding="utf-8"?>
<a:theme xmlns:a="http://schemas.openxmlformats.org/drawingml/2006/main" name="NewCo Template">
  <a:themeElements>
    <a:clrScheme name="NewCO">
      <a:dk1>
        <a:srgbClr val="8D978B"/>
      </a:dk1>
      <a:lt1>
        <a:srgbClr val="FFFFFF"/>
      </a:lt1>
      <a:dk2>
        <a:srgbClr val="042315"/>
      </a:dk2>
      <a:lt2>
        <a:srgbClr val="2A494C"/>
      </a:lt2>
      <a:accent1>
        <a:srgbClr val="FF452D"/>
      </a:accent1>
      <a:accent2>
        <a:srgbClr val="A0948A"/>
      </a:accent2>
      <a:accent3>
        <a:srgbClr val="4CDD83"/>
      </a:accent3>
      <a:accent4>
        <a:srgbClr val="D7D4CE"/>
      </a:accent4>
      <a:accent5>
        <a:srgbClr val="8E968B"/>
      </a:accent5>
      <a:accent6>
        <a:srgbClr val="B9B9B9"/>
      </a:accent6>
      <a:hlink>
        <a:srgbClr val="8E978C"/>
      </a:hlink>
      <a:folHlink>
        <a:srgbClr val="BABA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0f29810-3274-4374-a061-681b8facd7d2">
      <UserInfo>
        <DisplayName>LF-Americas-NewBiz-IBM NewCo Members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9EA88BF56DA4AAEB528D3E8CCB286" ma:contentTypeVersion="10" ma:contentTypeDescription="Create a new document." ma:contentTypeScope="" ma:versionID="f85145052a3f18cb2c800a53d799cae8">
  <xsd:schema xmlns:xsd="http://www.w3.org/2001/XMLSchema" xmlns:xs="http://www.w3.org/2001/XMLSchema" xmlns:p="http://schemas.microsoft.com/office/2006/metadata/properties" xmlns:ns2="80d62f26-4090-431c-97f9-fd57774cbf5f" xmlns:ns3="50f29810-3274-4374-a061-681b8facd7d2" targetNamespace="http://schemas.microsoft.com/office/2006/metadata/properties" ma:root="true" ma:fieldsID="61ab700fce966ad39d469bf170a4df24" ns2:_="" ns3:_="">
    <xsd:import namespace="80d62f26-4090-431c-97f9-fd57774cbf5f"/>
    <xsd:import namespace="50f29810-3274-4374-a061-681b8facd7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d62f26-4090-431c-97f9-fd57774cb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f29810-3274-4374-a061-681b8facd7d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C8E937-4CF1-428D-AE9A-6FF7182CED01}">
  <ds:schemaRefs>
    <ds:schemaRef ds:uri="50f29810-3274-4374-a061-681b8facd7d2"/>
    <ds:schemaRef ds:uri="80d62f26-4090-431c-97f9-fd57774cbf5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5C8AB3-4024-4A60-86BE-784F0AC83505}">
  <ds:schemaRefs>
    <ds:schemaRef ds:uri="50f29810-3274-4374-a061-681b8facd7d2"/>
    <ds:schemaRef ds:uri="80d62f26-4090-431c-97f9-fd57774cbf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71406</TotalTime>
  <Words>750</Words>
  <Application>Microsoft Office PowerPoint</Application>
  <PresentationFormat>Widescreen</PresentationFormat>
  <Paragraphs>243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IBM Plex Sans</vt:lpstr>
      <vt:lpstr>Sanskrit Text</vt:lpstr>
      <vt:lpstr>TWK Everett</vt:lpstr>
      <vt:lpstr>TWK Everett Ultralight</vt:lpstr>
      <vt:lpstr>Wingdings</vt:lpstr>
      <vt:lpstr>NewCo Template</vt:lpstr>
      <vt:lpstr>Azure Cloud Native Operating Model   - Alwyn lobo      Chief architect MCMS public cloud offerings</vt:lpstr>
      <vt:lpstr>Next-generation public cloud managed services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YUKO HAMASAKI</dc:creator>
  <cp:lastModifiedBy>Alwyn Lobo</cp:lastModifiedBy>
  <cp:revision>429</cp:revision>
  <dcterms:created xsi:type="dcterms:W3CDTF">2021-02-16T19:23:36Z</dcterms:created>
  <dcterms:modified xsi:type="dcterms:W3CDTF">2022-04-08T11:29:02Z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0x010100A949EA88BF56DA4AAEB528D3E8CCB286</vt:lpwstr>
  </property>
</Properties>
</file>