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2" r:id="rId4"/>
  </p:sldMasterIdLst>
  <p:notesMasterIdLst>
    <p:notesMasterId r:id="rId15"/>
  </p:notesMasterIdLst>
  <p:sldIdLst>
    <p:sldId id="2147374320" r:id="rId5"/>
    <p:sldId id="2147374348" r:id="rId6"/>
    <p:sldId id="2147374349" r:id="rId7"/>
    <p:sldId id="1028" r:id="rId8"/>
    <p:sldId id="1031" r:id="rId9"/>
    <p:sldId id="2147374347" r:id="rId10"/>
    <p:sldId id="2147374350" r:id="rId11"/>
    <p:sldId id="1012" r:id="rId12"/>
    <p:sldId id="2147374346" r:id="rId13"/>
    <p:sldId id="39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5568" userDrawn="1">
          <p15:clr>
            <a:srgbClr val="A4A3A4"/>
          </p15:clr>
        </p15:guide>
        <p15:guide id="2" orient="horz" pos="336" userDrawn="1">
          <p15:clr>
            <a:srgbClr val="A4A3A4"/>
          </p15:clr>
        </p15:guide>
        <p15:guide id="3" orient="horz" pos="720" userDrawn="1">
          <p15:clr>
            <a:srgbClr val="A4A3A4"/>
          </p15:clr>
        </p15:guide>
        <p15:guide id="4" orient="horz" pos="2616" userDrawn="1">
          <p15:clr>
            <a:srgbClr val="A4A3A4"/>
          </p15:clr>
        </p15:guide>
        <p15:guide id="5" pos="266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A410FBD-CCF1-B2FA-2413-7A001DC6A341}" name="Kim Ashford" initials="KA" userId="FCyPdNu47EFqKQ4liBtC2ZRNVIyjAJz5NNR9Vdf/6LI="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Prevete, Danielle" initials="PD" lastIdx="1" clrIdx="0">
    <p:extLst>
      <p:ext uri="{19B8F6BF-5375-455C-9EA6-DF929625EA0E}">
        <p15:presenceInfo xmlns:p15="http://schemas.microsoft.com/office/powerpoint/2012/main" userId="S::danielle.prevete@landorandfitch.com::ea741048-338b-4cc5-acdc-1e3087087a0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A299"/>
    <a:srgbClr val="E3E2DC"/>
    <a:srgbClr val="F8F7F5"/>
    <a:srgbClr val="F8F7F6"/>
    <a:srgbClr val="F8F8F6"/>
    <a:srgbClr val="F8F9F6"/>
    <a:srgbClr val="F8FAF6"/>
    <a:srgbClr val="F8F4F6"/>
    <a:srgbClr val="ECE8E6"/>
    <a:srgbClr val="D8D2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266"/>
    <p:restoredTop sz="96612"/>
  </p:normalViewPr>
  <p:slideViewPr>
    <p:cSldViewPr snapToGrid="0">
      <p:cViewPr varScale="1">
        <p:scale>
          <a:sx n="168" d="100"/>
          <a:sy n="168" d="100"/>
        </p:scale>
        <p:origin x="216" y="312"/>
      </p:cViewPr>
      <p:guideLst>
        <p:guide pos="5568"/>
        <p:guide orient="horz" pos="336"/>
        <p:guide orient="horz" pos="720"/>
        <p:guide orient="horz" pos="2616"/>
        <p:guide pos="266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panose="020B0604020202020204" pitchFamily="34" charset="0"/>
              </a:defRPr>
            </a:lvl1pPr>
          </a:lstStyle>
          <a:p>
            <a:fld id="{DED8EAC6-2D5B-D844-A615-EDB1D698BF23}" type="datetimeFigureOut">
              <a:rPr lang="en-US" smtClean="0"/>
              <a:pPr/>
              <a:t>3/28/22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panose="020B0604020202020204" pitchFamily="34" charset="0"/>
              </a:defRPr>
            </a:lvl1pPr>
          </a:lstStyle>
          <a:p>
            <a:fld id="{2BA7E1BB-25B4-574B-B089-309528012E51}" type="slidenum">
              <a:rPr lang="en-US" smtClean="0"/>
              <a:pPr/>
              <a:t>‹#›</a:t>
            </a:fld>
            <a:endParaRPr lang="en-US" dirty="0"/>
          </a:p>
        </p:txBody>
      </p:sp>
    </p:spTree>
    <p:extLst>
      <p:ext uri="{BB962C8B-B14F-4D97-AF65-F5344CB8AC3E}">
        <p14:creationId xmlns:p14="http://schemas.microsoft.com/office/powerpoint/2010/main" val="681774909"/>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panose="020B0604020202020204" pitchFamily="34" charset="0"/>
        <a:ea typeface="+mn-ea"/>
        <a:cs typeface="+mn-cs"/>
      </a:defRPr>
    </a:lvl1pPr>
    <a:lvl2pPr marL="457200" algn="l" defTabSz="914400" rtl="0" eaLnBrk="1" latinLnBrk="0" hangingPunct="1">
      <a:defRPr sz="1200" b="0" i="0" kern="1200">
        <a:solidFill>
          <a:schemeClr val="tx1"/>
        </a:solidFill>
        <a:latin typeface="Arial" panose="020B0604020202020204" pitchFamily="34" charset="0"/>
        <a:ea typeface="+mn-ea"/>
        <a:cs typeface="+mn-cs"/>
      </a:defRPr>
    </a:lvl2pPr>
    <a:lvl3pPr marL="914400" algn="l" defTabSz="914400" rtl="0" eaLnBrk="1" latinLnBrk="0" hangingPunct="1">
      <a:defRPr sz="1200" b="0" i="0" kern="1200">
        <a:solidFill>
          <a:schemeClr val="tx1"/>
        </a:solidFill>
        <a:latin typeface="Arial" panose="020B0604020202020204" pitchFamily="34" charset="0"/>
        <a:ea typeface="+mn-ea"/>
        <a:cs typeface="+mn-cs"/>
      </a:defRPr>
    </a:lvl3pPr>
    <a:lvl4pPr marL="1371600" algn="l" defTabSz="914400" rtl="0" eaLnBrk="1" latinLnBrk="0" hangingPunct="1">
      <a:defRPr sz="1200" b="0" i="0" kern="1200">
        <a:solidFill>
          <a:schemeClr val="tx1"/>
        </a:solidFill>
        <a:latin typeface="Arial" panose="020B0604020202020204" pitchFamily="34" charset="0"/>
        <a:ea typeface="+mn-ea"/>
        <a:cs typeface="+mn-cs"/>
      </a:defRPr>
    </a:lvl4pPr>
    <a:lvl5pPr marL="1828800" algn="l" defTabSz="914400" rtl="0" eaLnBrk="1" latinLnBrk="0" hangingPunct="1">
      <a:defRPr sz="1200" b="0" i="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439F912F-0432-4587-B831-56A5C1291797}" type="slidenum">
              <a:rPr lang="en-US" smtClean="0"/>
              <a:t>4</a:t>
            </a:fld>
            <a:endParaRPr lang="en-US"/>
          </a:p>
        </p:txBody>
      </p:sp>
    </p:spTree>
    <p:extLst>
      <p:ext uri="{BB962C8B-B14F-4D97-AF65-F5344CB8AC3E}">
        <p14:creationId xmlns:p14="http://schemas.microsoft.com/office/powerpoint/2010/main" val="3076597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439F912F-0432-4587-B831-56A5C1291797}" type="slidenum">
              <a:rPr lang="en-US" smtClean="0"/>
              <a:t>5</a:t>
            </a:fld>
            <a:endParaRPr lang="en-US"/>
          </a:p>
        </p:txBody>
      </p:sp>
    </p:spTree>
    <p:extLst>
      <p:ext uri="{BB962C8B-B14F-4D97-AF65-F5344CB8AC3E}">
        <p14:creationId xmlns:p14="http://schemas.microsoft.com/office/powerpoint/2010/main" val="19916702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familiar with the things here</a:t>
            </a:r>
          </a:p>
          <a:p>
            <a:r>
              <a:rPr lang="en-US" dirty="0"/>
              <a:t>Showing the sheer volume things</a:t>
            </a:r>
          </a:p>
        </p:txBody>
      </p:sp>
      <p:sp>
        <p:nvSpPr>
          <p:cNvPr id="4" name="Slide Number Placeholder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18D02FFD-07D4-5C4F-BD77-921008177348}" type="slidenum">
              <a:rPr kumimoji="0" lang="en-US" sz="1200" b="0" i="0" u="none" strike="noStrike" kern="1200" cap="none" spc="0" normalizeH="0" baseline="0" noProof="0" smtClean="0">
                <a:ln>
                  <a:noFill/>
                </a:ln>
                <a:solidFill>
                  <a:prstClr val="black"/>
                </a:solidFill>
                <a:effectLst/>
                <a:uLnTx/>
                <a:uFillTx/>
                <a:latin typeface="Calibri"/>
                <a:ea typeface="+mn-ea"/>
                <a:cs typeface="Arial"/>
              </a:rPr>
              <a:pPr marL="0" marR="0" lvl="0" indent="0" algn="r" defTabSz="6858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a:ea typeface="+mn-ea"/>
              <a:cs typeface="Arial"/>
            </a:endParaRPr>
          </a:p>
        </p:txBody>
      </p:sp>
    </p:spTree>
    <p:extLst>
      <p:ext uri="{BB962C8B-B14F-4D97-AF65-F5344CB8AC3E}">
        <p14:creationId xmlns:p14="http://schemas.microsoft.com/office/powerpoint/2010/main" val="27623730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hort Title Slide">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3A6CAE2-7F45-AE45-84B3-7CD90DE333A1}"/>
              </a:ext>
            </a:extLst>
          </p:cNvPr>
          <p:cNvSpPr>
            <a:spLocks noGrp="1"/>
          </p:cNvSpPr>
          <p:nvPr>
            <p:ph type="sldNum" sz="quarter" idx="12"/>
          </p:nvPr>
        </p:nvSpPr>
        <p:spPr>
          <a:xfrm>
            <a:off x="9258300" y="6534316"/>
            <a:ext cx="2743200" cy="126789"/>
          </a:xfrm>
          <a:prstGeom prst="rect">
            <a:avLst/>
          </a:prstGeom>
        </p:spPr>
        <p:txBody>
          <a:bodyPr>
            <a:noAutofit/>
          </a:bodyPr>
          <a:lstStyle>
            <a:lvl1pPr>
              <a:defRPr sz="900">
                <a:solidFill>
                  <a:schemeClr val="bg1"/>
                </a:solidFill>
              </a:defRPr>
            </a:lvl1pPr>
          </a:lstStyle>
          <a:p>
            <a:fld id="{BB55D76A-9B6E-CD41-ABBE-F6C938295BAD}" type="slidenum">
              <a:rPr lang="en-US" smtClean="0"/>
              <a:pPr/>
              <a:t>‹#›</a:t>
            </a:fld>
            <a:endParaRPr lang="en-US" dirty="0"/>
          </a:p>
        </p:txBody>
      </p:sp>
      <p:sp>
        <p:nvSpPr>
          <p:cNvPr id="7" name="Text Placeholder 3">
            <a:extLst>
              <a:ext uri="{FF2B5EF4-FFF2-40B4-BE49-F238E27FC236}">
                <a16:creationId xmlns:a16="http://schemas.microsoft.com/office/drawing/2014/main" id="{4B33C9DA-42ED-8541-A117-D6937322BDC4}"/>
              </a:ext>
            </a:extLst>
          </p:cNvPr>
          <p:cNvSpPr>
            <a:spLocks noGrp="1"/>
          </p:cNvSpPr>
          <p:nvPr>
            <p:ph type="body" sz="quarter" idx="13" hasCustomPrompt="1"/>
          </p:nvPr>
        </p:nvSpPr>
        <p:spPr>
          <a:xfrm>
            <a:off x="190500" y="6541586"/>
            <a:ext cx="2743200" cy="127000"/>
          </a:xfrm>
        </p:spPr>
        <p:txBody>
          <a:bodyPr lIns="0" tIns="0" rIns="0" bIns="0">
            <a:noAutofit/>
          </a:bodyPr>
          <a:lstStyle>
            <a:lvl1pPr marL="0" indent="0">
              <a:buNone/>
              <a:defRPr sz="900">
                <a:solidFill>
                  <a:schemeClr val="bg1"/>
                </a:solidFill>
              </a:defRPr>
            </a:lvl1pPr>
            <a:lvl2pPr marL="457200" indent="0">
              <a:buFont typeface="Arial" panose="020B0604020202020204" pitchFamily="34" charset="0"/>
              <a:buNone/>
              <a:defRPr/>
            </a:lvl2pPr>
          </a:lstStyle>
          <a:p>
            <a:pPr lvl="0"/>
            <a:r>
              <a:rPr lang="en-US" dirty="0"/>
              <a:t>04.08.21</a:t>
            </a:r>
          </a:p>
        </p:txBody>
      </p:sp>
      <p:sp>
        <p:nvSpPr>
          <p:cNvPr id="9" name="Title 1">
            <a:extLst>
              <a:ext uri="{FF2B5EF4-FFF2-40B4-BE49-F238E27FC236}">
                <a16:creationId xmlns:a16="http://schemas.microsoft.com/office/drawing/2014/main" id="{2DC43509-533A-4740-83A8-6EED771E104A}"/>
              </a:ext>
            </a:extLst>
          </p:cNvPr>
          <p:cNvSpPr>
            <a:spLocks noGrp="1"/>
          </p:cNvSpPr>
          <p:nvPr>
            <p:ph type="ctrTitle" hasCustomPrompt="1"/>
          </p:nvPr>
        </p:nvSpPr>
        <p:spPr>
          <a:xfrm>
            <a:off x="190501" y="1625043"/>
            <a:ext cx="11811000" cy="3925414"/>
          </a:xfrm>
        </p:spPr>
        <p:txBody>
          <a:bodyPr/>
          <a:lstStyle>
            <a:lvl1pPr>
              <a:defRPr>
                <a:ln w="12700">
                  <a:noFill/>
                </a:ln>
                <a:solidFill>
                  <a:schemeClr val="bg1"/>
                </a:solidFill>
              </a:defRPr>
            </a:lvl1pPr>
          </a:lstStyle>
          <a:p>
            <a:pPr algn="l">
              <a:lnSpc>
                <a:spcPts val="13040"/>
              </a:lnSpc>
            </a:pPr>
            <a:r>
              <a:rPr lang="en-US" sz="13200" b="1" dirty="0">
                <a:ln w="12700">
                  <a:solidFill>
                    <a:schemeClr val="bg1"/>
                  </a:solidFill>
                </a:ln>
                <a:noFill/>
              </a:rPr>
              <a:t>Short title</a:t>
            </a:r>
          </a:p>
        </p:txBody>
      </p:sp>
      <p:sp>
        <p:nvSpPr>
          <p:cNvPr id="11" name="Text Placeholder 21">
            <a:extLst>
              <a:ext uri="{FF2B5EF4-FFF2-40B4-BE49-F238E27FC236}">
                <a16:creationId xmlns:a16="http://schemas.microsoft.com/office/drawing/2014/main" id="{7AA0D7DC-B35A-C445-A422-86F149B1078B}"/>
              </a:ext>
            </a:extLst>
          </p:cNvPr>
          <p:cNvSpPr>
            <a:spLocks noGrp="1"/>
          </p:cNvSpPr>
          <p:nvPr>
            <p:ph type="body" sz="quarter" idx="15" hasCustomPrompt="1"/>
          </p:nvPr>
        </p:nvSpPr>
        <p:spPr>
          <a:xfrm>
            <a:off x="7315200" y="244984"/>
            <a:ext cx="4673223" cy="724768"/>
          </a:xfrm>
        </p:spPr>
        <p:txBody>
          <a:bodyPr lIns="0" tIns="0" rIns="0" bIns="0" anchor="ctr">
            <a:noAutofit/>
          </a:bodyPr>
          <a:lstStyle>
            <a:lvl1pPr marL="0" indent="0">
              <a:lnSpc>
                <a:spcPts val="1600"/>
              </a:lnSpc>
              <a:buNone/>
              <a:defRPr sz="2000">
                <a:solidFill>
                  <a:schemeClr val="bg1"/>
                </a:solidFill>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Subtitle</a:t>
            </a:r>
          </a:p>
          <a:p>
            <a:pPr lvl="0"/>
            <a:r>
              <a:rPr lang="en-US" dirty="0"/>
              <a:t>Location</a:t>
            </a:r>
          </a:p>
        </p:txBody>
      </p:sp>
      <p:pic>
        <p:nvPicPr>
          <p:cNvPr id="3" name="Picture 2">
            <a:extLst>
              <a:ext uri="{FF2B5EF4-FFF2-40B4-BE49-F238E27FC236}">
                <a16:creationId xmlns:a16="http://schemas.microsoft.com/office/drawing/2014/main" id="{478D4729-09A8-F842-87C4-A71523098C69}"/>
              </a:ext>
            </a:extLst>
          </p:cNvPr>
          <p:cNvPicPr>
            <a:picLocks noChangeAspect="1"/>
          </p:cNvPicPr>
          <p:nvPr userDrawn="1"/>
        </p:nvPicPr>
        <p:blipFill>
          <a:blip r:embed="rId2"/>
          <a:stretch>
            <a:fillRect/>
          </a:stretch>
        </p:blipFill>
        <p:spPr>
          <a:xfrm>
            <a:off x="203577" y="340596"/>
            <a:ext cx="1019152" cy="324275"/>
          </a:xfrm>
          <a:prstGeom prst="rect">
            <a:avLst/>
          </a:prstGeom>
        </p:spPr>
      </p:pic>
    </p:spTree>
    <p:extLst>
      <p:ext uri="{BB962C8B-B14F-4D97-AF65-F5344CB8AC3E}">
        <p14:creationId xmlns:p14="http://schemas.microsoft.com/office/powerpoint/2010/main" val="3533701119"/>
      </p:ext>
    </p:extLst>
  </p:cSld>
  <p:clrMapOvr>
    <a:masterClrMapping/>
  </p:clrMapOvr>
  <p:extLst>
    <p:ext uri="{DCECCB84-F9BA-43D5-87BE-67443E8EF086}">
      <p15:sldGuideLst xmlns:p15="http://schemas.microsoft.com/office/powerpoint/2012/main">
        <p15:guide id="1" pos="3840">
          <p15:clr>
            <a:srgbClr val="FBAE40"/>
          </p15:clr>
        </p15:guide>
        <p15:guide id="2" pos="120" userDrawn="1">
          <p15:clr>
            <a:srgbClr val="FBAE40"/>
          </p15:clr>
        </p15:guide>
        <p15:guide id="3" orient="horz" pos="3984">
          <p15:clr>
            <a:srgbClr val="FBAE40"/>
          </p15:clr>
        </p15:guide>
        <p15:guide id="4"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and List">
    <p:bg>
      <p:bgPr>
        <a:solidFill>
          <a:schemeClr val="bg2"/>
        </a:solidFill>
        <a:effectLst/>
      </p:bgPr>
    </p:bg>
    <p:spTree>
      <p:nvGrpSpPr>
        <p:cNvPr id="1" name=""/>
        <p:cNvGrpSpPr/>
        <p:nvPr/>
      </p:nvGrpSpPr>
      <p:grpSpPr>
        <a:xfrm>
          <a:off x="0" y="0"/>
          <a:ext cx="0" cy="0"/>
          <a:chOff x="0" y="0"/>
          <a:chExt cx="0" cy="0"/>
        </a:xfrm>
      </p:grpSpPr>
      <p:sp>
        <p:nvSpPr>
          <p:cNvPr id="25" name="Text Placeholder 24">
            <a:extLst>
              <a:ext uri="{FF2B5EF4-FFF2-40B4-BE49-F238E27FC236}">
                <a16:creationId xmlns:a16="http://schemas.microsoft.com/office/drawing/2014/main" id="{173F132F-CB7E-FA4D-8ED3-EAEE05A62B9A}"/>
              </a:ext>
            </a:extLst>
          </p:cNvPr>
          <p:cNvSpPr>
            <a:spLocks noGrp="1"/>
          </p:cNvSpPr>
          <p:nvPr>
            <p:ph type="body" sz="quarter" idx="21" hasCustomPrompt="1"/>
          </p:nvPr>
        </p:nvSpPr>
        <p:spPr>
          <a:xfrm>
            <a:off x="190500" y="182563"/>
            <a:ext cx="4046538" cy="285750"/>
          </a:xfrm>
        </p:spPr>
        <p:txBody>
          <a:bodyPr lIns="0" tIns="0" rIns="0" bIns="0">
            <a:noAutofit/>
          </a:bodyPr>
          <a:lstStyle>
            <a:lvl1pPr marL="0" indent="0">
              <a:buNone/>
              <a:defRPr sz="2000">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Section title</a:t>
            </a:r>
          </a:p>
        </p:txBody>
      </p:sp>
      <p:sp>
        <p:nvSpPr>
          <p:cNvPr id="26" name="Text Placeholder 24">
            <a:extLst>
              <a:ext uri="{FF2B5EF4-FFF2-40B4-BE49-F238E27FC236}">
                <a16:creationId xmlns:a16="http://schemas.microsoft.com/office/drawing/2014/main" id="{581B4F14-1CA5-9043-89C7-3310FBC77E03}"/>
              </a:ext>
            </a:extLst>
          </p:cNvPr>
          <p:cNvSpPr>
            <a:spLocks noGrp="1"/>
          </p:cNvSpPr>
          <p:nvPr>
            <p:ph type="body" sz="quarter" idx="22" hasCustomPrompt="1"/>
          </p:nvPr>
        </p:nvSpPr>
        <p:spPr>
          <a:xfrm>
            <a:off x="190500" y="457554"/>
            <a:ext cx="4046538" cy="285750"/>
          </a:xfrm>
        </p:spPr>
        <p:txBody>
          <a:bodyPr lIns="0" tIns="0" rIns="0" bIns="0">
            <a:noAutofit/>
          </a:bodyPr>
          <a:lstStyle>
            <a:lvl1pPr marL="0" indent="0">
              <a:buNone/>
              <a:defRPr sz="200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Heading</a:t>
            </a:r>
          </a:p>
        </p:txBody>
      </p:sp>
      <p:sp>
        <p:nvSpPr>
          <p:cNvPr id="7" name="Slide Number Placeholder 5">
            <a:extLst>
              <a:ext uri="{FF2B5EF4-FFF2-40B4-BE49-F238E27FC236}">
                <a16:creationId xmlns:a16="http://schemas.microsoft.com/office/drawing/2014/main" id="{E489DAC4-9EDB-B94E-A01F-D6178D491AE2}"/>
              </a:ext>
            </a:extLst>
          </p:cNvPr>
          <p:cNvSpPr>
            <a:spLocks noGrp="1"/>
          </p:cNvSpPr>
          <p:nvPr>
            <p:ph type="sldNum" sz="quarter" idx="12"/>
          </p:nvPr>
        </p:nvSpPr>
        <p:spPr>
          <a:xfrm>
            <a:off x="9258300" y="6534316"/>
            <a:ext cx="2743200" cy="126789"/>
          </a:xfrm>
          <a:prstGeom prst="rect">
            <a:avLst/>
          </a:prstGeom>
        </p:spPr>
        <p:txBody>
          <a:bodyPr>
            <a:noAutofit/>
          </a:bodyPr>
          <a:lstStyle>
            <a:lvl1pPr>
              <a:defRPr sz="900">
                <a:solidFill>
                  <a:schemeClr val="bg1"/>
                </a:solidFill>
              </a:defRPr>
            </a:lvl1pPr>
          </a:lstStyle>
          <a:p>
            <a:fld id="{BB55D76A-9B6E-CD41-ABBE-F6C938295BAD}" type="slidenum">
              <a:rPr lang="en-US" smtClean="0"/>
              <a:pPr/>
              <a:t>‹#›</a:t>
            </a:fld>
            <a:endParaRPr lang="en-US" dirty="0"/>
          </a:p>
        </p:txBody>
      </p:sp>
      <p:sp>
        <p:nvSpPr>
          <p:cNvPr id="8" name="Text Placeholder 3">
            <a:extLst>
              <a:ext uri="{FF2B5EF4-FFF2-40B4-BE49-F238E27FC236}">
                <a16:creationId xmlns:a16="http://schemas.microsoft.com/office/drawing/2014/main" id="{7B29B049-BD15-824A-8DF3-3FD5C424B449}"/>
              </a:ext>
            </a:extLst>
          </p:cNvPr>
          <p:cNvSpPr>
            <a:spLocks noGrp="1"/>
          </p:cNvSpPr>
          <p:nvPr>
            <p:ph type="body" sz="quarter" idx="14" hasCustomPrompt="1"/>
          </p:nvPr>
        </p:nvSpPr>
        <p:spPr>
          <a:xfrm>
            <a:off x="6096000" y="6534316"/>
            <a:ext cx="1219200" cy="134059"/>
          </a:xfrm>
        </p:spPr>
        <p:txBody>
          <a:bodyPr lIns="0" tIns="0" rIns="0" bIns="0">
            <a:noAutofit/>
          </a:bodyPr>
          <a:lstStyle>
            <a:lvl1pPr marL="0" indent="0" algn="r">
              <a:buNone/>
              <a:defRPr sz="900">
                <a:solidFill>
                  <a:schemeClr val="bg1"/>
                </a:solidFill>
              </a:defRPr>
            </a:lvl1pPr>
            <a:lvl2pPr marL="457200" indent="0">
              <a:buFont typeface="Arial" panose="020B0604020202020204" pitchFamily="34" charset="0"/>
              <a:buNone/>
              <a:defRPr/>
            </a:lvl2pPr>
          </a:lstStyle>
          <a:p>
            <a:pPr lvl="0"/>
            <a:r>
              <a:rPr lang="en-US" dirty="0"/>
              <a:t>04.08.21</a:t>
            </a:r>
          </a:p>
        </p:txBody>
      </p:sp>
      <p:sp>
        <p:nvSpPr>
          <p:cNvPr id="9" name="Text Placeholder 4">
            <a:extLst>
              <a:ext uri="{FF2B5EF4-FFF2-40B4-BE49-F238E27FC236}">
                <a16:creationId xmlns:a16="http://schemas.microsoft.com/office/drawing/2014/main" id="{4D48C5E5-34ED-B246-8FE3-9A0EB5DFCD4F}"/>
              </a:ext>
            </a:extLst>
          </p:cNvPr>
          <p:cNvSpPr>
            <a:spLocks noGrp="1"/>
          </p:cNvSpPr>
          <p:nvPr>
            <p:ph type="body" sz="quarter" idx="16" hasCustomPrompt="1"/>
          </p:nvPr>
        </p:nvSpPr>
        <p:spPr>
          <a:xfrm>
            <a:off x="190500" y="1143000"/>
            <a:ext cx="5476875" cy="2089150"/>
          </a:xfrm>
        </p:spPr>
        <p:txBody>
          <a:bodyPr lIns="0" tIns="0" rIns="0" bIns="0">
            <a:noAutofit/>
          </a:bodyPr>
          <a:lstStyle>
            <a:lvl1pPr marL="0" indent="0">
              <a:buNone/>
              <a:defRPr sz="3200">
                <a:solidFill>
                  <a:schemeClr val="bg1"/>
                </a:solidFill>
              </a:defRPr>
            </a:lvl1pPr>
          </a:lstStyle>
          <a:p>
            <a:pPr lvl="0"/>
            <a:r>
              <a:rPr lang="en-US" dirty="0"/>
              <a:t>Add body text here–Lorem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endParaRPr lang="en-US" dirty="0"/>
          </a:p>
        </p:txBody>
      </p:sp>
      <p:sp>
        <p:nvSpPr>
          <p:cNvPr id="10" name="Text Placeholder 4">
            <a:extLst>
              <a:ext uri="{FF2B5EF4-FFF2-40B4-BE49-F238E27FC236}">
                <a16:creationId xmlns:a16="http://schemas.microsoft.com/office/drawing/2014/main" id="{260120B5-917A-F14D-9BBD-5D0B8A74B42A}"/>
              </a:ext>
            </a:extLst>
          </p:cNvPr>
          <p:cNvSpPr>
            <a:spLocks noGrp="1"/>
          </p:cNvSpPr>
          <p:nvPr>
            <p:ph type="body" sz="quarter" idx="23" hasCustomPrompt="1"/>
          </p:nvPr>
        </p:nvSpPr>
        <p:spPr>
          <a:xfrm>
            <a:off x="190500" y="3587750"/>
            <a:ext cx="5476875" cy="1930400"/>
          </a:xfrm>
        </p:spPr>
        <p:txBody>
          <a:bodyPr lIns="0" tIns="0" rIns="0" bIns="0">
            <a:noAutofit/>
          </a:bodyPr>
          <a:lstStyle>
            <a:lvl1pPr marL="0" indent="0">
              <a:buNone/>
              <a:defRPr sz="2000">
                <a:solidFill>
                  <a:schemeClr val="bg1"/>
                </a:solidFill>
              </a:defRPr>
            </a:lvl1pPr>
          </a:lstStyle>
          <a:p>
            <a:pPr lvl="0"/>
            <a:r>
              <a:rPr lang="en-US" dirty="0"/>
              <a:t>Add list here</a:t>
            </a:r>
          </a:p>
          <a:p>
            <a:pPr lvl="0"/>
            <a:r>
              <a:rPr lang="en-US" dirty="0"/>
              <a:t>Add list here</a:t>
            </a:r>
          </a:p>
          <a:p>
            <a:pPr lvl="0"/>
            <a:r>
              <a:rPr lang="en-US" dirty="0"/>
              <a:t>Add list here</a:t>
            </a:r>
          </a:p>
          <a:p>
            <a:pPr lvl="0"/>
            <a:r>
              <a:rPr lang="en-US" dirty="0"/>
              <a:t>Add list here</a:t>
            </a:r>
          </a:p>
          <a:p>
            <a:pPr lvl="0"/>
            <a:r>
              <a:rPr lang="en-US" dirty="0"/>
              <a:t>Add list here</a:t>
            </a:r>
          </a:p>
        </p:txBody>
      </p:sp>
      <p:pic>
        <p:nvPicPr>
          <p:cNvPr id="12" name="Picture 11">
            <a:extLst>
              <a:ext uri="{FF2B5EF4-FFF2-40B4-BE49-F238E27FC236}">
                <a16:creationId xmlns:a16="http://schemas.microsoft.com/office/drawing/2014/main" id="{DBCA09B7-80BE-9442-BA4D-F6F15B3AE851}"/>
              </a:ext>
            </a:extLst>
          </p:cNvPr>
          <p:cNvPicPr>
            <a:picLocks noChangeAspect="1"/>
          </p:cNvPicPr>
          <p:nvPr userDrawn="1"/>
        </p:nvPicPr>
        <p:blipFill>
          <a:blip r:embed="rId2"/>
          <a:stretch>
            <a:fillRect/>
          </a:stretch>
        </p:blipFill>
        <p:spPr>
          <a:xfrm>
            <a:off x="205368" y="6493758"/>
            <a:ext cx="730344" cy="232381"/>
          </a:xfrm>
          <a:prstGeom prst="rect">
            <a:avLst/>
          </a:prstGeom>
        </p:spPr>
      </p:pic>
    </p:spTree>
    <p:extLst>
      <p:ext uri="{BB962C8B-B14F-4D97-AF65-F5344CB8AC3E}">
        <p14:creationId xmlns:p14="http://schemas.microsoft.com/office/powerpoint/2010/main" val="2978247899"/>
      </p:ext>
    </p:extLst>
  </p:cSld>
  <p:clrMapOvr>
    <a:masterClrMapping/>
  </p:clrMapOvr>
  <p:extLst>
    <p:ext uri="{DCECCB84-F9BA-43D5-87BE-67443E8EF086}">
      <p15:sldGuideLst xmlns:p15="http://schemas.microsoft.com/office/powerpoint/2012/main">
        <p15:guide id="1" orient="horz" pos="72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Two Columns">
    <p:bg>
      <p:bgPr>
        <a:solidFill>
          <a:schemeClr val="bg2"/>
        </a:solidFill>
        <a:effectLst/>
      </p:bgPr>
    </p:bg>
    <p:spTree>
      <p:nvGrpSpPr>
        <p:cNvPr id="1" name=""/>
        <p:cNvGrpSpPr/>
        <p:nvPr/>
      </p:nvGrpSpPr>
      <p:grpSpPr>
        <a:xfrm>
          <a:off x="0" y="0"/>
          <a:ext cx="0" cy="0"/>
          <a:chOff x="0" y="0"/>
          <a:chExt cx="0" cy="0"/>
        </a:xfrm>
      </p:grpSpPr>
      <p:sp>
        <p:nvSpPr>
          <p:cNvPr id="25" name="Text Placeholder 24">
            <a:extLst>
              <a:ext uri="{FF2B5EF4-FFF2-40B4-BE49-F238E27FC236}">
                <a16:creationId xmlns:a16="http://schemas.microsoft.com/office/drawing/2014/main" id="{173F132F-CB7E-FA4D-8ED3-EAEE05A62B9A}"/>
              </a:ext>
            </a:extLst>
          </p:cNvPr>
          <p:cNvSpPr>
            <a:spLocks noGrp="1"/>
          </p:cNvSpPr>
          <p:nvPr>
            <p:ph type="body" sz="quarter" idx="21" hasCustomPrompt="1"/>
          </p:nvPr>
        </p:nvSpPr>
        <p:spPr>
          <a:xfrm>
            <a:off x="190500" y="182563"/>
            <a:ext cx="4046538" cy="285750"/>
          </a:xfrm>
        </p:spPr>
        <p:txBody>
          <a:bodyPr lIns="0" tIns="0" rIns="0" bIns="0">
            <a:noAutofit/>
          </a:bodyPr>
          <a:lstStyle>
            <a:lvl1pPr marL="0" indent="0">
              <a:buNone/>
              <a:defRPr sz="2000">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Section title</a:t>
            </a:r>
          </a:p>
        </p:txBody>
      </p:sp>
      <p:sp>
        <p:nvSpPr>
          <p:cNvPr id="26" name="Text Placeholder 24">
            <a:extLst>
              <a:ext uri="{FF2B5EF4-FFF2-40B4-BE49-F238E27FC236}">
                <a16:creationId xmlns:a16="http://schemas.microsoft.com/office/drawing/2014/main" id="{581B4F14-1CA5-9043-89C7-3310FBC77E03}"/>
              </a:ext>
            </a:extLst>
          </p:cNvPr>
          <p:cNvSpPr>
            <a:spLocks noGrp="1"/>
          </p:cNvSpPr>
          <p:nvPr>
            <p:ph type="body" sz="quarter" idx="22" hasCustomPrompt="1"/>
          </p:nvPr>
        </p:nvSpPr>
        <p:spPr>
          <a:xfrm>
            <a:off x="190500" y="457554"/>
            <a:ext cx="4046538" cy="285750"/>
          </a:xfrm>
        </p:spPr>
        <p:txBody>
          <a:bodyPr lIns="0" tIns="0" rIns="0" bIns="0">
            <a:noAutofit/>
          </a:bodyPr>
          <a:lstStyle>
            <a:lvl1pPr marL="0" indent="0">
              <a:buNone/>
              <a:defRPr sz="200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Heading</a:t>
            </a:r>
          </a:p>
        </p:txBody>
      </p:sp>
      <p:sp>
        <p:nvSpPr>
          <p:cNvPr id="7" name="Slide Number Placeholder 5">
            <a:extLst>
              <a:ext uri="{FF2B5EF4-FFF2-40B4-BE49-F238E27FC236}">
                <a16:creationId xmlns:a16="http://schemas.microsoft.com/office/drawing/2014/main" id="{E489DAC4-9EDB-B94E-A01F-D6178D491AE2}"/>
              </a:ext>
            </a:extLst>
          </p:cNvPr>
          <p:cNvSpPr>
            <a:spLocks noGrp="1"/>
          </p:cNvSpPr>
          <p:nvPr>
            <p:ph type="sldNum" sz="quarter" idx="12"/>
          </p:nvPr>
        </p:nvSpPr>
        <p:spPr>
          <a:xfrm>
            <a:off x="9258300" y="6534316"/>
            <a:ext cx="2743200" cy="126789"/>
          </a:xfrm>
          <a:prstGeom prst="rect">
            <a:avLst/>
          </a:prstGeom>
        </p:spPr>
        <p:txBody>
          <a:bodyPr>
            <a:noAutofit/>
          </a:bodyPr>
          <a:lstStyle>
            <a:lvl1pPr>
              <a:defRPr sz="900">
                <a:solidFill>
                  <a:schemeClr val="bg1"/>
                </a:solidFill>
              </a:defRPr>
            </a:lvl1pPr>
          </a:lstStyle>
          <a:p>
            <a:fld id="{BB55D76A-9B6E-CD41-ABBE-F6C938295BAD}" type="slidenum">
              <a:rPr lang="en-US" smtClean="0"/>
              <a:pPr/>
              <a:t>‹#›</a:t>
            </a:fld>
            <a:endParaRPr lang="en-US" dirty="0"/>
          </a:p>
        </p:txBody>
      </p:sp>
      <p:sp>
        <p:nvSpPr>
          <p:cNvPr id="8" name="Text Placeholder 3">
            <a:extLst>
              <a:ext uri="{FF2B5EF4-FFF2-40B4-BE49-F238E27FC236}">
                <a16:creationId xmlns:a16="http://schemas.microsoft.com/office/drawing/2014/main" id="{7B29B049-BD15-824A-8DF3-3FD5C424B449}"/>
              </a:ext>
            </a:extLst>
          </p:cNvPr>
          <p:cNvSpPr>
            <a:spLocks noGrp="1"/>
          </p:cNvSpPr>
          <p:nvPr>
            <p:ph type="body" sz="quarter" idx="14" hasCustomPrompt="1"/>
          </p:nvPr>
        </p:nvSpPr>
        <p:spPr>
          <a:xfrm>
            <a:off x="6096000" y="6534316"/>
            <a:ext cx="1219200" cy="134059"/>
          </a:xfrm>
        </p:spPr>
        <p:txBody>
          <a:bodyPr lIns="0" tIns="0" rIns="0" bIns="0">
            <a:noAutofit/>
          </a:bodyPr>
          <a:lstStyle>
            <a:lvl1pPr marL="0" indent="0" algn="r">
              <a:buNone/>
              <a:defRPr sz="900">
                <a:solidFill>
                  <a:schemeClr val="bg1"/>
                </a:solidFill>
              </a:defRPr>
            </a:lvl1pPr>
            <a:lvl2pPr marL="457200" indent="0">
              <a:buFont typeface="Arial" panose="020B0604020202020204" pitchFamily="34" charset="0"/>
              <a:buNone/>
              <a:defRPr/>
            </a:lvl2pPr>
          </a:lstStyle>
          <a:p>
            <a:pPr lvl="0"/>
            <a:r>
              <a:rPr lang="en-US" dirty="0"/>
              <a:t>04.08.21</a:t>
            </a:r>
          </a:p>
        </p:txBody>
      </p:sp>
      <p:sp>
        <p:nvSpPr>
          <p:cNvPr id="9" name="Text Placeholder 4">
            <a:extLst>
              <a:ext uri="{FF2B5EF4-FFF2-40B4-BE49-F238E27FC236}">
                <a16:creationId xmlns:a16="http://schemas.microsoft.com/office/drawing/2014/main" id="{4D48C5E5-34ED-B246-8FE3-9A0EB5DFCD4F}"/>
              </a:ext>
            </a:extLst>
          </p:cNvPr>
          <p:cNvSpPr>
            <a:spLocks noGrp="1"/>
          </p:cNvSpPr>
          <p:nvPr>
            <p:ph type="body" sz="quarter" idx="16" hasCustomPrompt="1"/>
          </p:nvPr>
        </p:nvSpPr>
        <p:spPr>
          <a:xfrm>
            <a:off x="190501" y="1142999"/>
            <a:ext cx="4991099" cy="2552693"/>
          </a:xfrm>
        </p:spPr>
        <p:txBody>
          <a:bodyPr lIns="0" tIns="0" rIns="0" bIns="0">
            <a:noAutofit/>
          </a:bodyPr>
          <a:lstStyle>
            <a:lvl1pPr marL="0" indent="0">
              <a:buNone/>
              <a:defRPr sz="3200">
                <a:solidFill>
                  <a:schemeClr val="bg1"/>
                </a:solidFill>
              </a:defRPr>
            </a:lvl1pPr>
          </a:lstStyle>
          <a:p>
            <a:pPr lvl="0"/>
            <a:r>
              <a:rPr lang="en-US" dirty="0"/>
              <a:t>Add body text here–Lorem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endParaRPr lang="en-US" dirty="0"/>
          </a:p>
        </p:txBody>
      </p:sp>
      <p:sp>
        <p:nvSpPr>
          <p:cNvPr id="10" name="Text Placeholder 4">
            <a:extLst>
              <a:ext uri="{FF2B5EF4-FFF2-40B4-BE49-F238E27FC236}">
                <a16:creationId xmlns:a16="http://schemas.microsoft.com/office/drawing/2014/main" id="{260120B5-917A-F14D-9BBD-5D0B8A74B42A}"/>
              </a:ext>
            </a:extLst>
          </p:cNvPr>
          <p:cNvSpPr>
            <a:spLocks noGrp="1"/>
          </p:cNvSpPr>
          <p:nvPr>
            <p:ph type="body" sz="quarter" idx="23" hasCustomPrompt="1"/>
          </p:nvPr>
        </p:nvSpPr>
        <p:spPr>
          <a:xfrm>
            <a:off x="6096000" y="1158901"/>
            <a:ext cx="5476875" cy="4822793"/>
          </a:xfrm>
        </p:spPr>
        <p:txBody>
          <a:bodyPr lIns="0" tIns="0" rIns="0" bIns="0">
            <a:noAutofit/>
          </a:bodyPr>
          <a:lstStyle>
            <a:lvl1pPr marL="0" indent="0">
              <a:lnSpc>
                <a:spcPct val="100000"/>
              </a:lnSpc>
              <a:buNone/>
              <a:defRPr sz="2000">
                <a:solidFill>
                  <a:schemeClr val="bg1"/>
                </a:solidFill>
              </a:defRPr>
            </a:lvl1pPr>
          </a:lstStyle>
          <a:p>
            <a:pPr marL="0" indent="0">
              <a:lnSpc>
                <a:spcPct val="100000"/>
              </a:lnSpc>
              <a:buNone/>
            </a:pPr>
            <a:r>
              <a:rPr lang="en-US" sz="2000" dirty="0">
                <a:solidFill>
                  <a:schemeClr val="bg1"/>
                </a:solidFill>
                <a:latin typeface="Arial" panose="020B0604020202020204" pitchFamily="34" charset="0"/>
              </a:rPr>
              <a:t>Add text—lorem ipsum dolor sit </a:t>
            </a:r>
            <a:r>
              <a:rPr lang="en-US" sz="2000" dirty="0" err="1">
                <a:solidFill>
                  <a:schemeClr val="bg1"/>
                </a:solidFill>
                <a:latin typeface="Arial" panose="020B0604020202020204" pitchFamily="34" charset="0"/>
              </a:rPr>
              <a:t>amet</a:t>
            </a:r>
            <a:r>
              <a:rPr lang="en-US" sz="2000" dirty="0">
                <a:solidFill>
                  <a:schemeClr val="bg1"/>
                </a:solidFill>
                <a:latin typeface="Arial" panose="020B0604020202020204" pitchFamily="34" charset="0"/>
              </a:rPr>
              <a:t>, </a:t>
            </a:r>
            <a:r>
              <a:rPr lang="en-US" sz="2000" dirty="0" err="1">
                <a:solidFill>
                  <a:schemeClr val="bg1"/>
                </a:solidFill>
                <a:latin typeface="Arial" panose="020B0604020202020204" pitchFamily="34" charset="0"/>
              </a:rPr>
              <a:t>consectetur</a:t>
            </a:r>
            <a:r>
              <a:rPr lang="en-US" sz="2000" dirty="0">
                <a:solidFill>
                  <a:schemeClr val="bg1"/>
                </a:solidFill>
                <a:latin typeface="Arial" panose="020B0604020202020204" pitchFamily="34" charset="0"/>
              </a:rPr>
              <a:t> </a:t>
            </a:r>
            <a:r>
              <a:rPr lang="en-US" sz="2000" dirty="0" err="1">
                <a:solidFill>
                  <a:schemeClr val="bg1"/>
                </a:solidFill>
                <a:latin typeface="Arial" panose="020B0604020202020204" pitchFamily="34" charset="0"/>
              </a:rPr>
              <a:t>adipiscing</a:t>
            </a:r>
            <a:r>
              <a:rPr lang="en-US" sz="2000" dirty="0">
                <a:solidFill>
                  <a:schemeClr val="bg1"/>
                </a:solidFill>
                <a:latin typeface="Arial" panose="020B0604020202020204" pitchFamily="34" charset="0"/>
              </a:rPr>
              <a:t> </a:t>
            </a:r>
            <a:r>
              <a:rPr lang="en-US" sz="2000" dirty="0" err="1">
                <a:solidFill>
                  <a:schemeClr val="bg1"/>
                </a:solidFill>
                <a:latin typeface="Arial" panose="020B0604020202020204" pitchFamily="34" charset="0"/>
              </a:rPr>
              <a:t>elit</a:t>
            </a:r>
            <a:r>
              <a:rPr lang="en-US" sz="2000" dirty="0">
                <a:solidFill>
                  <a:schemeClr val="bg1"/>
                </a:solidFill>
                <a:latin typeface="Arial" panose="020B0604020202020204" pitchFamily="34" charset="0"/>
              </a:rPr>
              <a:t>, sed do </a:t>
            </a:r>
            <a:r>
              <a:rPr lang="en-US" sz="2000" dirty="0" err="1">
                <a:solidFill>
                  <a:schemeClr val="bg1"/>
                </a:solidFill>
                <a:latin typeface="Arial" panose="020B0604020202020204" pitchFamily="34" charset="0"/>
              </a:rPr>
              <a:t>eiusmod</a:t>
            </a:r>
            <a:r>
              <a:rPr lang="en-US" sz="2000" dirty="0">
                <a:solidFill>
                  <a:schemeClr val="bg1"/>
                </a:solidFill>
                <a:latin typeface="Arial" panose="020B0604020202020204" pitchFamily="34" charset="0"/>
              </a:rPr>
              <a:t> </a:t>
            </a:r>
            <a:r>
              <a:rPr lang="en-US" sz="2000" dirty="0" err="1">
                <a:solidFill>
                  <a:schemeClr val="bg1"/>
                </a:solidFill>
                <a:latin typeface="Arial" panose="020B0604020202020204" pitchFamily="34" charset="0"/>
              </a:rPr>
              <a:t>tempor</a:t>
            </a:r>
            <a:r>
              <a:rPr lang="en-US" sz="2000" dirty="0">
                <a:solidFill>
                  <a:schemeClr val="bg1"/>
                </a:solidFill>
                <a:latin typeface="Arial" panose="020B0604020202020204" pitchFamily="34" charset="0"/>
              </a:rPr>
              <a:t> </a:t>
            </a:r>
            <a:r>
              <a:rPr lang="en-US" sz="2000" dirty="0" err="1">
                <a:solidFill>
                  <a:schemeClr val="bg1"/>
                </a:solidFill>
                <a:latin typeface="Arial" panose="020B0604020202020204" pitchFamily="34" charset="0"/>
              </a:rPr>
              <a:t>incididunt</a:t>
            </a:r>
            <a:r>
              <a:rPr lang="en-US" sz="2000" dirty="0">
                <a:solidFill>
                  <a:schemeClr val="bg1"/>
                </a:solidFill>
                <a:latin typeface="Arial" panose="020B0604020202020204" pitchFamily="34" charset="0"/>
              </a:rPr>
              <a:t> </a:t>
            </a:r>
            <a:r>
              <a:rPr lang="en-US" sz="2000" dirty="0" err="1">
                <a:solidFill>
                  <a:schemeClr val="bg1"/>
                </a:solidFill>
                <a:latin typeface="Arial" panose="020B0604020202020204" pitchFamily="34" charset="0"/>
              </a:rPr>
              <a:t>ut</a:t>
            </a:r>
            <a:r>
              <a:rPr lang="en-US" sz="2000" dirty="0">
                <a:solidFill>
                  <a:schemeClr val="bg1"/>
                </a:solidFill>
                <a:latin typeface="Arial" panose="020B0604020202020204" pitchFamily="34" charset="0"/>
              </a:rPr>
              <a:t> </a:t>
            </a:r>
            <a:r>
              <a:rPr lang="en-US" sz="2000" dirty="0" err="1">
                <a:solidFill>
                  <a:schemeClr val="bg1"/>
                </a:solidFill>
                <a:latin typeface="Arial" panose="020B0604020202020204" pitchFamily="34" charset="0"/>
              </a:rPr>
              <a:t>labore</a:t>
            </a:r>
            <a:r>
              <a:rPr lang="en-US" sz="2000" dirty="0">
                <a:solidFill>
                  <a:schemeClr val="bg1"/>
                </a:solidFill>
                <a:latin typeface="Arial" panose="020B0604020202020204" pitchFamily="34" charset="0"/>
              </a:rPr>
              <a:t> et dolore magna </a:t>
            </a:r>
            <a:r>
              <a:rPr lang="en-US" sz="2000" dirty="0" err="1">
                <a:solidFill>
                  <a:schemeClr val="bg1"/>
                </a:solidFill>
                <a:latin typeface="Arial" panose="020B0604020202020204" pitchFamily="34" charset="0"/>
              </a:rPr>
              <a:t>aliqua</a:t>
            </a:r>
            <a:r>
              <a:rPr lang="en-US" sz="2000" dirty="0">
                <a:solidFill>
                  <a:schemeClr val="bg1"/>
                </a:solidFill>
                <a:latin typeface="Arial" panose="020B0604020202020204" pitchFamily="34" charset="0"/>
              </a:rPr>
              <a:t>. Felis </a:t>
            </a:r>
            <a:r>
              <a:rPr lang="en-US" sz="2000" dirty="0" err="1">
                <a:solidFill>
                  <a:schemeClr val="bg1"/>
                </a:solidFill>
                <a:latin typeface="Arial" panose="020B0604020202020204" pitchFamily="34" charset="0"/>
              </a:rPr>
              <a:t>imperdiet</a:t>
            </a:r>
            <a:r>
              <a:rPr lang="en-US" sz="2000" dirty="0">
                <a:solidFill>
                  <a:schemeClr val="bg1"/>
                </a:solidFill>
                <a:latin typeface="Arial" panose="020B0604020202020204" pitchFamily="34" charset="0"/>
              </a:rPr>
              <a:t> </a:t>
            </a:r>
            <a:r>
              <a:rPr lang="en-US" sz="2000" dirty="0" err="1">
                <a:solidFill>
                  <a:schemeClr val="bg1"/>
                </a:solidFill>
                <a:latin typeface="Arial" panose="020B0604020202020204" pitchFamily="34" charset="0"/>
              </a:rPr>
              <a:t>proin</a:t>
            </a:r>
            <a:r>
              <a:rPr lang="en-US" sz="2000" dirty="0">
                <a:solidFill>
                  <a:schemeClr val="bg1"/>
                </a:solidFill>
                <a:latin typeface="Arial" panose="020B0604020202020204" pitchFamily="34" charset="0"/>
              </a:rPr>
              <a:t> fermentum </a:t>
            </a:r>
            <a:r>
              <a:rPr lang="en-US" sz="2000" dirty="0" err="1">
                <a:solidFill>
                  <a:schemeClr val="bg1"/>
                </a:solidFill>
                <a:latin typeface="Arial" panose="020B0604020202020204" pitchFamily="34" charset="0"/>
              </a:rPr>
              <a:t>leo</a:t>
            </a:r>
            <a:r>
              <a:rPr lang="en-US" sz="2000" dirty="0">
                <a:solidFill>
                  <a:schemeClr val="bg1"/>
                </a:solidFill>
                <a:latin typeface="Arial" panose="020B0604020202020204" pitchFamily="34" charset="0"/>
              </a:rPr>
              <a:t> vel </a:t>
            </a:r>
            <a:r>
              <a:rPr lang="en-US" sz="2000" dirty="0" err="1">
                <a:solidFill>
                  <a:schemeClr val="bg1"/>
                </a:solidFill>
                <a:latin typeface="Arial" panose="020B0604020202020204" pitchFamily="34" charset="0"/>
              </a:rPr>
              <a:t>orci</a:t>
            </a:r>
            <a:r>
              <a:rPr lang="en-US" sz="2000" dirty="0">
                <a:solidFill>
                  <a:schemeClr val="bg1"/>
                </a:solidFill>
                <a:latin typeface="Arial" panose="020B0604020202020204" pitchFamily="34" charset="0"/>
              </a:rPr>
              <a:t> porta non. </a:t>
            </a:r>
            <a:r>
              <a:rPr lang="en-US" sz="2000" dirty="0" err="1">
                <a:solidFill>
                  <a:schemeClr val="bg1"/>
                </a:solidFill>
                <a:latin typeface="Arial" panose="020B0604020202020204" pitchFamily="34" charset="0"/>
              </a:rPr>
              <a:t>Dictumst</a:t>
            </a:r>
            <a:r>
              <a:rPr lang="en-US" sz="2000" dirty="0">
                <a:solidFill>
                  <a:schemeClr val="bg1"/>
                </a:solidFill>
                <a:latin typeface="Arial" panose="020B0604020202020204" pitchFamily="34" charset="0"/>
              </a:rPr>
              <a:t> </a:t>
            </a:r>
            <a:r>
              <a:rPr lang="en-US" sz="2000" dirty="0" err="1">
                <a:solidFill>
                  <a:schemeClr val="bg1"/>
                </a:solidFill>
                <a:latin typeface="Arial" panose="020B0604020202020204" pitchFamily="34" charset="0"/>
              </a:rPr>
              <a:t>quisque</a:t>
            </a:r>
            <a:r>
              <a:rPr lang="en-US" sz="2000" dirty="0">
                <a:solidFill>
                  <a:schemeClr val="bg1"/>
                </a:solidFill>
                <a:latin typeface="Arial" panose="020B0604020202020204" pitchFamily="34" charset="0"/>
              </a:rPr>
              <a:t> </a:t>
            </a:r>
            <a:r>
              <a:rPr lang="en-US" sz="2000" dirty="0" err="1">
                <a:solidFill>
                  <a:schemeClr val="bg1"/>
                </a:solidFill>
                <a:latin typeface="Arial" panose="020B0604020202020204" pitchFamily="34" charset="0"/>
              </a:rPr>
              <a:t>sagittis</a:t>
            </a:r>
            <a:r>
              <a:rPr lang="en-US" sz="2000" dirty="0">
                <a:solidFill>
                  <a:schemeClr val="bg1"/>
                </a:solidFill>
                <a:latin typeface="Arial" panose="020B0604020202020204" pitchFamily="34" charset="0"/>
              </a:rPr>
              <a:t> </a:t>
            </a:r>
            <a:r>
              <a:rPr lang="en-US" sz="2000" dirty="0" err="1">
                <a:solidFill>
                  <a:schemeClr val="bg1"/>
                </a:solidFill>
                <a:latin typeface="Arial" panose="020B0604020202020204" pitchFamily="34" charset="0"/>
              </a:rPr>
              <a:t>purus</a:t>
            </a:r>
            <a:r>
              <a:rPr lang="en-US" sz="2000" dirty="0">
                <a:solidFill>
                  <a:schemeClr val="bg1"/>
                </a:solidFill>
                <a:latin typeface="Arial" panose="020B0604020202020204" pitchFamily="34" charset="0"/>
              </a:rPr>
              <a:t> sit  </a:t>
            </a:r>
            <a:r>
              <a:rPr lang="en-US" sz="2000" dirty="0" err="1">
                <a:solidFill>
                  <a:schemeClr val="bg1"/>
                </a:solidFill>
                <a:latin typeface="Arial" panose="020B0604020202020204" pitchFamily="34" charset="0"/>
              </a:rPr>
              <a:t>amet</a:t>
            </a:r>
            <a:r>
              <a:rPr lang="en-US" sz="2000" dirty="0">
                <a:solidFill>
                  <a:schemeClr val="bg1"/>
                </a:solidFill>
                <a:latin typeface="Arial" panose="020B0604020202020204" pitchFamily="34" charset="0"/>
              </a:rPr>
              <a:t> </a:t>
            </a:r>
            <a:r>
              <a:rPr lang="en-US" sz="2000" dirty="0" err="1">
                <a:solidFill>
                  <a:schemeClr val="bg1"/>
                </a:solidFill>
                <a:latin typeface="Arial" panose="020B0604020202020204" pitchFamily="34" charset="0"/>
              </a:rPr>
              <a:t>volutpat</a:t>
            </a:r>
            <a:r>
              <a:rPr lang="en-US" sz="2000" dirty="0">
                <a:solidFill>
                  <a:schemeClr val="bg1"/>
                </a:solidFill>
                <a:latin typeface="Arial" panose="020B0604020202020204" pitchFamily="34" charset="0"/>
              </a:rPr>
              <a:t>.</a:t>
            </a:r>
          </a:p>
        </p:txBody>
      </p:sp>
      <p:cxnSp>
        <p:nvCxnSpPr>
          <p:cNvPr id="11" name="Straight Connector 10">
            <a:extLst>
              <a:ext uri="{FF2B5EF4-FFF2-40B4-BE49-F238E27FC236}">
                <a16:creationId xmlns:a16="http://schemas.microsoft.com/office/drawing/2014/main" id="{FC470976-FFAD-FF4D-88C0-372D1E35504C}"/>
              </a:ext>
            </a:extLst>
          </p:cNvPr>
          <p:cNvCxnSpPr>
            <a:cxnSpLocks/>
          </p:cNvCxnSpPr>
          <p:nvPr userDrawn="1"/>
        </p:nvCxnSpPr>
        <p:spPr>
          <a:xfrm>
            <a:off x="6096000" y="1141947"/>
            <a:ext cx="4563627" cy="0"/>
          </a:xfrm>
          <a:prstGeom prst="line">
            <a:avLst/>
          </a:prstGeom>
          <a:ln>
            <a:solidFill>
              <a:schemeClr val="accent3"/>
            </a:solidFill>
          </a:ln>
        </p:spPr>
        <p:style>
          <a:lnRef idx="1">
            <a:schemeClr val="accent3"/>
          </a:lnRef>
          <a:fillRef idx="0">
            <a:schemeClr val="accent3"/>
          </a:fillRef>
          <a:effectRef idx="0">
            <a:schemeClr val="accent3"/>
          </a:effectRef>
          <a:fontRef idx="minor">
            <a:schemeClr val="tx1"/>
          </a:fontRef>
        </p:style>
      </p:cxnSp>
      <p:pic>
        <p:nvPicPr>
          <p:cNvPr id="12" name="Picture 11">
            <a:extLst>
              <a:ext uri="{FF2B5EF4-FFF2-40B4-BE49-F238E27FC236}">
                <a16:creationId xmlns:a16="http://schemas.microsoft.com/office/drawing/2014/main" id="{C9FC6CA2-8C90-0E4F-A03B-0E5C88D55E0E}"/>
              </a:ext>
            </a:extLst>
          </p:cNvPr>
          <p:cNvPicPr>
            <a:picLocks noChangeAspect="1"/>
          </p:cNvPicPr>
          <p:nvPr userDrawn="1"/>
        </p:nvPicPr>
        <p:blipFill>
          <a:blip r:embed="rId2"/>
          <a:stretch>
            <a:fillRect/>
          </a:stretch>
        </p:blipFill>
        <p:spPr>
          <a:xfrm>
            <a:off x="205368" y="6493758"/>
            <a:ext cx="730344" cy="232381"/>
          </a:xfrm>
          <a:prstGeom prst="rect">
            <a:avLst/>
          </a:prstGeom>
        </p:spPr>
      </p:pic>
    </p:spTree>
    <p:extLst>
      <p:ext uri="{BB962C8B-B14F-4D97-AF65-F5344CB8AC3E}">
        <p14:creationId xmlns:p14="http://schemas.microsoft.com/office/powerpoint/2010/main" val="1010839228"/>
      </p:ext>
    </p:extLst>
  </p:cSld>
  <p:clrMapOvr>
    <a:masterClrMapping/>
  </p:clrMapOvr>
  <p:extLst>
    <p:ext uri="{DCECCB84-F9BA-43D5-87BE-67443E8EF086}">
      <p15:sldGuideLst xmlns:p15="http://schemas.microsoft.com/office/powerpoint/2012/main">
        <p15:guide id="1" orient="horz" pos="720" userDrawn="1">
          <p15:clr>
            <a:srgbClr val="FBAE40"/>
          </p15:clr>
        </p15:guide>
        <p15:guide id="2" pos="3264" userDrawn="1">
          <p15:clr>
            <a:srgbClr val="FBAE40"/>
          </p15:clr>
        </p15:guide>
        <p15:guide id="3" pos="7296"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W Quote and Sections">
    <p:bg>
      <p:bgPr>
        <a:solidFill>
          <a:schemeClr val="bg2"/>
        </a:solidFill>
        <a:effectLst/>
      </p:bgPr>
    </p:bg>
    <p:spTree>
      <p:nvGrpSpPr>
        <p:cNvPr id="1" name=""/>
        <p:cNvGrpSpPr/>
        <p:nvPr/>
      </p:nvGrpSpPr>
      <p:grpSpPr>
        <a:xfrm>
          <a:off x="0" y="0"/>
          <a:ext cx="0" cy="0"/>
          <a:chOff x="0" y="0"/>
          <a:chExt cx="0" cy="0"/>
        </a:xfrm>
      </p:grpSpPr>
      <p:sp>
        <p:nvSpPr>
          <p:cNvPr id="25" name="Text Placeholder 24">
            <a:extLst>
              <a:ext uri="{FF2B5EF4-FFF2-40B4-BE49-F238E27FC236}">
                <a16:creationId xmlns:a16="http://schemas.microsoft.com/office/drawing/2014/main" id="{173F132F-CB7E-FA4D-8ED3-EAEE05A62B9A}"/>
              </a:ext>
            </a:extLst>
          </p:cNvPr>
          <p:cNvSpPr>
            <a:spLocks noGrp="1"/>
          </p:cNvSpPr>
          <p:nvPr>
            <p:ph type="body" sz="quarter" idx="21" hasCustomPrompt="1"/>
          </p:nvPr>
        </p:nvSpPr>
        <p:spPr>
          <a:xfrm>
            <a:off x="190500" y="182563"/>
            <a:ext cx="4046538" cy="285750"/>
          </a:xfrm>
        </p:spPr>
        <p:txBody>
          <a:bodyPr lIns="0" tIns="0" rIns="0" bIns="0">
            <a:noAutofit/>
          </a:bodyPr>
          <a:lstStyle>
            <a:lvl1pPr marL="0" indent="0">
              <a:buNone/>
              <a:defRPr sz="2000">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Section title</a:t>
            </a:r>
          </a:p>
        </p:txBody>
      </p:sp>
      <p:sp>
        <p:nvSpPr>
          <p:cNvPr id="26" name="Text Placeholder 24">
            <a:extLst>
              <a:ext uri="{FF2B5EF4-FFF2-40B4-BE49-F238E27FC236}">
                <a16:creationId xmlns:a16="http://schemas.microsoft.com/office/drawing/2014/main" id="{581B4F14-1CA5-9043-89C7-3310FBC77E03}"/>
              </a:ext>
            </a:extLst>
          </p:cNvPr>
          <p:cNvSpPr>
            <a:spLocks noGrp="1"/>
          </p:cNvSpPr>
          <p:nvPr>
            <p:ph type="body" sz="quarter" idx="22" hasCustomPrompt="1"/>
          </p:nvPr>
        </p:nvSpPr>
        <p:spPr>
          <a:xfrm>
            <a:off x="190500" y="457554"/>
            <a:ext cx="4046538" cy="285750"/>
          </a:xfrm>
        </p:spPr>
        <p:txBody>
          <a:bodyPr lIns="0" tIns="0" rIns="0" bIns="0">
            <a:noAutofit/>
          </a:bodyPr>
          <a:lstStyle>
            <a:lvl1pPr marL="0" indent="0">
              <a:buNone/>
              <a:defRPr sz="200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Heading</a:t>
            </a:r>
          </a:p>
        </p:txBody>
      </p:sp>
      <p:sp>
        <p:nvSpPr>
          <p:cNvPr id="7" name="Slide Number Placeholder 5">
            <a:extLst>
              <a:ext uri="{FF2B5EF4-FFF2-40B4-BE49-F238E27FC236}">
                <a16:creationId xmlns:a16="http://schemas.microsoft.com/office/drawing/2014/main" id="{E489DAC4-9EDB-B94E-A01F-D6178D491AE2}"/>
              </a:ext>
            </a:extLst>
          </p:cNvPr>
          <p:cNvSpPr>
            <a:spLocks noGrp="1"/>
          </p:cNvSpPr>
          <p:nvPr>
            <p:ph type="sldNum" sz="quarter" idx="12"/>
          </p:nvPr>
        </p:nvSpPr>
        <p:spPr>
          <a:xfrm>
            <a:off x="9258300" y="6534316"/>
            <a:ext cx="2743200" cy="126789"/>
          </a:xfrm>
          <a:prstGeom prst="rect">
            <a:avLst/>
          </a:prstGeom>
        </p:spPr>
        <p:txBody>
          <a:bodyPr>
            <a:noAutofit/>
          </a:bodyPr>
          <a:lstStyle>
            <a:lvl1pPr>
              <a:defRPr sz="900">
                <a:solidFill>
                  <a:schemeClr val="bg1"/>
                </a:solidFill>
              </a:defRPr>
            </a:lvl1pPr>
          </a:lstStyle>
          <a:p>
            <a:fld id="{BB55D76A-9B6E-CD41-ABBE-F6C938295BAD}" type="slidenum">
              <a:rPr lang="en-US" smtClean="0"/>
              <a:pPr/>
              <a:t>‹#›</a:t>
            </a:fld>
            <a:endParaRPr lang="en-US" dirty="0"/>
          </a:p>
        </p:txBody>
      </p:sp>
      <p:sp>
        <p:nvSpPr>
          <p:cNvPr id="8" name="Text Placeholder 3">
            <a:extLst>
              <a:ext uri="{FF2B5EF4-FFF2-40B4-BE49-F238E27FC236}">
                <a16:creationId xmlns:a16="http://schemas.microsoft.com/office/drawing/2014/main" id="{7B29B049-BD15-824A-8DF3-3FD5C424B449}"/>
              </a:ext>
            </a:extLst>
          </p:cNvPr>
          <p:cNvSpPr>
            <a:spLocks noGrp="1"/>
          </p:cNvSpPr>
          <p:nvPr>
            <p:ph type="body" sz="quarter" idx="14" hasCustomPrompt="1"/>
          </p:nvPr>
        </p:nvSpPr>
        <p:spPr>
          <a:xfrm>
            <a:off x="6096000" y="6534316"/>
            <a:ext cx="1219200" cy="134059"/>
          </a:xfrm>
        </p:spPr>
        <p:txBody>
          <a:bodyPr lIns="0" tIns="0" rIns="0" bIns="0">
            <a:noAutofit/>
          </a:bodyPr>
          <a:lstStyle>
            <a:lvl1pPr marL="0" indent="0" algn="r">
              <a:buNone/>
              <a:defRPr sz="900">
                <a:solidFill>
                  <a:schemeClr val="bg1"/>
                </a:solidFill>
              </a:defRPr>
            </a:lvl1pPr>
            <a:lvl2pPr marL="457200" indent="0">
              <a:buFont typeface="Arial" panose="020B0604020202020204" pitchFamily="34" charset="0"/>
              <a:buNone/>
              <a:defRPr/>
            </a:lvl2pPr>
          </a:lstStyle>
          <a:p>
            <a:pPr lvl="0"/>
            <a:r>
              <a:rPr lang="en-US" dirty="0"/>
              <a:t>04.08.21</a:t>
            </a:r>
          </a:p>
        </p:txBody>
      </p:sp>
      <p:sp>
        <p:nvSpPr>
          <p:cNvPr id="24" name="Text Placeholder 4">
            <a:extLst>
              <a:ext uri="{FF2B5EF4-FFF2-40B4-BE49-F238E27FC236}">
                <a16:creationId xmlns:a16="http://schemas.microsoft.com/office/drawing/2014/main" id="{DEB15A68-363E-E442-BC4A-CFBD8A5D587C}"/>
              </a:ext>
            </a:extLst>
          </p:cNvPr>
          <p:cNvSpPr>
            <a:spLocks noGrp="1"/>
          </p:cNvSpPr>
          <p:nvPr>
            <p:ph type="body" sz="quarter" idx="16" hasCustomPrompt="1"/>
          </p:nvPr>
        </p:nvSpPr>
        <p:spPr>
          <a:xfrm>
            <a:off x="190500" y="1143000"/>
            <a:ext cx="4991100" cy="2089150"/>
          </a:xfrm>
        </p:spPr>
        <p:txBody>
          <a:bodyPr lIns="0" tIns="0" rIns="0" bIns="0">
            <a:noAutofit/>
          </a:bodyPr>
          <a:lstStyle>
            <a:lvl1pPr marL="0" indent="0">
              <a:buNone/>
              <a:defRPr sz="3200">
                <a:solidFill>
                  <a:schemeClr val="bg1"/>
                </a:solidFill>
              </a:defRPr>
            </a:lvl1pPr>
          </a:lstStyle>
          <a:p>
            <a:pPr lvl="0"/>
            <a:r>
              <a:rPr lang="en-US" dirty="0"/>
              <a:t>Add body text here–Lorem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endParaRPr lang="en-US" dirty="0"/>
          </a:p>
        </p:txBody>
      </p:sp>
      <p:sp>
        <p:nvSpPr>
          <p:cNvPr id="27" name="Text Placeholder 4">
            <a:extLst>
              <a:ext uri="{FF2B5EF4-FFF2-40B4-BE49-F238E27FC236}">
                <a16:creationId xmlns:a16="http://schemas.microsoft.com/office/drawing/2014/main" id="{672D6046-4BD5-8C4A-9B3B-5F06C6EF002A}"/>
              </a:ext>
            </a:extLst>
          </p:cNvPr>
          <p:cNvSpPr>
            <a:spLocks noGrp="1"/>
          </p:cNvSpPr>
          <p:nvPr>
            <p:ph type="body" sz="quarter" idx="23" hasCustomPrompt="1"/>
          </p:nvPr>
        </p:nvSpPr>
        <p:spPr>
          <a:xfrm>
            <a:off x="6109832" y="1143000"/>
            <a:ext cx="5061752" cy="1241507"/>
          </a:xfrm>
        </p:spPr>
        <p:txBody>
          <a:bodyPr lIns="0" tIns="0" rIns="0" bIns="0">
            <a:noAutofit/>
          </a:bodyPr>
          <a:lstStyle>
            <a:lvl1pPr marL="0" indent="0">
              <a:buNone/>
              <a:defRPr sz="3200">
                <a:solidFill>
                  <a:schemeClr val="bg1"/>
                </a:solidFill>
              </a:defRPr>
            </a:lvl1pPr>
          </a:lstStyle>
          <a:p>
            <a:pPr lvl="0"/>
            <a:r>
              <a:rPr lang="en-US" dirty="0"/>
              <a:t>Quote–Lorem ipsum dolor sit </a:t>
            </a:r>
            <a:r>
              <a:rPr lang="en-US" dirty="0" err="1"/>
              <a:t>amet</a:t>
            </a:r>
            <a:endParaRPr lang="en-US" dirty="0"/>
          </a:p>
        </p:txBody>
      </p:sp>
      <p:sp>
        <p:nvSpPr>
          <p:cNvPr id="5" name="Text Placeholder 4">
            <a:extLst>
              <a:ext uri="{FF2B5EF4-FFF2-40B4-BE49-F238E27FC236}">
                <a16:creationId xmlns:a16="http://schemas.microsoft.com/office/drawing/2014/main" id="{1DD651C6-1E75-2541-A17C-C23BB84F50ED}"/>
              </a:ext>
            </a:extLst>
          </p:cNvPr>
          <p:cNvSpPr>
            <a:spLocks noGrp="1"/>
          </p:cNvSpPr>
          <p:nvPr>
            <p:ph type="body" sz="quarter" idx="24" hasCustomPrompt="1"/>
          </p:nvPr>
        </p:nvSpPr>
        <p:spPr>
          <a:xfrm>
            <a:off x="6096000" y="3117127"/>
            <a:ext cx="2114675" cy="987425"/>
          </a:xfrm>
        </p:spPr>
        <p:txBody>
          <a:bodyPr lIns="0" tIns="0" rIns="0" bIns="0">
            <a:noAutofit/>
          </a:bodyPr>
          <a:lstStyle>
            <a:lvl1pPr marL="0" indent="0">
              <a:buNone/>
              <a:defRPr sz="1400">
                <a:solidFill>
                  <a:schemeClr val="bg1"/>
                </a:solidFill>
              </a:defRPr>
            </a:lvl1pPr>
          </a:lstStyle>
          <a:p>
            <a:pPr lvl="0"/>
            <a:r>
              <a:rPr lang="en-US" sz="1400" dirty="0"/>
              <a:t>Add text-–Lorem ipsum dolor sit </a:t>
            </a:r>
            <a:r>
              <a:rPr lang="en-US" sz="1400" dirty="0" err="1"/>
              <a:t>amet</a:t>
            </a:r>
            <a:r>
              <a:rPr lang="en-US" sz="1400" dirty="0"/>
              <a:t>, </a:t>
            </a:r>
            <a:r>
              <a:rPr lang="en-US" sz="1400" dirty="0" err="1"/>
              <a:t>consectetur</a:t>
            </a:r>
            <a:r>
              <a:rPr lang="en-US" sz="1400" dirty="0"/>
              <a:t> </a:t>
            </a:r>
            <a:r>
              <a:rPr lang="en-US" sz="1400" dirty="0" err="1"/>
              <a:t>adipiscing</a:t>
            </a:r>
            <a:r>
              <a:rPr lang="en-US" sz="1400" dirty="0"/>
              <a:t> </a:t>
            </a:r>
            <a:r>
              <a:rPr lang="en-US" sz="1400" dirty="0" err="1"/>
              <a:t>elit</a:t>
            </a:r>
            <a:r>
              <a:rPr lang="en-US" sz="1400" dirty="0"/>
              <a:t>, sed do </a:t>
            </a:r>
            <a:r>
              <a:rPr lang="en-US" sz="1400" dirty="0" err="1"/>
              <a:t>eiusmod</a:t>
            </a:r>
            <a:r>
              <a:rPr lang="en-US" sz="1400" dirty="0"/>
              <a:t> </a:t>
            </a:r>
            <a:r>
              <a:rPr lang="en-US" sz="1400" dirty="0" err="1"/>
              <a:t>tempor</a:t>
            </a:r>
            <a:r>
              <a:rPr lang="en-US" sz="1400" dirty="0"/>
              <a:t> </a:t>
            </a:r>
            <a:r>
              <a:rPr lang="en-US" sz="1400" dirty="0" err="1"/>
              <a:t>ut</a:t>
            </a:r>
            <a:r>
              <a:rPr lang="en-US" sz="1400" dirty="0"/>
              <a:t> </a:t>
            </a:r>
            <a:r>
              <a:rPr lang="en-US" sz="1400" dirty="0" err="1"/>
              <a:t>labore</a:t>
            </a:r>
            <a:r>
              <a:rPr lang="en-US" sz="1400" dirty="0"/>
              <a:t>.</a:t>
            </a:r>
            <a:endParaRPr lang="en-US" dirty="0"/>
          </a:p>
        </p:txBody>
      </p:sp>
      <p:sp>
        <p:nvSpPr>
          <p:cNvPr id="30" name="Text Placeholder 4">
            <a:extLst>
              <a:ext uri="{FF2B5EF4-FFF2-40B4-BE49-F238E27FC236}">
                <a16:creationId xmlns:a16="http://schemas.microsoft.com/office/drawing/2014/main" id="{EF70D999-88B1-6E43-A886-21853FE9212D}"/>
              </a:ext>
            </a:extLst>
          </p:cNvPr>
          <p:cNvSpPr>
            <a:spLocks noGrp="1"/>
          </p:cNvSpPr>
          <p:nvPr>
            <p:ph type="body" sz="quarter" idx="25" hasCustomPrompt="1"/>
          </p:nvPr>
        </p:nvSpPr>
        <p:spPr>
          <a:xfrm>
            <a:off x="6109832" y="4838700"/>
            <a:ext cx="2114675" cy="987425"/>
          </a:xfrm>
        </p:spPr>
        <p:txBody>
          <a:bodyPr lIns="0" tIns="0" rIns="0" bIns="0">
            <a:noAutofit/>
          </a:bodyPr>
          <a:lstStyle>
            <a:lvl1pPr marL="0" indent="0">
              <a:buNone/>
              <a:defRPr sz="1400">
                <a:solidFill>
                  <a:schemeClr val="bg1"/>
                </a:solidFill>
              </a:defRPr>
            </a:lvl1pPr>
          </a:lstStyle>
          <a:p>
            <a:pPr lvl="0"/>
            <a:r>
              <a:rPr lang="en-US" sz="1400" dirty="0"/>
              <a:t>Add text-–Lorem ipsum dolor sit </a:t>
            </a:r>
            <a:r>
              <a:rPr lang="en-US" sz="1400" dirty="0" err="1"/>
              <a:t>amet</a:t>
            </a:r>
            <a:r>
              <a:rPr lang="en-US" sz="1400" dirty="0"/>
              <a:t>, </a:t>
            </a:r>
            <a:r>
              <a:rPr lang="en-US" sz="1400" dirty="0" err="1"/>
              <a:t>consectetur</a:t>
            </a:r>
            <a:r>
              <a:rPr lang="en-US" sz="1400" dirty="0"/>
              <a:t> </a:t>
            </a:r>
            <a:r>
              <a:rPr lang="en-US" sz="1400" dirty="0" err="1"/>
              <a:t>adipiscing</a:t>
            </a:r>
            <a:r>
              <a:rPr lang="en-US" sz="1400" dirty="0"/>
              <a:t> </a:t>
            </a:r>
            <a:r>
              <a:rPr lang="en-US" sz="1400" dirty="0" err="1"/>
              <a:t>elit</a:t>
            </a:r>
            <a:r>
              <a:rPr lang="en-US" sz="1400" dirty="0"/>
              <a:t>, sed do </a:t>
            </a:r>
            <a:r>
              <a:rPr lang="en-US" sz="1400" dirty="0" err="1"/>
              <a:t>eiusmod</a:t>
            </a:r>
            <a:r>
              <a:rPr lang="en-US" sz="1400" dirty="0"/>
              <a:t> </a:t>
            </a:r>
            <a:r>
              <a:rPr lang="en-US" sz="1400" dirty="0" err="1"/>
              <a:t>tempor</a:t>
            </a:r>
            <a:r>
              <a:rPr lang="en-US" sz="1400" dirty="0"/>
              <a:t> </a:t>
            </a:r>
            <a:r>
              <a:rPr lang="en-US" sz="1400" dirty="0" err="1"/>
              <a:t>ut</a:t>
            </a:r>
            <a:r>
              <a:rPr lang="en-US" sz="1400" dirty="0"/>
              <a:t> </a:t>
            </a:r>
            <a:r>
              <a:rPr lang="en-US" sz="1400" dirty="0" err="1"/>
              <a:t>labore</a:t>
            </a:r>
            <a:r>
              <a:rPr lang="en-US" sz="1400" dirty="0"/>
              <a:t>.</a:t>
            </a:r>
            <a:endParaRPr lang="en-US" dirty="0"/>
          </a:p>
        </p:txBody>
      </p:sp>
      <p:sp>
        <p:nvSpPr>
          <p:cNvPr id="31" name="Text Placeholder 4">
            <a:extLst>
              <a:ext uri="{FF2B5EF4-FFF2-40B4-BE49-F238E27FC236}">
                <a16:creationId xmlns:a16="http://schemas.microsoft.com/office/drawing/2014/main" id="{3DC8C95E-1FEF-FA42-8BE0-F0DEDE2178D7}"/>
              </a:ext>
            </a:extLst>
          </p:cNvPr>
          <p:cNvSpPr>
            <a:spLocks noGrp="1"/>
          </p:cNvSpPr>
          <p:nvPr>
            <p:ph type="body" sz="quarter" idx="26" hasCustomPrompt="1"/>
          </p:nvPr>
        </p:nvSpPr>
        <p:spPr>
          <a:xfrm>
            <a:off x="9340401" y="3124200"/>
            <a:ext cx="2114675" cy="987425"/>
          </a:xfrm>
        </p:spPr>
        <p:txBody>
          <a:bodyPr lIns="0" tIns="0" rIns="0" bIns="0">
            <a:noAutofit/>
          </a:bodyPr>
          <a:lstStyle>
            <a:lvl1pPr marL="0" indent="0">
              <a:buNone/>
              <a:defRPr sz="1400">
                <a:solidFill>
                  <a:schemeClr val="bg1"/>
                </a:solidFill>
              </a:defRPr>
            </a:lvl1pPr>
          </a:lstStyle>
          <a:p>
            <a:pPr lvl="0"/>
            <a:r>
              <a:rPr lang="en-US" sz="1400" dirty="0"/>
              <a:t>Add text-–Lorem ipsum dolor sit </a:t>
            </a:r>
            <a:r>
              <a:rPr lang="en-US" sz="1400" dirty="0" err="1"/>
              <a:t>amet</a:t>
            </a:r>
            <a:r>
              <a:rPr lang="en-US" sz="1400" dirty="0"/>
              <a:t>, </a:t>
            </a:r>
            <a:r>
              <a:rPr lang="en-US" sz="1400" dirty="0" err="1"/>
              <a:t>consectetur</a:t>
            </a:r>
            <a:r>
              <a:rPr lang="en-US" sz="1400" dirty="0"/>
              <a:t> </a:t>
            </a:r>
            <a:r>
              <a:rPr lang="en-US" sz="1400" dirty="0" err="1"/>
              <a:t>adipiscing</a:t>
            </a:r>
            <a:r>
              <a:rPr lang="en-US" sz="1400" dirty="0"/>
              <a:t> </a:t>
            </a:r>
            <a:r>
              <a:rPr lang="en-US" sz="1400" dirty="0" err="1"/>
              <a:t>elit</a:t>
            </a:r>
            <a:r>
              <a:rPr lang="en-US" sz="1400" dirty="0"/>
              <a:t>, sed do </a:t>
            </a:r>
            <a:r>
              <a:rPr lang="en-US" sz="1400" dirty="0" err="1"/>
              <a:t>eiusmod</a:t>
            </a:r>
            <a:r>
              <a:rPr lang="en-US" sz="1400" dirty="0"/>
              <a:t> </a:t>
            </a:r>
            <a:r>
              <a:rPr lang="en-US" sz="1400" dirty="0" err="1"/>
              <a:t>tempor</a:t>
            </a:r>
            <a:r>
              <a:rPr lang="en-US" sz="1400" dirty="0"/>
              <a:t> </a:t>
            </a:r>
            <a:r>
              <a:rPr lang="en-US" sz="1400" dirty="0" err="1"/>
              <a:t>ut</a:t>
            </a:r>
            <a:r>
              <a:rPr lang="en-US" sz="1400" dirty="0"/>
              <a:t> </a:t>
            </a:r>
            <a:r>
              <a:rPr lang="en-US" sz="1400" dirty="0" err="1"/>
              <a:t>labore</a:t>
            </a:r>
            <a:r>
              <a:rPr lang="en-US" sz="1400" dirty="0"/>
              <a:t>.</a:t>
            </a:r>
            <a:endParaRPr lang="en-US" dirty="0"/>
          </a:p>
        </p:txBody>
      </p:sp>
      <p:sp>
        <p:nvSpPr>
          <p:cNvPr id="32" name="Text Placeholder 4">
            <a:extLst>
              <a:ext uri="{FF2B5EF4-FFF2-40B4-BE49-F238E27FC236}">
                <a16:creationId xmlns:a16="http://schemas.microsoft.com/office/drawing/2014/main" id="{396BB525-A7EB-3046-AE47-0324227D377A}"/>
              </a:ext>
            </a:extLst>
          </p:cNvPr>
          <p:cNvSpPr>
            <a:spLocks noGrp="1"/>
          </p:cNvSpPr>
          <p:nvPr>
            <p:ph type="body" sz="quarter" idx="27" hasCustomPrompt="1"/>
          </p:nvPr>
        </p:nvSpPr>
        <p:spPr>
          <a:xfrm>
            <a:off x="9334500" y="4851318"/>
            <a:ext cx="2114675" cy="987425"/>
          </a:xfrm>
        </p:spPr>
        <p:txBody>
          <a:bodyPr lIns="0" tIns="0" rIns="0" bIns="0">
            <a:noAutofit/>
          </a:bodyPr>
          <a:lstStyle>
            <a:lvl1pPr marL="0" indent="0">
              <a:buNone/>
              <a:defRPr sz="1400">
                <a:solidFill>
                  <a:schemeClr val="bg1"/>
                </a:solidFill>
              </a:defRPr>
            </a:lvl1pPr>
          </a:lstStyle>
          <a:p>
            <a:pPr lvl="0"/>
            <a:r>
              <a:rPr lang="en-US" sz="1400" dirty="0"/>
              <a:t>Add text-–Lorem ipsum dolor sit </a:t>
            </a:r>
            <a:r>
              <a:rPr lang="en-US" sz="1400" dirty="0" err="1"/>
              <a:t>amet</a:t>
            </a:r>
            <a:r>
              <a:rPr lang="en-US" sz="1400" dirty="0"/>
              <a:t>, </a:t>
            </a:r>
            <a:r>
              <a:rPr lang="en-US" sz="1400" dirty="0" err="1"/>
              <a:t>consectetur</a:t>
            </a:r>
            <a:r>
              <a:rPr lang="en-US" sz="1400" dirty="0"/>
              <a:t> </a:t>
            </a:r>
            <a:r>
              <a:rPr lang="en-US" sz="1400" dirty="0" err="1"/>
              <a:t>adipiscing</a:t>
            </a:r>
            <a:r>
              <a:rPr lang="en-US" sz="1400" dirty="0"/>
              <a:t> </a:t>
            </a:r>
            <a:r>
              <a:rPr lang="en-US" sz="1400" dirty="0" err="1"/>
              <a:t>elit</a:t>
            </a:r>
            <a:r>
              <a:rPr lang="en-US" sz="1400" dirty="0"/>
              <a:t>, sed do </a:t>
            </a:r>
            <a:r>
              <a:rPr lang="en-US" sz="1400" dirty="0" err="1"/>
              <a:t>eiusmod</a:t>
            </a:r>
            <a:r>
              <a:rPr lang="en-US" sz="1400" dirty="0"/>
              <a:t> </a:t>
            </a:r>
            <a:r>
              <a:rPr lang="en-US" sz="1400" dirty="0" err="1"/>
              <a:t>tempor</a:t>
            </a:r>
            <a:r>
              <a:rPr lang="en-US" sz="1400" dirty="0"/>
              <a:t> </a:t>
            </a:r>
            <a:r>
              <a:rPr lang="en-US" sz="1400" dirty="0" err="1"/>
              <a:t>ut</a:t>
            </a:r>
            <a:r>
              <a:rPr lang="en-US" sz="1400" dirty="0"/>
              <a:t> </a:t>
            </a:r>
            <a:r>
              <a:rPr lang="en-US" sz="1400" dirty="0" err="1"/>
              <a:t>labore</a:t>
            </a:r>
            <a:r>
              <a:rPr lang="en-US" sz="1400" dirty="0"/>
              <a:t>.</a:t>
            </a:r>
            <a:endParaRPr lang="en-US" dirty="0"/>
          </a:p>
        </p:txBody>
      </p:sp>
      <p:sp>
        <p:nvSpPr>
          <p:cNvPr id="34" name="Text Placeholder 4">
            <a:extLst>
              <a:ext uri="{FF2B5EF4-FFF2-40B4-BE49-F238E27FC236}">
                <a16:creationId xmlns:a16="http://schemas.microsoft.com/office/drawing/2014/main" id="{6F924156-E1B8-B14F-A963-69768B30CBE8}"/>
              </a:ext>
            </a:extLst>
          </p:cNvPr>
          <p:cNvSpPr>
            <a:spLocks noGrp="1"/>
          </p:cNvSpPr>
          <p:nvPr>
            <p:ph type="body" sz="quarter" idx="28" hasCustomPrompt="1"/>
          </p:nvPr>
        </p:nvSpPr>
        <p:spPr>
          <a:xfrm>
            <a:off x="6096000" y="2628900"/>
            <a:ext cx="2114675" cy="369471"/>
          </a:xfrm>
        </p:spPr>
        <p:txBody>
          <a:bodyPr lIns="0" tIns="0" rIns="0" bIns="0">
            <a:noAutofit/>
          </a:bodyPr>
          <a:lstStyle>
            <a:lvl1pPr marL="0" indent="0">
              <a:buNone/>
              <a:defRPr sz="1800">
                <a:solidFill>
                  <a:schemeClr val="bg1"/>
                </a:solidFill>
              </a:defRPr>
            </a:lvl1pPr>
          </a:lstStyle>
          <a:p>
            <a:pPr lvl="0"/>
            <a:r>
              <a:rPr lang="en-US" dirty="0"/>
              <a:t>Section</a:t>
            </a:r>
          </a:p>
        </p:txBody>
      </p:sp>
      <p:sp>
        <p:nvSpPr>
          <p:cNvPr id="35" name="Text Placeholder 4">
            <a:extLst>
              <a:ext uri="{FF2B5EF4-FFF2-40B4-BE49-F238E27FC236}">
                <a16:creationId xmlns:a16="http://schemas.microsoft.com/office/drawing/2014/main" id="{7C8248D5-28FE-934C-AB72-DC1094D972E3}"/>
              </a:ext>
            </a:extLst>
          </p:cNvPr>
          <p:cNvSpPr>
            <a:spLocks noGrp="1"/>
          </p:cNvSpPr>
          <p:nvPr>
            <p:ph type="body" sz="quarter" idx="29" hasCustomPrompt="1"/>
          </p:nvPr>
        </p:nvSpPr>
        <p:spPr>
          <a:xfrm>
            <a:off x="9334500" y="2629778"/>
            <a:ext cx="2114675" cy="369471"/>
          </a:xfrm>
        </p:spPr>
        <p:txBody>
          <a:bodyPr lIns="0" tIns="0" rIns="0" bIns="0">
            <a:noAutofit/>
          </a:bodyPr>
          <a:lstStyle>
            <a:lvl1pPr marL="0" indent="0">
              <a:buNone/>
              <a:defRPr sz="1800">
                <a:solidFill>
                  <a:schemeClr val="bg1"/>
                </a:solidFill>
              </a:defRPr>
            </a:lvl1pPr>
          </a:lstStyle>
          <a:p>
            <a:pPr lvl="0"/>
            <a:r>
              <a:rPr lang="en-US" dirty="0"/>
              <a:t>Section</a:t>
            </a:r>
          </a:p>
        </p:txBody>
      </p:sp>
      <p:sp>
        <p:nvSpPr>
          <p:cNvPr id="36" name="Text Placeholder 4">
            <a:extLst>
              <a:ext uri="{FF2B5EF4-FFF2-40B4-BE49-F238E27FC236}">
                <a16:creationId xmlns:a16="http://schemas.microsoft.com/office/drawing/2014/main" id="{F95519BA-330B-9E41-B885-10800C63FF47}"/>
              </a:ext>
            </a:extLst>
          </p:cNvPr>
          <p:cNvSpPr>
            <a:spLocks noGrp="1"/>
          </p:cNvSpPr>
          <p:nvPr>
            <p:ph type="body" sz="quarter" idx="30" hasCustomPrompt="1"/>
          </p:nvPr>
        </p:nvSpPr>
        <p:spPr>
          <a:xfrm>
            <a:off x="6109832" y="4381500"/>
            <a:ext cx="2114675" cy="369471"/>
          </a:xfrm>
        </p:spPr>
        <p:txBody>
          <a:bodyPr lIns="0" tIns="0" rIns="0" bIns="0">
            <a:noAutofit/>
          </a:bodyPr>
          <a:lstStyle>
            <a:lvl1pPr marL="0" indent="0">
              <a:buNone/>
              <a:defRPr sz="1800">
                <a:solidFill>
                  <a:schemeClr val="bg1"/>
                </a:solidFill>
              </a:defRPr>
            </a:lvl1pPr>
          </a:lstStyle>
          <a:p>
            <a:pPr lvl="0"/>
            <a:r>
              <a:rPr lang="en-US" dirty="0"/>
              <a:t>Section</a:t>
            </a:r>
          </a:p>
        </p:txBody>
      </p:sp>
      <p:sp>
        <p:nvSpPr>
          <p:cNvPr id="37" name="Text Placeholder 4">
            <a:extLst>
              <a:ext uri="{FF2B5EF4-FFF2-40B4-BE49-F238E27FC236}">
                <a16:creationId xmlns:a16="http://schemas.microsoft.com/office/drawing/2014/main" id="{EB0895CA-2CD0-584E-B737-18E1D07B65CF}"/>
              </a:ext>
            </a:extLst>
          </p:cNvPr>
          <p:cNvSpPr>
            <a:spLocks noGrp="1"/>
          </p:cNvSpPr>
          <p:nvPr>
            <p:ph type="body" sz="quarter" idx="31" hasCustomPrompt="1"/>
          </p:nvPr>
        </p:nvSpPr>
        <p:spPr>
          <a:xfrm>
            <a:off x="9334499" y="4381499"/>
            <a:ext cx="2114675" cy="369471"/>
          </a:xfrm>
        </p:spPr>
        <p:txBody>
          <a:bodyPr lIns="0" tIns="0" rIns="0" bIns="0">
            <a:noAutofit/>
          </a:bodyPr>
          <a:lstStyle>
            <a:lvl1pPr marL="0" indent="0">
              <a:buNone/>
              <a:defRPr sz="1800">
                <a:solidFill>
                  <a:schemeClr val="bg1"/>
                </a:solidFill>
              </a:defRPr>
            </a:lvl1pPr>
          </a:lstStyle>
          <a:p>
            <a:pPr lvl="0"/>
            <a:r>
              <a:rPr lang="en-US" dirty="0"/>
              <a:t>Section</a:t>
            </a:r>
          </a:p>
        </p:txBody>
      </p:sp>
      <p:pic>
        <p:nvPicPr>
          <p:cNvPr id="17" name="Picture 16">
            <a:extLst>
              <a:ext uri="{FF2B5EF4-FFF2-40B4-BE49-F238E27FC236}">
                <a16:creationId xmlns:a16="http://schemas.microsoft.com/office/drawing/2014/main" id="{0B7AC2D9-1E35-C04A-B057-D3DEC03F0A5F}"/>
              </a:ext>
            </a:extLst>
          </p:cNvPr>
          <p:cNvPicPr>
            <a:picLocks noChangeAspect="1"/>
          </p:cNvPicPr>
          <p:nvPr userDrawn="1"/>
        </p:nvPicPr>
        <p:blipFill>
          <a:blip r:embed="rId2"/>
          <a:stretch>
            <a:fillRect/>
          </a:stretch>
        </p:blipFill>
        <p:spPr>
          <a:xfrm>
            <a:off x="205368" y="6493758"/>
            <a:ext cx="730344" cy="232381"/>
          </a:xfrm>
          <a:prstGeom prst="rect">
            <a:avLst/>
          </a:prstGeom>
        </p:spPr>
      </p:pic>
    </p:spTree>
    <p:extLst>
      <p:ext uri="{BB962C8B-B14F-4D97-AF65-F5344CB8AC3E}">
        <p14:creationId xmlns:p14="http://schemas.microsoft.com/office/powerpoint/2010/main" val="493308205"/>
      </p:ext>
    </p:extLst>
  </p:cSld>
  <p:clrMapOvr>
    <a:masterClrMapping/>
  </p:clrMapOvr>
  <p:extLst>
    <p:ext uri="{DCECCB84-F9BA-43D5-87BE-67443E8EF086}">
      <p15:sldGuideLst xmlns:p15="http://schemas.microsoft.com/office/powerpoint/2012/main">
        <p15:guide id="1" orient="horz" pos="720" userDrawn="1">
          <p15:clr>
            <a:srgbClr val="FBAE40"/>
          </p15:clr>
        </p15:guide>
        <p15:guide id="2" orient="horz" pos="1656" userDrawn="1">
          <p15:clr>
            <a:srgbClr val="FBAE40"/>
          </p15:clr>
        </p15:guide>
        <p15:guide id="3" orient="horz" pos="1968" userDrawn="1">
          <p15:clr>
            <a:srgbClr val="FBAE40"/>
          </p15:clr>
        </p15:guide>
        <p15:guide id="4" orient="horz" pos="2760" userDrawn="1">
          <p15:clr>
            <a:srgbClr val="FBAE40"/>
          </p15:clr>
        </p15:guide>
        <p15:guide id="5" orient="horz" pos="3048" userDrawn="1">
          <p15:clr>
            <a:srgbClr val="FBAE40"/>
          </p15:clr>
        </p15:guide>
        <p15:guide id="6" pos="5880" userDrawn="1">
          <p15:clr>
            <a:srgbClr val="FBAE40"/>
          </p15:clr>
        </p15:guide>
        <p15:guide id="7" pos="3264"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arge Body Text">
    <p:bg>
      <p:bgPr>
        <a:solidFill>
          <a:schemeClr val="tx2"/>
        </a:solidFill>
        <a:effectLst/>
      </p:bgPr>
    </p:bg>
    <p:spTree>
      <p:nvGrpSpPr>
        <p:cNvPr id="1" name=""/>
        <p:cNvGrpSpPr/>
        <p:nvPr/>
      </p:nvGrpSpPr>
      <p:grpSpPr>
        <a:xfrm>
          <a:off x="0" y="0"/>
          <a:ext cx="0" cy="0"/>
          <a:chOff x="0" y="0"/>
          <a:chExt cx="0" cy="0"/>
        </a:xfrm>
      </p:grpSpPr>
      <p:sp>
        <p:nvSpPr>
          <p:cNvPr id="11" name="Slide Number Placeholder 5">
            <a:extLst>
              <a:ext uri="{FF2B5EF4-FFF2-40B4-BE49-F238E27FC236}">
                <a16:creationId xmlns:a16="http://schemas.microsoft.com/office/drawing/2014/main" id="{FF2618E4-7F33-0547-8DC7-A468D616DB35}"/>
              </a:ext>
            </a:extLst>
          </p:cNvPr>
          <p:cNvSpPr>
            <a:spLocks noGrp="1"/>
          </p:cNvSpPr>
          <p:nvPr>
            <p:ph type="sldNum" sz="quarter" idx="12"/>
          </p:nvPr>
        </p:nvSpPr>
        <p:spPr>
          <a:xfrm>
            <a:off x="9258300" y="6534316"/>
            <a:ext cx="2743200" cy="126789"/>
          </a:xfrm>
          <a:prstGeom prst="rect">
            <a:avLst/>
          </a:prstGeom>
        </p:spPr>
        <p:txBody>
          <a:bodyPr>
            <a:noAutofit/>
          </a:bodyPr>
          <a:lstStyle>
            <a:lvl1pPr>
              <a:defRPr sz="900">
                <a:solidFill>
                  <a:schemeClr val="bg1"/>
                </a:solidFill>
              </a:defRPr>
            </a:lvl1pPr>
          </a:lstStyle>
          <a:p>
            <a:fld id="{BB55D76A-9B6E-CD41-ABBE-F6C938295BAD}" type="slidenum">
              <a:rPr lang="en-US" smtClean="0"/>
              <a:pPr/>
              <a:t>‹#›</a:t>
            </a:fld>
            <a:endParaRPr lang="en-US" dirty="0"/>
          </a:p>
        </p:txBody>
      </p:sp>
      <p:sp>
        <p:nvSpPr>
          <p:cNvPr id="12" name="Text Placeholder 3">
            <a:extLst>
              <a:ext uri="{FF2B5EF4-FFF2-40B4-BE49-F238E27FC236}">
                <a16:creationId xmlns:a16="http://schemas.microsoft.com/office/drawing/2014/main" id="{D84C5078-B6A8-A044-8E90-20A19F4B7D49}"/>
              </a:ext>
            </a:extLst>
          </p:cNvPr>
          <p:cNvSpPr>
            <a:spLocks noGrp="1"/>
          </p:cNvSpPr>
          <p:nvPr>
            <p:ph type="body" sz="quarter" idx="16" hasCustomPrompt="1"/>
          </p:nvPr>
        </p:nvSpPr>
        <p:spPr>
          <a:xfrm>
            <a:off x="6096000" y="6534316"/>
            <a:ext cx="1219200" cy="134059"/>
          </a:xfrm>
        </p:spPr>
        <p:txBody>
          <a:bodyPr lIns="0" tIns="0" rIns="0" bIns="0">
            <a:noAutofit/>
          </a:bodyPr>
          <a:lstStyle>
            <a:lvl1pPr marL="0" indent="0" algn="r">
              <a:buNone/>
              <a:defRPr sz="900">
                <a:solidFill>
                  <a:schemeClr val="bg1"/>
                </a:solidFill>
              </a:defRPr>
            </a:lvl1pPr>
            <a:lvl2pPr marL="457200" indent="0">
              <a:buFont typeface="Arial" panose="020B0604020202020204" pitchFamily="34" charset="0"/>
              <a:buNone/>
              <a:defRPr/>
            </a:lvl2pPr>
          </a:lstStyle>
          <a:p>
            <a:pPr lvl="0"/>
            <a:r>
              <a:rPr lang="en-US" dirty="0"/>
              <a:t>04.08.21</a:t>
            </a:r>
          </a:p>
        </p:txBody>
      </p:sp>
      <p:sp>
        <p:nvSpPr>
          <p:cNvPr id="13" name="Text Placeholder 24">
            <a:extLst>
              <a:ext uri="{FF2B5EF4-FFF2-40B4-BE49-F238E27FC236}">
                <a16:creationId xmlns:a16="http://schemas.microsoft.com/office/drawing/2014/main" id="{08A71E52-2C56-E643-A36D-448B62D7E6AC}"/>
              </a:ext>
            </a:extLst>
          </p:cNvPr>
          <p:cNvSpPr>
            <a:spLocks noGrp="1"/>
          </p:cNvSpPr>
          <p:nvPr>
            <p:ph type="body" sz="quarter" idx="21" hasCustomPrompt="1"/>
          </p:nvPr>
        </p:nvSpPr>
        <p:spPr>
          <a:xfrm>
            <a:off x="190500" y="182563"/>
            <a:ext cx="4046538" cy="285750"/>
          </a:xfrm>
        </p:spPr>
        <p:txBody>
          <a:bodyPr lIns="0" tIns="0" rIns="0" bIns="0">
            <a:noAutofit/>
          </a:bodyPr>
          <a:lstStyle>
            <a:lvl1pPr marL="0" indent="0">
              <a:buNone/>
              <a:defRPr sz="2000">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Section title</a:t>
            </a:r>
          </a:p>
        </p:txBody>
      </p:sp>
      <p:sp>
        <p:nvSpPr>
          <p:cNvPr id="14" name="Text Placeholder 24">
            <a:extLst>
              <a:ext uri="{FF2B5EF4-FFF2-40B4-BE49-F238E27FC236}">
                <a16:creationId xmlns:a16="http://schemas.microsoft.com/office/drawing/2014/main" id="{B0740A6C-3224-6241-9712-AC1E03449C35}"/>
              </a:ext>
            </a:extLst>
          </p:cNvPr>
          <p:cNvSpPr>
            <a:spLocks noGrp="1"/>
          </p:cNvSpPr>
          <p:nvPr>
            <p:ph type="body" sz="quarter" idx="22" hasCustomPrompt="1"/>
          </p:nvPr>
        </p:nvSpPr>
        <p:spPr>
          <a:xfrm>
            <a:off x="190500" y="457554"/>
            <a:ext cx="4046538" cy="285750"/>
          </a:xfrm>
        </p:spPr>
        <p:txBody>
          <a:bodyPr lIns="0" tIns="0" rIns="0" bIns="0">
            <a:noAutofit/>
          </a:bodyPr>
          <a:lstStyle>
            <a:lvl1pPr marL="0" indent="0">
              <a:buNone/>
              <a:defRPr sz="200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Heading</a:t>
            </a:r>
          </a:p>
        </p:txBody>
      </p:sp>
      <p:sp>
        <p:nvSpPr>
          <p:cNvPr id="15" name="Text Placeholder 2">
            <a:extLst>
              <a:ext uri="{FF2B5EF4-FFF2-40B4-BE49-F238E27FC236}">
                <a16:creationId xmlns:a16="http://schemas.microsoft.com/office/drawing/2014/main" id="{E2C0719B-7875-4F4E-A67D-A9EC48F136C1}"/>
              </a:ext>
            </a:extLst>
          </p:cNvPr>
          <p:cNvSpPr>
            <a:spLocks noGrp="1"/>
          </p:cNvSpPr>
          <p:nvPr>
            <p:ph type="body" sz="quarter" idx="23" hasCustomPrompt="1"/>
          </p:nvPr>
        </p:nvSpPr>
        <p:spPr>
          <a:xfrm>
            <a:off x="190500" y="1143001"/>
            <a:ext cx="7124700" cy="4838700"/>
          </a:xfrm>
        </p:spPr>
        <p:txBody>
          <a:bodyPr lIns="0" tIns="0" rIns="0" bIns="0" numCol="1" spcCol="457200">
            <a:noAutofit/>
          </a:bodyPr>
          <a:lstStyle>
            <a:lvl1pPr marL="0" indent="0">
              <a:buNone/>
              <a:defRPr sz="2000" b="0" i="0">
                <a:solidFill>
                  <a:schemeClr val="bg1"/>
                </a:solidFill>
                <a:latin typeface="Arial" panose="020B0604020202020204" pitchFamily="34" charset="0"/>
              </a:defRPr>
            </a:lvl1pPr>
            <a:lvl2pPr marL="457200" indent="0">
              <a:buNone/>
              <a:defRPr sz="1800" b="0" i="0">
                <a:solidFill>
                  <a:schemeClr val="bg1"/>
                </a:solidFill>
                <a:latin typeface="TWK Everett Ultralight" panose="020B0204000000000000" pitchFamily="34" charset="77"/>
              </a:defRPr>
            </a:lvl2pPr>
            <a:lvl3pPr marL="914400" indent="0">
              <a:buNone/>
              <a:defRPr sz="1800" b="0" i="0">
                <a:solidFill>
                  <a:schemeClr val="bg1"/>
                </a:solidFill>
                <a:latin typeface="TWK Everett Ultralight" panose="020B0204000000000000" pitchFamily="34" charset="77"/>
              </a:defRPr>
            </a:lvl3pPr>
            <a:lvl4pPr marL="1371600" indent="0">
              <a:buNone/>
              <a:defRPr sz="1800" b="0" i="0">
                <a:solidFill>
                  <a:schemeClr val="bg1"/>
                </a:solidFill>
                <a:latin typeface="TWK Everett Ultralight" panose="020B0204000000000000" pitchFamily="34" charset="77"/>
              </a:defRPr>
            </a:lvl4pPr>
            <a:lvl5pPr marL="1828800" indent="0">
              <a:buNone/>
              <a:defRPr sz="1800" b="0" i="0">
                <a:solidFill>
                  <a:schemeClr val="bg1"/>
                </a:solidFill>
                <a:latin typeface="TWK Everett Ultralight" panose="020B0204000000000000" pitchFamily="34" charset="77"/>
              </a:defRPr>
            </a:lvl5pPr>
          </a:lstStyle>
          <a:p>
            <a:pPr>
              <a:lnSpc>
                <a:spcPct val="100000"/>
              </a:lnSpc>
            </a:pPr>
            <a:r>
              <a:rPr lang="en-US" dirty="0">
                <a:latin typeface="Arial" panose="020B0604020202020204" pitchFamily="34" charset="0"/>
              </a:rPr>
              <a:t>Add body text here—Lorem ipsum dolor sit </a:t>
            </a:r>
            <a:r>
              <a:rPr lang="en-US" dirty="0" err="1">
                <a:latin typeface="Arial" panose="020B0604020202020204" pitchFamily="34" charset="0"/>
              </a:rPr>
              <a:t>amet</a:t>
            </a:r>
            <a:r>
              <a:rPr lang="en-US" dirty="0">
                <a:latin typeface="Arial" panose="020B0604020202020204" pitchFamily="34" charset="0"/>
              </a:rPr>
              <a:t>, </a:t>
            </a:r>
            <a:r>
              <a:rPr lang="en-US" dirty="0" err="1">
                <a:latin typeface="Arial" panose="020B0604020202020204" pitchFamily="34" charset="0"/>
              </a:rPr>
              <a:t>consectetur</a:t>
            </a:r>
            <a:r>
              <a:rPr lang="en-US" dirty="0">
                <a:latin typeface="Arial" panose="020B0604020202020204" pitchFamily="34" charset="0"/>
              </a:rPr>
              <a:t> </a:t>
            </a:r>
            <a:r>
              <a:rPr lang="en-US" dirty="0" err="1">
                <a:latin typeface="Arial" panose="020B0604020202020204" pitchFamily="34" charset="0"/>
              </a:rPr>
              <a:t>adipiscing</a:t>
            </a:r>
            <a:r>
              <a:rPr lang="en-US" dirty="0">
                <a:latin typeface="Arial" panose="020B0604020202020204" pitchFamily="34" charset="0"/>
              </a:rPr>
              <a:t> </a:t>
            </a:r>
            <a:r>
              <a:rPr lang="en-US" dirty="0" err="1">
                <a:latin typeface="Arial" panose="020B0604020202020204" pitchFamily="34" charset="0"/>
              </a:rPr>
              <a:t>elit</a:t>
            </a:r>
            <a:r>
              <a:rPr lang="en-US" dirty="0">
                <a:latin typeface="Arial" panose="020B0604020202020204" pitchFamily="34" charset="0"/>
              </a:rPr>
              <a:t>, sed do </a:t>
            </a:r>
            <a:r>
              <a:rPr lang="en-US" dirty="0" err="1">
                <a:latin typeface="Arial" panose="020B0604020202020204" pitchFamily="34" charset="0"/>
              </a:rPr>
              <a:t>eiusmod</a:t>
            </a:r>
            <a:r>
              <a:rPr lang="en-US" dirty="0">
                <a:latin typeface="Arial" panose="020B0604020202020204" pitchFamily="34" charset="0"/>
              </a:rPr>
              <a:t> </a:t>
            </a:r>
            <a:r>
              <a:rPr lang="en-US" dirty="0" err="1">
                <a:latin typeface="Arial" panose="020B0604020202020204" pitchFamily="34" charset="0"/>
              </a:rPr>
              <a:t>tempor</a:t>
            </a:r>
            <a:r>
              <a:rPr lang="en-US" dirty="0">
                <a:latin typeface="Arial" panose="020B0604020202020204" pitchFamily="34" charset="0"/>
              </a:rPr>
              <a:t> </a:t>
            </a:r>
            <a:r>
              <a:rPr lang="en-US" dirty="0" err="1">
                <a:latin typeface="Arial" panose="020B0604020202020204" pitchFamily="34" charset="0"/>
              </a:rPr>
              <a:t>incididunt</a:t>
            </a:r>
            <a:r>
              <a:rPr lang="en-US" dirty="0">
                <a:latin typeface="Arial" panose="020B0604020202020204" pitchFamily="34" charset="0"/>
              </a:rPr>
              <a:t> </a:t>
            </a:r>
            <a:r>
              <a:rPr lang="en-US" dirty="0" err="1">
                <a:latin typeface="Arial" panose="020B0604020202020204" pitchFamily="34" charset="0"/>
              </a:rPr>
              <a:t>ut</a:t>
            </a:r>
            <a:r>
              <a:rPr lang="en-US" dirty="0">
                <a:latin typeface="Arial" panose="020B0604020202020204" pitchFamily="34" charset="0"/>
              </a:rPr>
              <a:t> </a:t>
            </a:r>
            <a:r>
              <a:rPr lang="en-US" dirty="0" err="1">
                <a:latin typeface="Arial" panose="020B0604020202020204" pitchFamily="34" charset="0"/>
              </a:rPr>
              <a:t>labore</a:t>
            </a:r>
            <a:r>
              <a:rPr lang="en-US" dirty="0">
                <a:latin typeface="Arial" panose="020B0604020202020204" pitchFamily="34" charset="0"/>
              </a:rPr>
              <a:t> et dolore magna </a:t>
            </a:r>
            <a:r>
              <a:rPr lang="en-US" dirty="0" err="1">
                <a:latin typeface="Arial" panose="020B0604020202020204" pitchFamily="34" charset="0"/>
              </a:rPr>
              <a:t>aliqua</a:t>
            </a:r>
            <a:r>
              <a:rPr lang="en-US" dirty="0">
                <a:latin typeface="Arial" panose="020B0604020202020204" pitchFamily="34" charset="0"/>
              </a:rPr>
              <a:t>. Ut </a:t>
            </a:r>
            <a:r>
              <a:rPr lang="en-US" dirty="0" err="1">
                <a:latin typeface="Arial" panose="020B0604020202020204" pitchFamily="34" charset="0"/>
              </a:rPr>
              <a:t>enim</a:t>
            </a:r>
            <a:r>
              <a:rPr lang="en-US" dirty="0">
                <a:latin typeface="Arial" panose="020B0604020202020204" pitchFamily="34" charset="0"/>
              </a:rPr>
              <a:t> ad minim </a:t>
            </a:r>
            <a:r>
              <a:rPr lang="en-US" dirty="0" err="1">
                <a:latin typeface="Arial" panose="020B0604020202020204" pitchFamily="34" charset="0"/>
              </a:rPr>
              <a:t>veniam</a:t>
            </a:r>
            <a:r>
              <a:rPr lang="en-US" dirty="0">
                <a:latin typeface="Arial" panose="020B0604020202020204" pitchFamily="34" charset="0"/>
              </a:rPr>
              <a:t>, </a:t>
            </a:r>
            <a:r>
              <a:rPr lang="en-US" dirty="0" err="1">
                <a:latin typeface="Arial" panose="020B0604020202020204" pitchFamily="34" charset="0"/>
              </a:rPr>
              <a:t>quis</a:t>
            </a:r>
            <a:r>
              <a:rPr lang="en-US" dirty="0">
                <a:latin typeface="Arial" panose="020B0604020202020204" pitchFamily="34" charset="0"/>
              </a:rPr>
              <a:t> </a:t>
            </a:r>
            <a:r>
              <a:rPr lang="en-US" dirty="0" err="1">
                <a:latin typeface="Arial" panose="020B0604020202020204" pitchFamily="34" charset="0"/>
              </a:rPr>
              <a:t>nostrud</a:t>
            </a:r>
            <a:r>
              <a:rPr lang="en-US" dirty="0">
                <a:latin typeface="Arial" panose="020B0604020202020204" pitchFamily="34" charset="0"/>
              </a:rPr>
              <a:t> exercitation </a:t>
            </a:r>
            <a:r>
              <a:rPr lang="en-US" dirty="0" err="1">
                <a:latin typeface="Arial" panose="020B0604020202020204" pitchFamily="34" charset="0"/>
              </a:rPr>
              <a:t>ullamco</a:t>
            </a:r>
            <a:r>
              <a:rPr lang="en-US" dirty="0">
                <a:latin typeface="Arial" panose="020B0604020202020204" pitchFamily="34" charset="0"/>
              </a:rPr>
              <a:t> </a:t>
            </a:r>
            <a:r>
              <a:rPr lang="en-US" dirty="0" err="1">
                <a:latin typeface="Arial" panose="020B0604020202020204" pitchFamily="34" charset="0"/>
              </a:rPr>
              <a:t>laboris</a:t>
            </a:r>
            <a:r>
              <a:rPr lang="en-US" dirty="0">
                <a:latin typeface="Arial" panose="020B0604020202020204" pitchFamily="34" charset="0"/>
              </a:rPr>
              <a:t> nisi </a:t>
            </a:r>
            <a:r>
              <a:rPr lang="en-US" dirty="0" err="1">
                <a:latin typeface="Arial" panose="020B0604020202020204" pitchFamily="34" charset="0"/>
              </a:rPr>
              <a:t>ut</a:t>
            </a:r>
            <a:r>
              <a:rPr lang="en-US" dirty="0">
                <a:latin typeface="Arial" panose="020B0604020202020204" pitchFamily="34" charset="0"/>
              </a:rPr>
              <a:t> </a:t>
            </a:r>
            <a:r>
              <a:rPr lang="en-US" dirty="0" err="1">
                <a:latin typeface="Arial" panose="020B0604020202020204" pitchFamily="34" charset="0"/>
              </a:rPr>
              <a:t>aliquip</a:t>
            </a:r>
            <a:r>
              <a:rPr lang="en-US" dirty="0">
                <a:latin typeface="Arial" panose="020B0604020202020204" pitchFamily="34" charset="0"/>
              </a:rPr>
              <a:t> ex </a:t>
            </a:r>
            <a:r>
              <a:rPr lang="en-US" dirty="0" err="1">
                <a:latin typeface="Arial" panose="020B0604020202020204" pitchFamily="34" charset="0"/>
              </a:rPr>
              <a:t>ea</a:t>
            </a:r>
            <a:r>
              <a:rPr lang="en-US" dirty="0">
                <a:latin typeface="Arial" panose="020B0604020202020204" pitchFamily="34" charset="0"/>
              </a:rPr>
              <a:t> </a:t>
            </a:r>
            <a:r>
              <a:rPr lang="en-US" dirty="0" err="1">
                <a:latin typeface="Arial" panose="020B0604020202020204" pitchFamily="34" charset="0"/>
              </a:rPr>
              <a:t>commodo</a:t>
            </a:r>
            <a:r>
              <a:rPr lang="en-US" dirty="0">
                <a:latin typeface="Arial" panose="020B0604020202020204" pitchFamily="34" charset="0"/>
              </a:rPr>
              <a:t> </a:t>
            </a:r>
            <a:r>
              <a:rPr lang="en-US" dirty="0" err="1">
                <a:latin typeface="Arial" panose="020B0604020202020204" pitchFamily="34" charset="0"/>
              </a:rPr>
              <a:t>consequat</a:t>
            </a:r>
            <a:r>
              <a:rPr lang="en-US" dirty="0">
                <a:latin typeface="Arial" panose="020B0604020202020204" pitchFamily="34" charset="0"/>
              </a:rPr>
              <a:t>. </a:t>
            </a:r>
          </a:p>
          <a:p>
            <a:pPr>
              <a:lnSpc>
                <a:spcPct val="100000"/>
              </a:lnSpc>
            </a:pPr>
            <a:r>
              <a:rPr lang="en-US" dirty="0">
                <a:latin typeface="Arial" panose="020B0604020202020204" pitchFamily="34" charset="0"/>
              </a:rPr>
              <a:t>Duis </a:t>
            </a:r>
            <a:r>
              <a:rPr lang="en-US" dirty="0" err="1">
                <a:latin typeface="Arial" panose="020B0604020202020204" pitchFamily="34" charset="0"/>
              </a:rPr>
              <a:t>aute</a:t>
            </a:r>
            <a:r>
              <a:rPr lang="en-US" dirty="0">
                <a:latin typeface="Arial" panose="020B0604020202020204" pitchFamily="34" charset="0"/>
              </a:rPr>
              <a:t> </a:t>
            </a:r>
            <a:r>
              <a:rPr lang="en-US" dirty="0" err="1">
                <a:latin typeface="Arial" panose="020B0604020202020204" pitchFamily="34" charset="0"/>
              </a:rPr>
              <a:t>irure</a:t>
            </a:r>
            <a:r>
              <a:rPr lang="en-US" dirty="0">
                <a:latin typeface="Arial" panose="020B0604020202020204" pitchFamily="34" charset="0"/>
              </a:rPr>
              <a:t> dolor in </a:t>
            </a:r>
            <a:r>
              <a:rPr lang="en-US" dirty="0" err="1">
                <a:latin typeface="Arial" panose="020B0604020202020204" pitchFamily="34" charset="0"/>
              </a:rPr>
              <a:t>reprehenderit</a:t>
            </a:r>
            <a:r>
              <a:rPr lang="en-US" dirty="0">
                <a:latin typeface="Arial" panose="020B0604020202020204" pitchFamily="34" charset="0"/>
              </a:rPr>
              <a:t> in </a:t>
            </a:r>
            <a:r>
              <a:rPr lang="en-US" dirty="0" err="1">
                <a:latin typeface="Arial" panose="020B0604020202020204" pitchFamily="34" charset="0"/>
              </a:rPr>
              <a:t>voluptate</a:t>
            </a:r>
            <a:r>
              <a:rPr lang="en-US" dirty="0">
                <a:latin typeface="Arial" panose="020B0604020202020204" pitchFamily="34" charset="0"/>
              </a:rPr>
              <a:t> </a:t>
            </a:r>
            <a:r>
              <a:rPr lang="en-US" dirty="0" err="1">
                <a:latin typeface="Arial" panose="020B0604020202020204" pitchFamily="34" charset="0"/>
              </a:rPr>
              <a:t>velit</a:t>
            </a:r>
            <a:r>
              <a:rPr lang="en-US" dirty="0">
                <a:latin typeface="Arial" panose="020B0604020202020204" pitchFamily="34" charset="0"/>
              </a:rPr>
              <a:t> </a:t>
            </a:r>
            <a:r>
              <a:rPr lang="en-US" dirty="0" err="1">
                <a:latin typeface="Arial" panose="020B0604020202020204" pitchFamily="34" charset="0"/>
              </a:rPr>
              <a:t>esse</a:t>
            </a:r>
            <a:r>
              <a:rPr lang="en-US" dirty="0">
                <a:latin typeface="Arial" panose="020B0604020202020204" pitchFamily="34" charset="0"/>
              </a:rPr>
              <a:t> </a:t>
            </a:r>
            <a:r>
              <a:rPr lang="en-US" dirty="0" err="1">
                <a:latin typeface="Arial" panose="020B0604020202020204" pitchFamily="34" charset="0"/>
              </a:rPr>
              <a:t>cillum</a:t>
            </a:r>
            <a:r>
              <a:rPr lang="en-US" dirty="0">
                <a:latin typeface="Arial" panose="020B0604020202020204" pitchFamily="34" charset="0"/>
              </a:rPr>
              <a:t> dolore </a:t>
            </a:r>
            <a:r>
              <a:rPr lang="en-US" dirty="0" err="1">
                <a:latin typeface="Arial" panose="020B0604020202020204" pitchFamily="34" charset="0"/>
              </a:rPr>
              <a:t>eu</a:t>
            </a:r>
            <a:r>
              <a:rPr lang="en-US" dirty="0">
                <a:latin typeface="Arial" panose="020B0604020202020204" pitchFamily="34" charset="0"/>
              </a:rPr>
              <a:t> </a:t>
            </a:r>
            <a:r>
              <a:rPr lang="en-US" dirty="0" err="1">
                <a:latin typeface="Arial" panose="020B0604020202020204" pitchFamily="34" charset="0"/>
              </a:rPr>
              <a:t>fugiat</a:t>
            </a:r>
            <a:r>
              <a:rPr lang="en-US" dirty="0">
                <a:latin typeface="Arial" panose="020B0604020202020204" pitchFamily="34" charset="0"/>
              </a:rPr>
              <a:t> </a:t>
            </a:r>
            <a:r>
              <a:rPr lang="en-US" dirty="0" err="1">
                <a:latin typeface="Arial" panose="020B0604020202020204" pitchFamily="34" charset="0"/>
              </a:rPr>
              <a:t>nulla</a:t>
            </a:r>
            <a:r>
              <a:rPr lang="en-US" dirty="0">
                <a:latin typeface="Arial" panose="020B0604020202020204" pitchFamily="34" charset="0"/>
              </a:rPr>
              <a:t> </a:t>
            </a:r>
            <a:r>
              <a:rPr lang="en-US" dirty="0" err="1">
                <a:latin typeface="Arial" panose="020B0604020202020204" pitchFamily="34" charset="0"/>
              </a:rPr>
              <a:t>pariatur</a:t>
            </a:r>
            <a:r>
              <a:rPr lang="en-US" dirty="0">
                <a:latin typeface="Arial" panose="020B0604020202020204" pitchFamily="34" charset="0"/>
              </a:rPr>
              <a:t>. </a:t>
            </a:r>
            <a:r>
              <a:rPr lang="en-US" dirty="0" err="1">
                <a:latin typeface="Arial" panose="020B0604020202020204" pitchFamily="34" charset="0"/>
              </a:rPr>
              <a:t>Excepteur</a:t>
            </a:r>
            <a:r>
              <a:rPr lang="en-US" dirty="0">
                <a:latin typeface="Arial" panose="020B0604020202020204" pitchFamily="34" charset="0"/>
              </a:rPr>
              <a:t> </a:t>
            </a:r>
            <a:r>
              <a:rPr lang="en-US" dirty="0" err="1">
                <a:latin typeface="Arial" panose="020B0604020202020204" pitchFamily="34" charset="0"/>
              </a:rPr>
              <a:t>sint</a:t>
            </a:r>
            <a:r>
              <a:rPr lang="en-US" dirty="0">
                <a:latin typeface="Arial" panose="020B0604020202020204" pitchFamily="34" charset="0"/>
              </a:rPr>
              <a:t> </a:t>
            </a:r>
            <a:r>
              <a:rPr lang="en-US" dirty="0" err="1">
                <a:latin typeface="Arial" panose="020B0604020202020204" pitchFamily="34" charset="0"/>
              </a:rPr>
              <a:t>occaecat</a:t>
            </a:r>
            <a:r>
              <a:rPr lang="en-US" dirty="0">
                <a:latin typeface="Arial" panose="020B0604020202020204" pitchFamily="34" charset="0"/>
              </a:rPr>
              <a:t> </a:t>
            </a:r>
            <a:r>
              <a:rPr lang="en-US" dirty="0" err="1">
                <a:latin typeface="Arial" panose="020B0604020202020204" pitchFamily="34" charset="0"/>
              </a:rPr>
              <a:t>cupidatat</a:t>
            </a:r>
            <a:r>
              <a:rPr lang="en-US" dirty="0">
                <a:latin typeface="Arial" panose="020B0604020202020204" pitchFamily="34" charset="0"/>
              </a:rPr>
              <a:t> non </a:t>
            </a:r>
            <a:r>
              <a:rPr lang="en-US" dirty="0" err="1">
                <a:latin typeface="Arial" panose="020B0604020202020204" pitchFamily="34" charset="0"/>
              </a:rPr>
              <a:t>proident</a:t>
            </a:r>
            <a:r>
              <a:rPr lang="en-US" dirty="0">
                <a:latin typeface="Arial" panose="020B0604020202020204" pitchFamily="34" charset="0"/>
              </a:rPr>
              <a:t>, sunt in culpa qui </a:t>
            </a:r>
            <a:r>
              <a:rPr lang="en-US" dirty="0" err="1">
                <a:latin typeface="Arial" panose="020B0604020202020204" pitchFamily="34" charset="0"/>
              </a:rPr>
              <a:t>officia</a:t>
            </a:r>
            <a:r>
              <a:rPr lang="en-US" dirty="0">
                <a:latin typeface="Arial" panose="020B0604020202020204" pitchFamily="34" charset="0"/>
              </a:rPr>
              <a:t> </a:t>
            </a:r>
            <a:r>
              <a:rPr lang="en-US" dirty="0" err="1">
                <a:latin typeface="Arial" panose="020B0604020202020204" pitchFamily="34" charset="0"/>
              </a:rPr>
              <a:t>deserunt</a:t>
            </a:r>
            <a:r>
              <a:rPr lang="en-US" dirty="0">
                <a:latin typeface="Arial" panose="020B0604020202020204" pitchFamily="34" charset="0"/>
              </a:rPr>
              <a:t> </a:t>
            </a:r>
            <a:r>
              <a:rPr lang="en-US" dirty="0" err="1">
                <a:latin typeface="Arial" panose="020B0604020202020204" pitchFamily="34" charset="0"/>
              </a:rPr>
              <a:t>mollit</a:t>
            </a:r>
            <a:r>
              <a:rPr lang="en-US" dirty="0">
                <a:latin typeface="Arial" panose="020B0604020202020204" pitchFamily="34" charset="0"/>
              </a:rPr>
              <a:t> </a:t>
            </a:r>
            <a:r>
              <a:rPr lang="en-US" dirty="0" err="1">
                <a:latin typeface="Arial" panose="020B0604020202020204" pitchFamily="34" charset="0"/>
              </a:rPr>
              <a:t>anim</a:t>
            </a:r>
            <a:r>
              <a:rPr lang="en-US" dirty="0">
                <a:latin typeface="Arial" panose="020B0604020202020204" pitchFamily="34" charset="0"/>
              </a:rPr>
              <a:t> id </a:t>
            </a:r>
            <a:r>
              <a:rPr lang="en-US" dirty="0" err="1">
                <a:latin typeface="Arial" panose="020B0604020202020204" pitchFamily="34" charset="0"/>
              </a:rPr>
              <a:t>est</a:t>
            </a:r>
            <a:r>
              <a:rPr lang="en-US" dirty="0">
                <a:latin typeface="Arial" panose="020B0604020202020204" pitchFamily="34" charset="0"/>
              </a:rPr>
              <a:t> </a:t>
            </a:r>
            <a:r>
              <a:rPr lang="en-US" dirty="0" err="1">
                <a:latin typeface="Arial" panose="020B0604020202020204" pitchFamily="34" charset="0"/>
              </a:rPr>
              <a:t>laborum</a:t>
            </a:r>
            <a:r>
              <a:rPr lang="en-US" dirty="0">
                <a:latin typeface="Arial" panose="020B0604020202020204" pitchFamily="34" charset="0"/>
              </a:rPr>
              <a:t>.</a:t>
            </a:r>
          </a:p>
          <a:p>
            <a:pPr>
              <a:lnSpc>
                <a:spcPct val="100000"/>
              </a:lnSpc>
            </a:pPr>
            <a:r>
              <a:rPr lang="en-US" dirty="0">
                <a:latin typeface="Arial" panose="020B0604020202020204" pitchFamily="34" charset="0"/>
              </a:rPr>
              <a:t>Lorem ipsum dolor sit </a:t>
            </a:r>
            <a:r>
              <a:rPr lang="en-US" dirty="0" err="1">
                <a:latin typeface="Arial" panose="020B0604020202020204" pitchFamily="34" charset="0"/>
              </a:rPr>
              <a:t>amet</a:t>
            </a:r>
            <a:r>
              <a:rPr lang="en-US" dirty="0">
                <a:latin typeface="Arial" panose="020B0604020202020204" pitchFamily="34" charset="0"/>
              </a:rPr>
              <a:t>, </a:t>
            </a:r>
            <a:r>
              <a:rPr lang="en-US" dirty="0" err="1">
                <a:latin typeface="Arial" panose="020B0604020202020204" pitchFamily="34" charset="0"/>
              </a:rPr>
              <a:t>consectetur</a:t>
            </a:r>
            <a:r>
              <a:rPr lang="en-US" dirty="0">
                <a:latin typeface="Arial" panose="020B0604020202020204" pitchFamily="34" charset="0"/>
              </a:rPr>
              <a:t> </a:t>
            </a:r>
            <a:r>
              <a:rPr lang="en-US" dirty="0" err="1">
                <a:latin typeface="Arial" panose="020B0604020202020204" pitchFamily="34" charset="0"/>
              </a:rPr>
              <a:t>adipiscing</a:t>
            </a:r>
            <a:r>
              <a:rPr lang="en-US" dirty="0">
                <a:latin typeface="Arial" panose="020B0604020202020204" pitchFamily="34" charset="0"/>
              </a:rPr>
              <a:t> </a:t>
            </a:r>
            <a:r>
              <a:rPr lang="en-US" dirty="0" err="1">
                <a:latin typeface="Arial" panose="020B0604020202020204" pitchFamily="34" charset="0"/>
              </a:rPr>
              <a:t>elit</a:t>
            </a:r>
            <a:r>
              <a:rPr lang="en-US" dirty="0">
                <a:latin typeface="Arial" panose="020B0604020202020204" pitchFamily="34" charset="0"/>
              </a:rPr>
              <a:t>, sed do </a:t>
            </a:r>
            <a:r>
              <a:rPr lang="en-US" dirty="0" err="1">
                <a:latin typeface="Arial" panose="020B0604020202020204" pitchFamily="34" charset="0"/>
              </a:rPr>
              <a:t>eiusmod</a:t>
            </a:r>
            <a:r>
              <a:rPr lang="en-US" dirty="0">
                <a:latin typeface="Arial" panose="020B0604020202020204" pitchFamily="34" charset="0"/>
              </a:rPr>
              <a:t> </a:t>
            </a:r>
            <a:r>
              <a:rPr lang="en-US" dirty="0" err="1">
                <a:latin typeface="Arial" panose="020B0604020202020204" pitchFamily="34" charset="0"/>
              </a:rPr>
              <a:t>tempor</a:t>
            </a:r>
            <a:r>
              <a:rPr lang="en-US" dirty="0">
                <a:latin typeface="Arial" panose="020B0604020202020204" pitchFamily="34" charset="0"/>
              </a:rPr>
              <a:t> </a:t>
            </a:r>
            <a:r>
              <a:rPr lang="en-US" dirty="0" err="1">
                <a:latin typeface="Arial" panose="020B0604020202020204" pitchFamily="34" charset="0"/>
              </a:rPr>
              <a:t>incididunt</a:t>
            </a:r>
            <a:r>
              <a:rPr lang="en-US" dirty="0">
                <a:latin typeface="Arial" panose="020B0604020202020204" pitchFamily="34" charset="0"/>
              </a:rPr>
              <a:t> </a:t>
            </a:r>
            <a:r>
              <a:rPr lang="en-US" dirty="0" err="1">
                <a:latin typeface="Arial" panose="020B0604020202020204" pitchFamily="34" charset="0"/>
              </a:rPr>
              <a:t>ut</a:t>
            </a:r>
            <a:r>
              <a:rPr lang="en-US" dirty="0">
                <a:latin typeface="Arial" panose="020B0604020202020204" pitchFamily="34" charset="0"/>
              </a:rPr>
              <a:t> </a:t>
            </a:r>
            <a:r>
              <a:rPr lang="en-US" dirty="0" err="1">
                <a:latin typeface="Arial" panose="020B0604020202020204" pitchFamily="34" charset="0"/>
              </a:rPr>
              <a:t>labore</a:t>
            </a:r>
            <a:r>
              <a:rPr lang="en-US" dirty="0">
                <a:latin typeface="Arial" panose="020B0604020202020204" pitchFamily="34" charset="0"/>
              </a:rPr>
              <a:t> et dolore magna </a:t>
            </a:r>
            <a:r>
              <a:rPr lang="en-US" dirty="0" err="1">
                <a:latin typeface="Arial" panose="020B0604020202020204" pitchFamily="34" charset="0"/>
              </a:rPr>
              <a:t>aliqua</a:t>
            </a:r>
            <a:r>
              <a:rPr lang="en-US" dirty="0">
                <a:latin typeface="Arial" panose="020B0604020202020204" pitchFamily="34" charset="0"/>
              </a:rPr>
              <a:t>. Ut </a:t>
            </a:r>
            <a:r>
              <a:rPr lang="en-US" dirty="0" err="1">
                <a:latin typeface="Arial" panose="020B0604020202020204" pitchFamily="34" charset="0"/>
              </a:rPr>
              <a:t>enim</a:t>
            </a:r>
            <a:r>
              <a:rPr lang="en-US" dirty="0">
                <a:latin typeface="Arial" panose="020B0604020202020204" pitchFamily="34" charset="0"/>
              </a:rPr>
              <a:t> ad minim </a:t>
            </a:r>
            <a:r>
              <a:rPr lang="en-US" dirty="0" err="1">
                <a:latin typeface="Arial" panose="020B0604020202020204" pitchFamily="34" charset="0"/>
              </a:rPr>
              <a:t>veniam</a:t>
            </a:r>
            <a:r>
              <a:rPr lang="en-US" dirty="0">
                <a:latin typeface="Arial" panose="020B0604020202020204" pitchFamily="34" charset="0"/>
              </a:rPr>
              <a:t>, </a:t>
            </a:r>
            <a:r>
              <a:rPr lang="en-US" dirty="0" err="1">
                <a:latin typeface="Arial" panose="020B0604020202020204" pitchFamily="34" charset="0"/>
              </a:rPr>
              <a:t>quis</a:t>
            </a:r>
            <a:r>
              <a:rPr lang="en-US" dirty="0">
                <a:latin typeface="Arial" panose="020B0604020202020204" pitchFamily="34" charset="0"/>
              </a:rPr>
              <a:t> </a:t>
            </a:r>
            <a:r>
              <a:rPr lang="en-US" dirty="0" err="1">
                <a:latin typeface="Arial" panose="020B0604020202020204" pitchFamily="34" charset="0"/>
              </a:rPr>
              <a:t>nostrud</a:t>
            </a:r>
            <a:r>
              <a:rPr lang="en-US" dirty="0">
                <a:latin typeface="Arial" panose="020B0604020202020204" pitchFamily="34" charset="0"/>
              </a:rPr>
              <a:t> exercitation </a:t>
            </a:r>
            <a:r>
              <a:rPr lang="en-US" dirty="0" err="1">
                <a:latin typeface="Arial" panose="020B0604020202020204" pitchFamily="34" charset="0"/>
              </a:rPr>
              <a:t>ullamco</a:t>
            </a:r>
            <a:r>
              <a:rPr lang="en-US" dirty="0">
                <a:latin typeface="Arial" panose="020B0604020202020204" pitchFamily="34" charset="0"/>
              </a:rPr>
              <a:t> </a:t>
            </a:r>
            <a:r>
              <a:rPr lang="en-US" dirty="0" err="1">
                <a:latin typeface="Arial" panose="020B0604020202020204" pitchFamily="34" charset="0"/>
              </a:rPr>
              <a:t>laboris</a:t>
            </a:r>
            <a:r>
              <a:rPr lang="en-US" dirty="0">
                <a:latin typeface="Arial" panose="020B0604020202020204" pitchFamily="34" charset="0"/>
              </a:rPr>
              <a:t> nisi </a:t>
            </a:r>
            <a:r>
              <a:rPr lang="en-US" dirty="0" err="1">
                <a:latin typeface="Arial" panose="020B0604020202020204" pitchFamily="34" charset="0"/>
              </a:rPr>
              <a:t>ut</a:t>
            </a:r>
            <a:r>
              <a:rPr lang="en-US" dirty="0">
                <a:latin typeface="Arial" panose="020B0604020202020204" pitchFamily="34" charset="0"/>
              </a:rPr>
              <a:t> </a:t>
            </a:r>
            <a:r>
              <a:rPr lang="en-US" dirty="0" err="1">
                <a:latin typeface="Arial" panose="020B0604020202020204" pitchFamily="34" charset="0"/>
              </a:rPr>
              <a:t>aliquip</a:t>
            </a:r>
            <a:r>
              <a:rPr lang="en-US" dirty="0">
                <a:latin typeface="Arial" panose="020B0604020202020204" pitchFamily="34" charset="0"/>
              </a:rPr>
              <a:t> ex </a:t>
            </a:r>
            <a:r>
              <a:rPr lang="en-US" dirty="0" err="1">
                <a:latin typeface="Arial" panose="020B0604020202020204" pitchFamily="34" charset="0"/>
              </a:rPr>
              <a:t>ea</a:t>
            </a:r>
            <a:r>
              <a:rPr lang="en-US" dirty="0">
                <a:latin typeface="Arial" panose="020B0604020202020204" pitchFamily="34" charset="0"/>
              </a:rPr>
              <a:t> </a:t>
            </a:r>
            <a:r>
              <a:rPr lang="en-US" dirty="0" err="1">
                <a:latin typeface="Arial" panose="020B0604020202020204" pitchFamily="34" charset="0"/>
              </a:rPr>
              <a:t>commodo</a:t>
            </a:r>
            <a:r>
              <a:rPr lang="en-US" dirty="0">
                <a:latin typeface="Arial" panose="020B0604020202020204" pitchFamily="34" charset="0"/>
              </a:rPr>
              <a:t> </a:t>
            </a:r>
            <a:r>
              <a:rPr lang="en-US" dirty="0" err="1">
                <a:latin typeface="Arial" panose="020B0604020202020204" pitchFamily="34" charset="0"/>
              </a:rPr>
              <a:t>consequat</a:t>
            </a:r>
            <a:r>
              <a:rPr lang="en-US" dirty="0">
                <a:latin typeface="Arial" panose="020B0604020202020204" pitchFamily="34" charset="0"/>
              </a:rPr>
              <a:t>. </a:t>
            </a:r>
            <a:r>
              <a:rPr lang="en-US" dirty="0" err="1">
                <a:latin typeface="Arial" panose="020B0604020202020204" pitchFamily="34" charset="0"/>
              </a:rPr>
              <a:t>Excepteur</a:t>
            </a:r>
            <a:r>
              <a:rPr lang="en-US" dirty="0">
                <a:latin typeface="Arial" panose="020B0604020202020204" pitchFamily="34" charset="0"/>
              </a:rPr>
              <a:t> </a:t>
            </a:r>
            <a:r>
              <a:rPr lang="en-US" dirty="0" err="1">
                <a:latin typeface="Arial" panose="020B0604020202020204" pitchFamily="34" charset="0"/>
              </a:rPr>
              <a:t>sint</a:t>
            </a:r>
            <a:r>
              <a:rPr lang="en-US" dirty="0">
                <a:latin typeface="Arial" panose="020B0604020202020204" pitchFamily="34" charset="0"/>
              </a:rPr>
              <a:t> </a:t>
            </a:r>
            <a:r>
              <a:rPr lang="en-US" dirty="0" err="1">
                <a:latin typeface="Arial" panose="020B0604020202020204" pitchFamily="34" charset="0"/>
              </a:rPr>
              <a:t>occaecat</a:t>
            </a:r>
            <a:r>
              <a:rPr lang="en-US" dirty="0">
                <a:latin typeface="Arial" panose="020B0604020202020204" pitchFamily="34" charset="0"/>
              </a:rPr>
              <a:t> </a:t>
            </a:r>
            <a:r>
              <a:rPr lang="en-US" dirty="0" err="1">
                <a:latin typeface="Arial" panose="020B0604020202020204" pitchFamily="34" charset="0"/>
              </a:rPr>
              <a:t>cupidatat</a:t>
            </a:r>
            <a:r>
              <a:rPr lang="en-US" dirty="0">
                <a:latin typeface="Arial" panose="020B0604020202020204" pitchFamily="34" charset="0"/>
              </a:rPr>
              <a:t> non </a:t>
            </a:r>
            <a:r>
              <a:rPr lang="en-US" dirty="0" err="1">
                <a:latin typeface="Arial" panose="020B0604020202020204" pitchFamily="34" charset="0"/>
              </a:rPr>
              <a:t>proident</a:t>
            </a:r>
            <a:r>
              <a:rPr lang="en-US" dirty="0">
                <a:latin typeface="Arial" panose="020B0604020202020204" pitchFamily="34" charset="0"/>
              </a:rPr>
              <a:t>, sunt in culpa qui </a:t>
            </a:r>
            <a:r>
              <a:rPr lang="en-US" dirty="0" err="1">
                <a:latin typeface="Arial" panose="020B0604020202020204" pitchFamily="34" charset="0"/>
              </a:rPr>
              <a:t>officia</a:t>
            </a:r>
            <a:r>
              <a:rPr lang="en-US" dirty="0">
                <a:latin typeface="Arial" panose="020B0604020202020204" pitchFamily="34" charset="0"/>
              </a:rPr>
              <a:t> </a:t>
            </a:r>
            <a:r>
              <a:rPr lang="en-US" dirty="0" err="1">
                <a:latin typeface="Arial" panose="020B0604020202020204" pitchFamily="34" charset="0"/>
              </a:rPr>
              <a:t>deserunt</a:t>
            </a:r>
            <a:r>
              <a:rPr lang="en-US" dirty="0">
                <a:latin typeface="Arial" panose="020B0604020202020204" pitchFamily="34" charset="0"/>
              </a:rPr>
              <a:t> </a:t>
            </a:r>
            <a:r>
              <a:rPr lang="en-US" dirty="0" err="1">
                <a:latin typeface="Arial" panose="020B0604020202020204" pitchFamily="34" charset="0"/>
              </a:rPr>
              <a:t>mollit</a:t>
            </a:r>
            <a:r>
              <a:rPr lang="en-US" dirty="0">
                <a:latin typeface="Arial" panose="020B0604020202020204" pitchFamily="34" charset="0"/>
              </a:rPr>
              <a:t> </a:t>
            </a:r>
            <a:r>
              <a:rPr lang="en-US" dirty="0" err="1">
                <a:latin typeface="Arial" panose="020B0604020202020204" pitchFamily="34" charset="0"/>
              </a:rPr>
              <a:t>anim</a:t>
            </a:r>
            <a:r>
              <a:rPr lang="en-US" dirty="0">
                <a:latin typeface="Arial" panose="020B0604020202020204" pitchFamily="34" charset="0"/>
              </a:rPr>
              <a:t> id </a:t>
            </a:r>
            <a:r>
              <a:rPr lang="en-US" dirty="0" err="1">
                <a:latin typeface="Arial" panose="020B0604020202020204" pitchFamily="34" charset="0"/>
              </a:rPr>
              <a:t>est</a:t>
            </a:r>
            <a:r>
              <a:rPr lang="en-US" dirty="0">
                <a:latin typeface="Arial" panose="020B0604020202020204" pitchFamily="34" charset="0"/>
              </a:rPr>
              <a:t> </a:t>
            </a:r>
            <a:r>
              <a:rPr lang="en-US" dirty="0" err="1">
                <a:latin typeface="Arial" panose="020B0604020202020204" pitchFamily="34" charset="0"/>
              </a:rPr>
              <a:t>laborum</a:t>
            </a:r>
            <a:r>
              <a:rPr lang="en-US" dirty="0">
                <a:latin typeface="Arial" panose="020B0604020202020204" pitchFamily="34" charset="0"/>
              </a:rPr>
              <a:t>.</a:t>
            </a:r>
          </a:p>
        </p:txBody>
      </p:sp>
      <p:pic>
        <p:nvPicPr>
          <p:cNvPr id="8" name="Picture 7">
            <a:extLst>
              <a:ext uri="{FF2B5EF4-FFF2-40B4-BE49-F238E27FC236}">
                <a16:creationId xmlns:a16="http://schemas.microsoft.com/office/drawing/2014/main" id="{4E8A71F1-D231-A244-9BE6-D71B3586436B}"/>
              </a:ext>
            </a:extLst>
          </p:cNvPr>
          <p:cNvPicPr>
            <a:picLocks noChangeAspect="1"/>
          </p:cNvPicPr>
          <p:nvPr userDrawn="1"/>
        </p:nvPicPr>
        <p:blipFill>
          <a:blip r:embed="rId2"/>
          <a:stretch>
            <a:fillRect/>
          </a:stretch>
        </p:blipFill>
        <p:spPr>
          <a:xfrm>
            <a:off x="205368" y="6493758"/>
            <a:ext cx="730344" cy="232381"/>
          </a:xfrm>
          <a:prstGeom prst="rect">
            <a:avLst/>
          </a:prstGeom>
        </p:spPr>
      </p:pic>
    </p:spTree>
    <p:extLst>
      <p:ext uri="{BB962C8B-B14F-4D97-AF65-F5344CB8AC3E}">
        <p14:creationId xmlns:p14="http://schemas.microsoft.com/office/powerpoint/2010/main" val="981008497"/>
      </p:ext>
    </p:extLst>
  </p:cSld>
  <p:clrMapOvr>
    <a:masterClrMapping/>
  </p:clrMapOvr>
  <p:extLst>
    <p:ext uri="{DCECCB84-F9BA-43D5-87BE-67443E8EF086}">
      <p15:sldGuideLst xmlns:p15="http://schemas.microsoft.com/office/powerpoint/2012/main">
        <p15:guide id="1" pos="674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W Quote and Categories">
    <p:bg>
      <p:bgPr>
        <a:solidFill>
          <a:schemeClr val="tx2"/>
        </a:solidFill>
        <a:effectLst/>
      </p:bgPr>
    </p:bg>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40874E0C-2263-7849-9782-2593ACAFA491}"/>
              </a:ext>
            </a:extLst>
          </p:cNvPr>
          <p:cNvSpPr>
            <a:spLocks noGrp="1"/>
          </p:cNvSpPr>
          <p:nvPr>
            <p:ph type="sldNum" sz="quarter" idx="12"/>
          </p:nvPr>
        </p:nvSpPr>
        <p:spPr>
          <a:xfrm>
            <a:off x="9258300" y="6534316"/>
            <a:ext cx="2743200" cy="126789"/>
          </a:xfrm>
          <a:prstGeom prst="rect">
            <a:avLst/>
          </a:prstGeom>
        </p:spPr>
        <p:txBody>
          <a:bodyPr>
            <a:noAutofit/>
          </a:bodyPr>
          <a:lstStyle>
            <a:lvl1pPr>
              <a:defRPr sz="900">
                <a:solidFill>
                  <a:schemeClr val="bg1"/>
                </a:solidFill>
              </a:defRPr>
            </a:lvl1pPr>
          </a:lstStyle>
          <a:p>
            <a:fld id="{BB55D76A-9B6E-CD41-ABBE-F6C938295BAD}" type="slidenum">
              <a:rPr lang="en-US" smtClean="0"/>
              <a:pPr/>
              <a:t>‹#›</a:t>
            </a:fld>
            <a:endParaRPr lang="en-US" dirty="0"/>
          </a:p>
        </p:txBody>
      </p:sp>
      <p:sp>
        <p:nvSpPr>
          <p:cNvPr id="6" name="Text Placeholder 3">
            <a:extLst>
              <a:ext uri="{FF2B5EF4-FFF2-40B4-BE49-F238E27FC236}">
                <a16:creationId xmlns:a16="http://schemas.microsoft.com/office/drawing/2014/main" id="{4C078FD4-ADF7-6347-A23C-05F61272F839}"/>
              </a:ext>
            </a:extLst>
          </p:cNvPr>
          <p:cNvSpPr>
            <a:spLocks noGrp="1"/>
          </p:cNvSpPr>
          <p:nvPr>
            <p:ph type="body" sz="quarter" idx="14" hasCustomPrompt="1"/>
          </p:nvPr>
        </p:nvSpPr>
        <p:spPr>
          <a:xfrm>
            <a:off x="6096000" y="6534316"/>
            <a:ext cx="1219200" cy="134059"/>
          </a:xfrm>
        </p:spPr>
        <p:txBody>
          <a:bodyPr lIns="0" tIns="0" rIns="0" bIns="0">
            <a:noAutofit/>
          </a:bodyPr>
          <a:lstStyle>
            <a:lvl1pPr marL="0" indent="0" algn="r">
              <a:buNone/>
              <a:defRPr sz="900">
                <a:solidFill>
                  <a:schemeClr val="bg1"/>
                </a:solidFill>
              </a:defRPr>
            </a:lvl1pPr>
            <a:lvl2pPr marL="457200" indent="0">
              <a:buFont typeface="Arial" panose="020B0604020202020204" pitchFamily="34" charset="0"/>
              <a:buNone/>
              <a:defRPr/>
            </a:lvl2pPr>
          </a:lstStyle>
          <a:p>
            <a:pPr lvl="0"/>
            <a:r>
              <a:rPr lang="en-US" dirty="0"/>
              <a:t>04.08.21</a:t>
            </a:r>
          </a:p>
        </p:txBody>
      </p:sp>
      <p:sp>
        <p:nvSpPr>
          <p:cNvPr id="17" name="Title 1">
            <a:extLst>
              <a:ext uri="{FF2B5EF4-FFF2-40B4-BE49-F238E27FC236}">
                <a16:creationId xmlns:a16="http://schemas.microsoft.com/office/drawing/2014/main" id="{40C8CC7A-36A1-0041-A14B-CDF4525A354C}"/>
              </a:ext>
            </a:extLst>
          </p:cNvPr>
          <p:cNvSpPr>
            <a:spLocks noGrp="1"/>
          </p:cNvSpPr>
          <p:nvPr>
            <p:ph type="ctrTitle" hasCustomPrompt="1"/>
          </p:nvPr>
        </p:nvSpPr>
        <p:spPr>
          <a:xfrm>
            <a:off x="5791200" y="1143001"/>
            <a:ext cx="6210300" cy="3505200"/>
          </a:xfrm>
        </p:spPr>
        <p:txBody>
          <a:bodyPr anchor="t">
            <a:noAutofit/>
          </a:bodyPr>
          <a:lstStyle>
            <a:lvl1pPr algn="l">
              <a:defRPr sz="8000" b="1">
                <a:ln>
                  <a:solidFill>
                    <a:schemeClr val="accent3"/>
                  </a:solidFill>
                </a:ln>
                <a:noFill/>
              </a:defRPr>
            </a:lvl1pPr>
          </a:lstStyle>
          <a:p>
            <a:r>
              <a:rPr lang="en-US" dirty="0"/>
              <a:t>Quote or statement</a:t>
            </a:r>
          </a:p>
        </p:txBody>
      </p:sp>
      <p:sp>
        <p:nvSpPr>
          <p:cNvPr id="23" name="Text Placeholder 13">
            <a:extLst>
              <a:ext uri="{FF2B5EF4-FFF2-40B4-BE49-F238E27FC236}">
                <a16:creationId xmlns:a16="http://schemas.microsoft.com/office/drawing/2014/main" id="{9DE620ED-CB42-784F-8099-AF585D9A1854}"/>
              </a:ext>
            </a:extLst>
          </p:cNvPr>
          <p:cNvSpPr>
            <a:spLocks noGrp="1"/>
          </p:cNvSpPr>
          <p:nvPr>
            <p:ph type="body" sz="quarter" idx="18" hasCustomPrompt="1"/>
          </p:nvPr>
        </p:nvSpPr>
        <p:spPr>
          <a:xfrm>
            <a:off x="205915" y="4676254"/>
            <a:ext cx="4183205" cy="225357"/>
          </a:xfrm>
        </p:spPr>
        <p:txBody>
          <a:bodyPr lIns="0" tIns="0" rIns="0" bIns="0">
            <a:noAutofit/>
          </a:bodyPr>
          <a:lstStyle>
            <a:lvl1pPr marL="0" indent="0">
              <a:buNone/>
              <a:defRPr sz="1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Subheading</a:t>
            </a:r>
          </a:p>
        </p:txBody>
      </p:sp>
      <p:sp>
        <p:nvSpPr>
          <p:cNvPr id="24" name="Text Placeholder 23">
            <a:extLst>
              <a:ext uri="{FF2B5EF4-FFF2-40B4-BE49-F238E27FC236}">
                <a16:creationId xmlns:a16="http://schemas.microsoft.com/office/drawing/2014/main" id="{8863FE12-E90E-7848-9182-AF1C47033EFF}"/>
              </a:ext>
            </a:extLst>
          </p:cNvPr>
          <p:cNvSpPr>
            <a:spLocks noGrp="1"/>
          </p:cNvSpPr>
          <p:nvPr>
            <p:ph type="body" sz="quarter" idx="19" hasCustomPrompt="1"/>
          </p:nvPr>
        </p:nvSpPr>
        <p:spPr>
          <a:xfrm>
            <a:off x="206375" y="5062538"/>
            <a:ext cx="2554180" cy="919162"/>
          </a:xfrm>
        </p:spPr>
        <p:txBody>
          <a:bodyPr lIns="0" tIns="0" rIns="0" bIns="0">
            <a:noAutofit/>
          </a:bodyPr>
          <a:lstStyle>
            <a:lvl1pPr marL="0" indent="0">
              <a:lnSpc>
                <a:spcPct val="100000"/>
              </a:lnSpc>
              <a:buNone/>
              <a:defRPr sz="1600">
                <a:solidFill>
                  <a:schemeClr val="bg1"/>
                </a:solidFill>
              </a:defRPr>
            </a:lvl1pPr>
          </a:lstStyle>
          <a:p>
            <a:pPr lvl="0"/>
            <a:r>
              <a:rPr lang="en-US" dirty="0"/>
              <a:t>Add text—Lorem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ssed</a:t>
            </a:r>
            <a:r>
              <a:rPr lang="en-US" dirty="0"/>
              <a:t> do </a:t>
            </a:r>
            <a:r>
              <a:rPr lang="en-US" dirty="0" err="1"/>
              <a:t>eiusmod</a:t>
            </a:r>
            <a:r>
              <a:rPr lang="en-US" dirty="0"/>
              <a:t> </a:t>
            </a:r>
            <a:r>
              <a:rPr lang="en-US" dirty="0" err="1"/>
              <a:t>tempor</a:t>
            </a:r>
            <a:r>
              <a:rPr lang="en-US" dirty="0"/>
              <a:t> </a:t>
            </a:r>
            <a:r>
              <a:rPr lang="en-US" dirty="0" err="1"/>
              <a:t>ut</a:t>
            </a:r>
            <a:r>
              <a:rPr lang="en-US" dirty="0"/>
              <a:t> </a:t>
            </a:r>
            <a:r>
              <a:rPr lang="en-US" dirty="0" err="1"/>
              <a:t>labore</a:t>
            </a:r>
            <a:r>
              <a:rPr lang="en-US" dirty="0"/>
              <a:t>.</a:t>
            </a:r>
          </a:p>
        </p:txBody>
      </p:sp>
      <p:sp>
        <p:nvSpPr>
          <p:cNvPr id="25" name="Text Placeholder 23">
            <a:extLst>
              <a:ext uri="{FF2B5EF4-FFF2-40B4-BE49-F238E27FC236}">
                <a16:creationId xmlns:a16="http://schemas.microsoft.com/office/drawing/2014/main" id="{66A2441A-3DA9-1D4E-998C-09F65B68C6FC}"/>
              </a:ext>
            </a:extLst>
          </p:cNvPr>
          <p:cNvSpPr>
            <a:spLocks noGrp="1"/>
          </p:cNvSpPr>
          <p:nvPr>
            <p:ph type="body" sz="quarter" idx="20" hasCustomPrompt="1"/>
          </p:nvPr>
        </p:nvSpPr>
        <p:spPr>
          <a:xfrm>
            <a:off x="8572500" y="5062538"/>
            <a:ext cx="2554180" cy="919162"/>
          </a:xfrm>
        </p:spPr>
        <p:txBody>
          <a:bodyPr lIns="0" tIns="0" rIns="0" bIns="0">
            <a:noAutofit/>
          </a:bodyPr>
          <a:lstStyle>
            <a:lvl1pPr marL="0" indent="0">
              <a:lnSpc>
                <a:spcPct val="100000"/>
              </a:lnSpc>
              <a:buNone/>
              <a:defRPr sz="1600">
                <a:solidFill>
                  <a:schemeClr val="bg1"/>
                </a:solidFill>
              </a:defRPr>
            </a:lvl1pPr>
          </a:lstStyle>
          <a:p>
            <a:pPr lvl="0"/>
            <a:r>
              <a:rPr lang="en-US" dirty="0"/>
              <a:t>Add text—Lorem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ssed</a:t>
            </a:r>
            <a:r>
              <a:rPr lang="en-US" dirty="0"/>
              <a:t> do </a:t>
            </a:r>
            <a:r>
              <a:rPr lang="en-US" dirty="0" err="1"/>
              <a:t>eiusmod</a:t>
            </a:r>
            <a:r>
              <a:rPr lang="en-US" dirty="0"/>
              <a:t> </a:t>
            </a:r>
            <a:r>
              <a:rPr lang="en-US" dirty="0" err="1"/>
              <a:t>tempor</a:t>
            </a:r>
            <a:r>
              <a:rPr lang="en-US" dirty="0"/>
              <a:t> </a:t>
            </a:r>
            <a:r>
              <a:rPr lang="en-US" dirty="0" err="1"/>
              <a:t>ut</a:t>
            </a:r>
            <a:r>
              <a:rPr lang="en-US" dirty="0"/>
              <a:t> </a:t>
            </a:r>
            <a:r>
              <a:rPr lang="en-US" dirty="0" err="1"/>
              <a:t>labore</a:t>
            </a:r>
            <a:r>
              <a:rPr lang="en-US" dirty="0"/>
              <a:t>.</a:t>
            </a:r>
          </a:p>
        </p:txBody>
      </p:sp>
      <p:sp>
        <p:nvSpPr>
          <p:cNvPr id="26" name="Text Placeholder 23">
            <a:extLst>
              <a:ext uri="{FF2B5EF4-FFF2-40B4-BE49-F238E27FC236}">
                <a16:creationId xmlns:a16="http://schemas.microsoft.com/office/drawing/2014/main" id="{369CE56A-C60E-DA44-BD03-D52D1CC6BCBD}"/>
              </a:ext>
            </a:extLst>
          </p:cNvPr>
          <p:cNvSpPr>
            <a:spLocks noGrp="1"/>
          </p:cNvSpPr>
          <p:nvPr>
            <p:ph type="body" sz="quarter" idx="21" hasCustomPrompt="1"/>
          </p:nvPr>
        </p:nvSpPr>
        <p:spPr>
          <a:xfrm>
            <a:off x="2995083" y="5062538"/>
            <a:ext cx="2554180" cy="919162"/>
          </a:xfrm>
        </p:spPr>
        <p:txBody>
          <a:bodyPr lIns="0" tIns="0" rIns="0" bIns="0">
            <a:noAutofit/>
          </a:bodyPr>
          <a:lstStyle>
            <a:lvl1pPr marL="0" indent="0">
              <a:lnSpc>
                <a:spcPct val="100000"/>
              </a:lnSpc>
              <a:buNone/>
              <a:defRPr sz="1600">
                <a:solidFill>
                  <a:schemeClr val="bg1"/>
                </a:solidFill>
              </a:defRPr>
            </a:lvl1pPr>
          </a:lstStyle>
          <a:p>
            <a:pPr lvl="0"/>
            <a:r>
              <a:rPr lang="en-US" dirty="0"/>
              <a:t>Add text—Lorem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ssed</a:t>
            </a:r>
            <a:r>
              <a:rPr lang="en-US" dirty="0"/>
              <a:t> do </a:t>
            </a:r>
            <a:r>
              <a:rPr lang="en-US" dirty="0" err="1"/>
              <a:t>eiusmod</a:t>
            </a:r>
            <a:r>
              <a:rPr lang="en-US" dirty="0"/>
              <a:t> </a:t>
            </a:r>
            <a:r>
              <a:rPr lang="en-US" dirty="0" err="1"/>
              <a:t>tempor</a:t>
            </a:r>
            <a:r>
              <a:rPr lang="en-US" dirty="0"/>
              <a:t> </a:t>
            </a:r>
            <a:r>
              <a:rPr lang="en-US" dirty="0" err="1"/>
              <a:t>ut</a:t>
            </a:r>
            <a:r>
              <a:rPr lang="en-US" dirty="0"/>
              <a:t> </a:t>
            </a:r>
            <a:r>
              <a:rPr lang="en-US" dirty="0" err="1"/>
              <a:t>labore</a:t>
            </a:r>
            <a:r>
              <a:rPr lang="en-US" dirty="0"/>
              <a:t>.</a:t>
            </a:r>
          </a:p>
        </p:txBody>
      </p:sp>
      <p:sp>
        <p:nvSpPr>
          <p:cNvPr id="27" name="Text Placeholder 23">
            <a:extLst>
              <a:ext uri="{FF2B5EF4-FFF2-40B4-BE49-F238E27FC236}">
                <a16:creationId xmlns:a16="http://schemas.microsoft.com/office/drawing/2014/main" id="{71280FAB-BC27-C247-B2AA-F215BC885493}"/>
              </a:ext>
            </a:extLst>
          </p:cNvPr>
          <p:cNvSpPr>
            <a:spLocks noGrp="1"/>
          </p:cNvSpPr>
          <p:nvPr>
            <p:ph type="body" sz="quarter" idx="22" hasCustomPrompt="1"/>
          </p:nvPr>
        </p:nvSpPr>
        <p:spPr>
          <a:xfrm>
            <a:off x="5783791" y="5062538"/>
            <a:ext cx="2554180" cy="919162"/>
          </a:xfrm>
        </p:spPr>
        <p:txBody>
          <a:bodyPr lIns="0" tIns="0" rIns="0" bIns="0">
            <a:noAutofit/>
          </a:bodyPr>
          <a:lstStyle>
            <a:lvl1pPr marL="0" indent="0">
              <a:lnSpc>
                <a:spcPct val="100000"/>
              </a:lnSpc>
              <a:buNone/>
              <a:defRPr sz="1600">
                <a:solidFill>
                  <a:schemeClr val="bg1"/>
                </a:solidFill>
              </a:defRPr>
            </a:lvl1pPr>
          </a:lstStyle>
          <a:p>
            <a:pPr lvl="0"/>
            <a:r>
              <a:rPr lang="en-US" dirty="0"/>
              <a:t>Add text—Lorem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ssed</a:t>
            </a:r>
            <a:r>
              <a:rPr lang="en-US" dirty="0"/>
              <a:t> do </a:t>
            </a:r>
            <a:r>
              <a:rPr lang="en-US" dirty="0" err="1"/>
              <a:t>eiusmod</a:t>
            </a:r>
            <a:r>
              <a:rPr lang="en-US" dirty="0"/>
              <a:t> </a:t>
            </a:r>
            <a:r>
              <a:rPr lang="en-US" dirty="0" err="1"/>
              <a:t>tempor</a:t>
            </a:r>
            <a:r>
              <a:rPr lang="en-US" dirty="0"/>
              <a:t> </a:t>
            </a:r>
            <a:r>
              <a:rPr lang="en-US" dirty="0" err="1"/>
              <a:t>ut</a:t>
            </a:r>
            <a:r>
              <a:rPr lang="en-US" dirty="0"/>
              <a:t> </a:t>
            </a:r>
            <a:r>
              <a:rPr lang="en-US" dirty="0" err="1"/>
              <a:t>labore</a:t>
            </a:r>
            <a:r>
              <a:rPr lang="en-US" dirty="0"/>
              <a:t>.</a:t>
            </a:r>
          </a:p>
        </p:txBody>
      </p:sp>
      <p:sp>
        <p:nvSpPr>
          <p:cNvPr id="28" name="Text Placeholder 4">
            <a:extLst>
              <a:ext uri="{FF2B5EF4-FFF2-40B4-BE49-F238E27FC236}">
                <a16:creationId xmlns:a16="http://schemas.microsoft.com/office/drawing/2014/main" id="{C9078B5C-6713-CB4A-A281-540043622707}"/>
              </a:ext>
            </a:extLst>
          </p:cNvPr>
          <p:cNvSpPr>
            <a:spLocks noGrp="1"/>
          </p:cNvSpPr>
          <p:nvPr>
            <p:ph type="body" sz="quarter" idx="23" hasCustomPrompt="1"/>
          </p:nvPr>
        </p:nvSpPr>
        <p:spPr>
          <a:xfrm>
            <a:off x="190501" y="1143000"/>
            <a:ext cx="4991100" cy="2089150"/>
          </a:xfrm>
        </p:spPr>
        <p:txBody>
          <a:bodyPr lIns="0" tIns="0" rIns="0" bIns="0">
            <a:noAutofit/>
          </a:bodyPr>
          <a:lstStyle>
            <a:lvl1pPr marL="0" indent="0">
              <a:buNone/>
              <a:defRPr sz="3200">
                <a:solidFill>
                  <a:schemeClr val="bg1"/>
                </a:solidFill>
              </a:defRPr>
            </a:lvl1pPr>
          </a:lstStyle>
          <a:p>
            <a:pPr lvl="0"/>
            <a:r>
              <a:rPr lang="en-US" dirty="0"/>
              <a:t>Add body text here–Lorem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endParaRPr lang="en-US" dirty="0"/>
          </a:p>
        </p:txBody>
      </p:sp>
      <p:sp>
        <p:nvSpPr>
          <p:cNvPr id="30" name="Text Placeholder 24">
            <a:extLst>
              <a:ext uri="{FF2B5EF4-FFF2-40B4-BE49-F238E27FC236}">
                <a16:creationId xmlns:a16="http://schemas.microsoft.com/office/drawing/2014/main" id="{1E8B9458-2ADA-A049-90FE-0FB40F404751}"/>
              </a:ext>
            </a:extLst>
          </p:cNvPr>
          <p:cNvSpPr>
            <a:spLocks noGrp="1"/>
          </p:cNvSpPr>
          <p:nvPr>
            <p:ph type="body" sz="quarter" idx="24" hasCustomPrompt="1"/>
          </p:nvPr>
        </p:nvSpPr>
        <p:spPr>
          <a:xfrm>
            <a:off x="190500" y="182563"/>
            <a:ext cx="4046538" cy="285750"/>
          </a:xfrm>
        </p:spPr>
        <p:txBody>
          <a:bodyPr lIns="0" tIns="0" rIns="0" bIns="0">
            <a:noAutofit/>
          </a:bodyPr>
          <a:lstStyle>
            <a:lvl1pPr marL="0" indent="0">
              <a:buNone/>
              <a:defRPr sz="2000">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Section title</a:t>
            </a:r>
          </a:p>
        </p:txBody>
      </p:sp>
      <p:pic>
        <p:nvPicPr>
          <p:cNvPr id="13" name="Picture 12">
            <a:extLst>
              <a:ext uri="{FF2B5EF4-FFF2-40B4-BE49-F238E27FC236}">
                <a16:creationId xmlns:a16="http://schemas.microsoft.com/office/drawing/2014/main" id="{447692DA-A98D-8F4F-BB0C-CD58D5BDFCB3}"/>
              </a:ext>
            </a:extLst>
          </p:cNvPr>
          <p:cNvPicPr>
            <a:picLocks noChangeAspect="1"/>
          </p:cNvPicPr>
          <p:nvPr userDrawn="1"/>
        </p:nvPicPr>
        <p:blipFill>
          <a:blip r:embed="rId2"/>
          <a:stretch>
            <a:fillRect/>
          </a:stretch>
        </p:blipFill>
        <p:spPr>
          <a:xfrm>
            <a:off x="205368" y="6493758"/>
            <a:ext cx="730344" cy="232381"/>
          </a:xfrm>
          <a:prstGeom prst="rect">
            <a:avLst/>
          </a:prstGeom>
        </p:spPr>
      </p:pic>
    </p:spTree>
    <p:extLst>
      <p:ext uri="{BB962C8B-B14F-4D97-AF65-F5344CB8AC3E}">
        <p14:creationId xmlns:p14="http://schemas.microsoft.com/office/powerpoint/2010/main" val="2502385356"/>
      </p:ext>
    </p:extLst>
  </p:cSld>
  <p:clrMapOvr>
    <a:masterClrMapping/>
  </p:clrMapOvr>
  <p:extLst>
    <p:ext uri="{DCECCB84-F9BA-43D5-87BE-67443E8EF086}">
      <p15:sldGuideLst xmlns:p15="http://schemas.microsoft.com/office/powerpoint/2012/main">
        <p15:guide id="1" orient="horz" pos="2928" userDrawn="1">
          <p15:clr>
            <a:srgbClr val="FBAE40"/>
          </p15:clr>
        </p15:guide>
        <p15:guide id="2" orient="horz" pos="3192" userDrawn="1">
          <p15:clr>
            <a:srgbClr val="FBAE40"/>
          </p15:clr>
        </p15:guide>
        <p15:guide id="3" pos="5400" userDrawn="1">
          <p15:clr>
            <a:srgbClr val="FBAE40"/>
          </p15:clr>
        </p15:guide>
        <p15:guide id="4" pos="3264" userDrawn="1">
          <p15:clr>
            <a:srgbClr val="FBAE40"/>
          </p15:clr>
        </p15:guide>
        <p15:guide id="5" pos="1872" userDrawn="1">
          <p15:clr>
            <a:srgbClr val="FBAE40"/>
          </p15:clr>
        </p15:guide>
        <p15:guide id="6" pos="3648"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3 sections content">
    <p:bg>
      <p:bgPr>
        <a:solidFill>
          <a:schemeClr val="tx2"/>
        </a:solidFill>
        <a:effectLst/>
      </p:bgPr>
    </p:bg>
    <p:spTree>
      <p:nvGrpSpPr>
        <p:cNvPr id="1" name=""/>
        <p:cNvGrpSpPr/>
        <p:nvPr/>
      </p:nvGrpSpPr>
      <p:grpSpPr>
        <a:xfrm>
          <a:off x="0" y="0"/>
          <a:ext cx="0" cy="0"/>
          <a:chOff x="0" y="0"/>
          <a:chExt cx="0" cy="0"/>
        </a:xfrm>
      </p:grpSpPr>
      <p:sp>
        <p:nvSpPr>
          <p:cNvPr id="11" name="Slide Number Placeholder 5">
            <a:extLst>
              <a:ext uri="{FF2B5EF4-FFF2-40B4-BE49-F238E27FC236}">
                <a16:creationId xmlns:a16="http://schemas.microsoft.com/office/drawing/2014/main" id="{FF2618E4-7F33-0547-8DC7-A468D616DB35}"/>
              </a:ext>
            </a:extLst>
          </p:cNvPr>
          <p:cNvSpPr>
            <a:spLocks noGrp="1"/>
          </p:cNvSpPr>
          <p:nvPr>
            <p:ph type="sldNum" sz="quarter" idx="12"/>
          </p:nvPr>
        </p:nvSpPr>
        <p:spPr>
          <a:xfrm>
            <a:off x="9258300" y="6534316"/>
            <a:ext cx="2743200" cy="126789"/>
          </a:xfrm>
          <a:prstGeom prst="rect">
            <a:avLst/>
          </a:prstGeom>
        </p:spPr>
        <p:txBody>
          <a:bodyPr>
            <a:noAutofit/>
          </a:bodyPr>
          <a:lstStyle>
            <a:lvl1pPr>
              <a:defRPr sz="900">
                <a:solidFill>
                  <a:schemeClr val="bg1"/>
                </a:solidFill>
              </a:defRPr>
            </a:lvl1pPr>
          </a:lstStyle>
          <a:p>
            <a:fld id="{BB55D76A-9B6E-CD41-ABBE-F6C938295BAD}" type="slidenum">
              <a:rPr lang="en-US" smtClean="0"/>
              <a:pPr/>
              <a:t>‹#›</a:t>
            </a:fld>
            <a:endParaRPr lang="en-US" dirty="0"/>
          </a:p>
        </p:txBody>
      </p:sp>
      <p:sp>
        <p:nvSpPr>
          <p:cNvPr id="12" name="Text Placeholder 3">
            <a:extLst>
              <a:ext uri="{FF2B5EF4-FFF2-40B4-BE49-F238E27FC236}">
                <a16:creationId xmlns:a16="http://schemas.microsoft.com/office/drawing/2014/main" id="{D84C5078-B6A8-A044-8E90-20A19F4B7D49}"/>
              </a:ext>
            </a:extLst>
          </p:cNvPr>
          <p:cNvSpPr>
            <a:spLocks noGrp="1"/>
          </p:cNvSpPr>
          <p:nvPr>
            <p:ph type="body" sz="quarter" idx="16" hasCustomPrompt="1"/>
          </p:nvPr>
        </p:nvSpPr>
        <p:spPr>
          <a:xfrm>
            <a:off x="6096000" y="6534316"/>
            <a:ext cx="1219200" cy="134059"/>
          </a:xfrm>
        </p:spPr>
        <p:txBody>
          <a:bodyPr lIns="0" tIns="0" rIns="0" bIns="0">
            <a:noAutofit/>
          </a:bodyPr>
          <a:lstStyle>
            <a:lvl1pPr marL="0" indent="0" algn="r">
              <a:buNone/>
              <a:defRPr sz="900">
                <a:solidFill>
                  <a:schemeClr val="bg1"/>
                </a:solidFill>
              </a:defRPr>
            </a:lvl1pPr>
            <a:lvl2pPr marL="457200" indent="0">
              <a:buFont typeface="Arial" panose="020B0604020202020204" pitchFamily="34" charset="0"/>
              <a:buNone/>
              <a:defRPr/>
            </a:lvl2pPr>
          </a:lstStyle>
          <a:p>
            <a:pPr lvl="0"/>
            <a:r>
              <a:rPr lang="en-US" dirty="0"/>
              <a:t>04.08.21</a:t>
            </a:r>
          </a:p>
        </p:txBody>
      </p:sp>
      <p:sp>
        <p:nvSpPr>
          <p:cNvPr id="28" name="Text Placeholder 13">
            <a:extLst>
              <a:ext uri="{FF2B5EF4-FFF2-40B4-BE49-F238E27FC236}">
                <a16:creationId xmlns:a16="http://schemas.microsoft.com/office/drawing/2014/main" id="{99586EBE-3DF0-4A48-9605-33B0222C81C7}"/>
              </a:ext>
            </a:extLst>
          </p:cNvPr>
          <p:cNvSpPr>
            <a:spLocks noGrp="1"/>
          </p:cNvSpPr>
          <p:nvPr>
            <p:ph type="body" sz="quarter" idx="19" hasCustomPrompt="1"/>
          </p:nvPr>
        </p:nvSpPr>
        <p:spPr>
          <a:xfrm>
            <a:off x="205915" y="3413984"/>
            <a:ext cx="4183205" cy="225357"/>
          </a:xfrm>
        </p:spPr>
        <p:txBody>
          <a:bodyPr lIns="0" tIns="0" rIns="0" bIns="0">
            <a:noAutofit/>
          </a:bodyPr>
          <a:lstStyle>
            <a:lvl1pPr marL="0" indent="0">
              <a:buNone/>
              <a:defRPr sz="1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Subheading</a:t>
            </a:r>
          </a:p>
        </p:txBody>
      </p:sp>
      <p:sp>
        <p:nvSpPr>
          <p:cNvPr id="29" name="Text Placeholder 4">
            <a:extLst>
              <a:ext uri="{FF2B5EF4-FFF2-40B4-BE49-F238E27FC236}">
                <a16:creationId xmlns:a16="http://schemas.microsoft.com/office/drawing/2014/main" id="{4C9C4BF0-A308-5241-8C03-8D24FB5A60F7}"/>
              </a:ext>
            </a:extLst>
          </p:cNvPr>
          <p:cNvSpPr>
            <a:spLocks noGrp="1"/>
          </p:cNvSpPr>
          <p:nvPr>
            <p:ph type="body" sz="quarter" idx="23" hasCustomPrompt="1"/>
          </p:nvPr>
        </p:nvSpPr>
        <p:spPr>
          <a:xfrm>
            <a:off x="190501" y="1143000"/>
            <a:ext cx="4991100" cy="2089150"/>
          </a:xfrm>
        </p:spPr>
        <p:txBody>
          <a:bodyPr lIns="0" tIns="0" rIns="0" bIns="0">
            <a:noAutofit/>
          </a:bodyPr>
          <a:lstStyle>
            <a:lvl1pPr marL="0" indent="0">
              <a:buNone/>
              <a:defRPr sz="3200">
                <a:solidFill>
                  <a:schemeClr val="bg1"/>
                </a:solidFill>
              </a:defRPr>
            </a:lvl1pPr>
          </a:lstStyle>
          <a:p>
            <a:pPr lvl="0"/>
            <a:r>
              <a:rPr lang="en-US" dirty="0"/>
              <a:t>Add body text here–Lorem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endParaRPr lang="en-US" dirty="0"/>
          </a:p>
        </p:txBody>
      </p:sp>
      <p:sp>
        <p:nvSpPr>
          <p:cNvPr id="30" name="Text Placeholder 4">
            <a:extLst>
              <a:ext uri="{FF2B5EF4-FFF2-40B4-BE49-F238E27FC236}">
                <a16:creationId xmlns:a16="http://schemas.microsoft.com/office/drawing/2014/main" id="{3EB15DC8-43BC-BE49-B6EF-CCEAB5A7B9D6}"/>
              </a:ext>
            </a:extLst>
          </p:cNvPr>
          <p:cNvSpPr>
            <a:spLocks noGrp="1"/>
          </p:cNvSpPr>
          <p:nvPr>
            <p:ph type="body" sz="quarter" idx="24" hasCustomPrompt="1"/>
          </p:nvPr>
        </p:nvSpPr>
        <p:spPr>
          <a:xfrm>
            <a:off x="190500" y="3695700"/>
            <a:ext cx="4991100" cy="2286000"/>
          </a:xfrm>
        </p:spPr>
        <p:txBody>
          <a:bodyPr lIns="0" tIns="0" rIns="0" bIns="0">
            <a:noAutofit/>
          </a:bodyPr>
          <a:lstStyle>
            <a:lvl1pPr marL="0" indent="0">
              <a:buNone/>
              <a:defRPr sz="3200">
                <a:solidFill>
                  <a:schemeClr val="bg1"/>
                </a:solidFill>
              </a:defRPr>
            </a:lvl1pPr>
          </a:lstStyle>
          <a:p>
            <a:pPr lvl="0"/>
            <a:r>
              <a:rPr lang="en-US" dirty="0"/>
              <a:t>Add body text here–Lorem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endParaRPr lang="en-US" dirty="0"/>
          </a:p>
        </p:txBody>
      </p:sp>
      <p:sp>
        <p:nvSpPr>
          <p:cNvPr id="31" name="Text Placeholder 4">
            <a:extLst>
              <a:ext uri="{FF2B5EF4-FFF2-40B4-BE49-F238E27FC236}">
                <a16:creationId xmlns:a16="http://schemas.microsoft.com/office/drawing/2014/main" id="{476DD77D-E9AB-6645-B39A-2A12C74D59F8}"/>
              </a:ext>
            </a:extLst>
          </p:cNvPr>
          <p:cNvSpPr>
            <a:spLocks noGrp="1"/>
          </p:cNvSpPr>
          <p:nvPr>
            <p:ph type="body" sz="quarter" idx="25" hasCustomPrompt="1"/>
          </p:nvPr>
        </p:nvSpPr>
        <p:spPr>
          <a:xfrm>
            <a:off x="6096000" y="1147548"/>
            <a:ext cx="5476875" cy="4834151"/>
          </a:xfrm>
        </p:spPr>
        <p:txBody>
          <a:bodyPr lIns="0" tIns="0" rIns="0" bIns="0">
            <a:noAutofit/>
          </a:bodyPr>
          <a:lstStyle>
            <a:lvl1pPr marL="0" indent="0">
              <a:buNone/>
              <a:defRPr sz="2000">
                <a:solidFill>
                  <a:schemeClr val="bg1"/>
                </a:solidFill>
              </a:defRPr>
            </a:lvl1pPr>
          </a:lstStyle>
          <a:p>
            <a:pPr lvl="0"/>
            <a:r>
              <a:rPr lang="en-US" dirty="0"/>
              <a:t>Add body text here-–Lorem ipsum dolor sit </a:t>
            </a:r>
            <a:r>
              <a:rPr lang="en-US" dirty="0" err="1"/>
              <a:t>amer</a:t>
            </a:r>
            <a:r>
              <a:rPr lang="en-US" dirty="0"/>
              <a:t>, </a:t>
            </a:r>
            <a:r>
              <a:rPr lang="en-US" dirty="0" err="1"/>
              <a:t>consectetur</a:t>
            </a:r>
            <a:r>
              <a:rPr lang="en-US" dirty="0"/>
              <a:t> </a:t>
            </a:r>
            <a:r>
              <a:rPr lang="en-US" dirty="0" err="1"/>
              <a:t>adipiscing</a:t>
            </a:r>
            <a:r>
              <a:rPr lang="en-US" dirty="0"/>
              <a:t> </a:t>
            </a:r>
            <a:r>
              <a:rPr lang="en-US" dirty="0" err="1"/>
              <a:t>elit</a:t>
            </a:r>
            <a:endParaRPr lang="en-US" dirty="0"/>
          </a:p>
        </p:txBody>
      </p:sp>
      <p:sp>
        <p:nvSpPr>
          <p:cNvPr id="33" name="Text Placeholder 24">
            <a:extLst>
              <a:ext uri="{FF2B5EF4-FFF2-40B4-BE49-F238E27FC236}">
                <a16:creationId xmlns:a16="http://schemas.microsoft.com/office/drawing/2014/main" id="{8630D5DC-43B2-4446-BEB5-91609C391C75}"/>
              </a:ext>
            </a:extLst>
          </p:cNvPr>
          <p:cNvSpPr>
            <a:spLocks noGrp="1"/>
          </p:cNvSpPr>
          <p:nvPr>
            <p:ph type="body" sz="quarter" idx="21" hasCustomPrompt="1"/>
          </p:nvPr>
        </p:nvSpPr>
        <p:spPr>
          <a:xfrm>
            <a:off x="190500" y="182563"/>
            <a:ext cx="4046538" cy="285750"/>
          </a:xfrm>
        </p:spPr>
        <p:txBody>
          <a:bodyPr lIns="0" tIns="0" rIns="0" bIns="0">
            <a:noAutofit/>
          </a:bodyPr>
          <a:lstStyle>
            <a:lvl1pPr marL="0" indent="0">
              <a:buNone/>
              <a:defRPr sz="2000">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Section title</a:t>
            </a:r>
          </a:p>
        </p:txBody>
      </p:sp>
      <p:sp>
        <p:nvSpPr>
          <p:cNvPr id="34" name="Text Placeholder 24">
            <a:extLst>
              <a:ext uri="{FF2B5EF4-FFF2-40B4-BE49-F238E27FC236}">
                <a16:creationId xmlns:a16="http://schemas.microsoft.com/office/drawing/2014/main" id="{7C1C8AF4-CA51-4446-9B4B-CCD3970AF36A}"/>
              </a:ext>
            </a:extLst>
          </p:cNvPr>
          <p:cNvSpPr>
            <a:spLocks noGrp="1"/>
          </p:cNvSpPr>
          <p:nvPr>
            <p:ph type="body" sz="quarter" idx="22" hasCustomPrompt="1"/>
          </p:nvPr>
        </p:nvSpPr>
        <p:spPr>
          <a:xfrm>
            <a:off x="190500" y="457554"/>
            <a:ext cx="4046538" cy="285750"/>
          </a:xfrm>
        </p:spPr>
        <p:txBody>
          <a:bodyPr lIns="0" tIns="0" rIns="0" bIns="0">
            <a:noAutofit/>
          </a:bodyPr>
          <a:lstStyle>
            <a:lvl1pPr marL="0" indent="0">
              <a:buNone/>
              <a:defRPr sz="200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Heading</a:t>
            </a:r>
          </a:p>
        </p:txBody>
      </p:sp>
      <p:pic>
        <p:nvPicPr>
          <p:cNvPr id="13" name="Picture 12">
            <a:extLst>
              <a:ext uri="{FF2B5EF4-FFF2-40B4-BE49-F238E27FC236}">
                <a16:creationId xmlns:a16="http://schemas.microsoft.com/office/drawing/2014/main" id="{2A1C662C-A633-0649-8A55-4D6F7F620C3B}"/>
              </a:ext>
            </a:extLst>
          </p:cNvPr>
          <p:cNvPicPr>
            <a:picLocks noChangeAspect="1"/>
          </p:cNvPicPr>
          <p:nvPr userDrawn="1"/>
        </p:nvPicPr>
        <p:blipFill>
          <a:blip r:embed="rId2"/>
          <a:stretch>
            <a:fillRect/>
          </a:stretch>
        </p:blipFill>
        <p:spPr>
          <a:xfrm>
            <a:off x="205368" y="6493758"/>
            <a:ext cx="730344" cy="232381"/>
          </a:xfrm>
          <a:prstGeom prst="rect">
            <a:avLst/>
          </a:prstGeom>
        </p:spPr>
      </p:pic>
    </p:spTree>
    <p:extLst>
      <p:ext uri="{BB962C8B-B14F-4D97-AF65-F5344CB8AC3E}">
        <p14:creationId xmlns:p14="http://schemas.microsoft.com/office/powerpoint/2010/main" val="3886061198"/>
      </p:ext>
    </p:extLst>
  </p:cSld>
  <p:clrMapOvr>
    <a:masterClrMapping/>
  </p:clrMapOvr>
  <p:extLst>
    <p:ext uri="{DCECCB84-F9BA-43D5-87BE-67443E8EF086}">
      <p15:sldGuideLst xmlns:p15="http://schemas.microsoft.com/office/powerpoint/2012/main">
        <p15:guide id="1" pos="326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Multiple Quotes">
    <p:bg>
      <p:bgPr>
        <a:solidFill>
          <a:schemeClr val="bg2"/>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0C528F0-0C5F-2C4E-9D8D-F83704D5642F}"/>
              </a:ext>
            </a:extLst>
          </p:cNvPr>
          <p:cNvSpPr>
            <a:spLocks noGrp="1"/>
          </p:cNvSpPr>
          <p:nvPr>
            <p:ph type="body" idx="1" hasCustomPrompt="1"/>
          </p:nvPr>
        </p:nvSpPr>
        <p:spPr>
          <a:xfrm>
            <a:off x="190500" y="3725779"/>
            <a:ext cx="2519362" cy="1953986"/>
          </a:xfrm>
        </p:spPr>
        <p:txBody>
          <a:bodyPr lIns="0" tIns="0" rIns="0" bIns="0">
            <a:normAutofit/>
          </a:bodyPr>
          <a:lstStyle>
            <a:lvl1pPr marL="0" indent="0">
              <a:buNone/>
              <a:defRPr sz="1800" b="0" i="0">
                <a:solidFill>
                  <a:schemeClr val="bg1">
                    <a:lumMod val="95000"/>
                  </a:schemeClr>
                </a:solidFill>
                <a:latin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Add body text here–Lorem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endParaRPr lang="en-US" dirty="0"/>
          </a:p>
        </p:txBody>
      </p:sp>
      <p:sp>
        <p:nvSpPr>
          <p:cNvPr id="15" name="Picture Placeholder 14">
            <a:extLst>
              <a:ext uri="{FF2B5EF4-FFF2-40B4-BE49-F238E27FC236}">
                <a16:creationId xmlns:a16="http://schemas.microsoft.com/office/drawing/2014/main" id="{95770A5E-C724-CA49-A03F-565560E5E7CF}"/>
              </a:ext>
            </a:extLst>
          </p:cNvPr>
          <p:cNvSpPr>
            <a:spLocks noGrp="1"/>
          </p:cNvSpPr>
          <p:nvPr>
            <p:ph type="pic" sz="quarter" idx="13"/>
          </p:nvPr>
        </p:nvSpPr>
        <p:spPr>
          <a:xfrm>
            <a:off x="0" y="1143000"/>
            <a:ext cx="2519363" cy="2433638"/>
          </a:xfrm>
        </p:spPr>
        <p:txBody>
          <a:bodyPr/>
          <a:lstStyle>
            <a:lvl1pPr>
              <a:defRPr/>
            </a:lvl1pPr>
          </a:lstStyle>
          <a:p>
            <a:r>
              <a:rPr lang="en-US"/>
              <a:t>Click icon to add picture</a:t>
            </a:r>
          </a:p>
        </p:txBody>
      </p:sp>
      <p:sp>
        <p:nvSpPr>
          <p:cNvPr id="16" name="Picture Placeholder 14">
            <a:extLst>
              <a:ext uri="{FF2B5EF4-FFF2-40B4-BE49-F238E27FC236}">
                <a16:creationId xmlns:a16="http://schemas.microsoft.com/office/drawing/2014/main" id="{C8F13A7D-6C4C-6F4B-8F1A-29E28B94613E}"/>
              </a:ext>
            </a:extLst>
          </p:cNvPr>
          <p:cNvSpPr>
            <a:spLocks noGrp="1"/>
          </p:cNvSpPr>
          <p:nvPr>
            <p:ph type="pic" sz="quarter" idx="14"/>
          </p:nvPr>
        </p:nvSpPr>
        <p:spPr>
          <a:xfrm>
            <a:off x="3914274" y="1143000"/>
            <a:ext cx="2519363" cy="2433638"/>
          </a:xfrm>
        </p:spPr>
        <p:txBody>
          <a:bodyPr/>
          <a:lstStyle>
            <a:lvl1pPr>
              <a:defRPr/>
            </a:lvl1pPr>
          </a:lstStyle>
          <a:p>
            <a:r>
              <a:rPr lang="en-US"/>
              <a:t>Click icon to add picture</a:t>
            </a:r>
          </a:p>
        </p:txBody>
      </p:sp>
      <p:sp>
        <p:nvSpPr>
          <p:cNvPr id="17" name="Picture Placeholder 14">
            <a:extLst>
              <a:ext uri="{FF2B5EF4-FFF2-40B4-BE49-F238E27FC236}">
                <a16:creationId xmlns:a16="http://schemas.microsoft.com/office/drawing/2014/main" id="{E134F002-40B3-4A42-9658-416722BFCABA}"/>
              </a:ext>
            </a:extLst>
          </p:cNvPr>
          <p:cNvSpPr>
            <a:spLocks noGrp="1"/>
          </p:cNvSpPr>
          <p:nvPr>
            <p:ph type="pic" sz="quarter" idx="15"/>
          </p:nvPr>
        </p:nvSpPr>
        <p:spPr>
          <a:xfrm>
            <a:off x="9672637" y="1147737"/>
            <a:ext cx="2519363" cy="2433638"/>
          </a:xfrm>
        </p:spPr>
        <p:txBody>
          <a:bodyPr/>
          <a:lstStyle>
            <a:lvl1pPr>
              <a:defRPr/>
            </a:lvl1pPr>
          </a:lstStyle>
          <a:p>
            <a:r>
              <a:rPr lang="en-US"/>
              <a:t>Click icon to add picture</a:t>
            </a:r>
          </a:p>
        </p:txBody>
      </p:sp>
      <p:sp>
        <p:nvSpPr>
          <p:cNvPr id="18" name="Text Placeholder 2">
            <a:extLst>
              <a:ext uri="{FF2B5EF4-FFF2-40B4-BE49-F238E27FC236}">
                <a16:creationId xmlns:a16="http://schemas.microsoft.com/office/drawing/2014/main" id="{E9F39171-E780-844A-8D7D-85DA590E7A47}"/>
              </a:ext>
            </a:extLst>
          </p:cNvPr>
          <p:cNvSpPr>
            <a:spLocks noGrp="1"/>
          </p:cNvSpPr>
          <p:nvPr>
            <p:ph type="body" idx="16" hasCustomPrompt="1"/>
          </p:nvPr>
        </p:nvSpPr>
        <p:spPr>
          <a:xfrm>
            <a:off x="3914274" y="3725779"/>
            <a:ext cx="2519362" cy="1953986"/>
          </a:xfrm>
        </p:spPr>
        <p:txBody>
          <a:bodyPr lIns="0" tIns="0" rIns="0" bIns="0">
            <a:normAutofit/>
          </a:bodyPr>
          <a:lstStyle>
            <a:lvl1pPr marL="0" indent="0">
              <a:buNone/>
              <a:defRPr sz="1800" b="0" i="0">
                <a:solidFill>
                  <a:schemeClr val="bg1">
                    <a:lumMod val="95000"/>
                  </a:schemeClr>
                </a:solidFill>
                <a:latin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Add body text here–Lorem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endParaRPr lang="en-US" dirty="0"/>
          </a:p>
        </p:txBody>
      </p:sp>
      <p:sp>
        <p:nvSpPr>
          <p:cNvPr id="19" name="Text Placeholder 2">
            <a:extLst>
              <a:ext uri="{FF2B5EF4-FFF2-40B4-BE49-F238E27FC236}">
                <a16:creationId xmlns:a16="http://schemas.microsoft.com/office/drawing/2014/main" id="{886ED91B-28CC-5749-B859-D1F509D36294}"/>
              </a:ext>
            </a:extLst>
          </p:cNvPr>
          <p:cNvSpPr>
            <a:spLocks noGrp="1"/>
          </p:cNvSpPr>
          <p:nvPr>
            <p:ph type="body" idx="17" hasCustomPrompt="1"/>
          </p:nvPr>
        </p:nvSpPr>
        <p:spPr>
          <a:xfrm>
            <a:off x="9672637" y="3725779"/>
            <a:ext cx="2487278" cy="1953986"/>
          </a:xfrm>
        </p:spPr>
        <p:txBody>
          <a:bodyPr lIns="0" tIns="0" rIns="0" bIns="0">
            <a:normAutofit/>
          </a:bodyPr>
          <a:lstStyle>
            <a:lvl1pPr marL="0" indent="0">
              <a:buNone/>
              <a:defRPr sz="1800" b="0" i="0">
                <a:solidFill>
                  <a:schemeClr val="bg1">
                    <a:lumMod val="95000"/>
                  </a:schemeClr>
                </a:solidFill>
                <a:latin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Add body text here–Lorem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endParaRPr lang="en-US" dirty="0"/>
          </a:p>
        </p:txBody>
      </p:sp>
      <p:sp>
        <p:nvSpPr>
          <p:cNvPr id="21" name="Text Placeholder 20">
            <a:extLst>
              <a:ext uri="{FF2B5EF4-FFF2-40B4-BE49-F238E27FC236}">
                <a16:creationId xmlns:a16="http://schemas.microsoft.com/office/drawing/2014/main" id="{59BCF44A-F3BF-364F-AAE1-5078FBC8FCEB}"/>
              </a:ext>
            </a:extLst>
          </p:cNvPr>
          <p:cNvSpPr>
            <a:spLocks noGrp="1"/>
          </p:cNvSpPr>
          <p:nvPr>
            <p:ph type="body" sz="quarter" idx="18" hasCustomPrompt="1"/>
          </p:nvPr>
        </p:nvSpPr>
        <p:spPr>
          <a:xfrm>
            <a:off x="190500" y="5828906"/>
            <a:ext cx="1212998" cy="164596"/>
          </a:xfrm>
        </p:spPr>
        <p:txBody>
          <a:bodyPr lIns="0" tIns="0" rIns="0" bIns="0">
            <a:noAutofit/>
          </a:bodyPr>
          <a:lstStyle>
            <a:lvl1pPr marL="0" indent="0">
              <a:buNone/>
              <a:defRPr sz="1400">
                <a:solidFill>
                  <a:schemeClr val="accent4"/>
                </a:solidFill>
              </a:defRPr>
            </a:lvl1pPr>
          </a:lstStyle>
          <a:p>
            <a:pPr lvl="0"/>
            <a:r>
              <a:rPr lang="en-US"/>
              <a:t>First Last</a:t>
            </a:r>
          </a:p>
        </p:txBody>
      </p:sp>
      <p:sp>
        <p:nvSpPr>
          <p:cNvPr id="22" name="Text Placeholder 20">
            <a:extLst>
              <a:ext uri="{FF2B5EF4-FFF2-40B4-BE49-F238E27FC236}">
                <a16:creationId xmlns:a16="http://schemas.microsoft.com/office/drawing/2014/main" id="{5B4722C7-AFCC-A549-B88D-8CA1EA0CC239}"/>
              </a:ext>
            </a:extLst>
          </p:cNvPr>
          <p:cNvSpPr>
            <a:spLocks noGrp="1"/>
          </p:cNvSpPr>
          <p:nvPr>
            <p:ph type="body" sz="quarter" idx="19" hasCustomPrompt="1"/>
          </p:nvPr>
        </p:nvSpPr>
        <p:spPr>
          <a:xfrm>
            <a:off x="3914274" y="5817104"/>
            <a:ext cx="1212998" cy="164596"/>
          </a:xfrm>
        </p:spPr>
        <p:txBody>
          <a:bodyPr lIns="0" tIns="0" rIns="0" bIns="0">
            <a:noAutofit/>
          </a:bodyPr>
          <a:lstStyle>
            <a:lvl1pPr marL="0" indent="0">
              <a:buNone/>
              <a:defRPr sz="1400">
                <a:solidFill>
                  <a:schemeClr val="accent4"/>
                </a:solidFill>
              </a:defRPr>
            </a:lvl1pPr>
          </a:lstStyle>
          <a:p>
            <a:pPr lvl="0"/>
            <a:r>
              <a:rPr lang="en-US"/>
              <a:t>First Last</a:t>
            </a:r>
          </a:p>
        </p:txBody>
      </p:sp>
      <p:sp>
        <p:nvSpPr>
          <p:cNvPr id="23" name="Text Placeholder 20">
            <a:extLst>
              <a:ext uri="{FF2B5EF4-FFF2-40B4-BE49-F238E27FC236}">
                <a16:creationId xmlns:a16="http://schemas.microsoft.com/office/drawing/2014/main" id="{D1F7A5D8-E58B-904D-96D5-B1323755F562}"/>
              </a:ext>
            </a:extLst>
          </p:cNvPr>
          <p:cNvSpPr>
            <a:spLocks noGrp="1"/>
          </p:cNvSpPr>
          <p:nvPr>
            <p:ph type="body" sz="quarter" idx="20" hasCustomPrompt="1"/>
          </p:nvPr>
        </p:nvSpPr>
        <p:spPr>
          <a:xfrm>
            <a:off x="9672637" y="5817104"/>
            <a:ext cx="1212998" cy="164596"/>
          </a:xfrm>
        </p:spPr>
        <p:txBody>
          <a:bodyPr lIns="0" tIns="0" rIns="0" bIns="0">
            <a:noAutofit/>
          </a:bodyPr>
          <a:lstStyle>
            <a:lvl1pPr marL="0" indent="0">
              <a:buNone/>
              <a:defRPr sz="1400">
                <a:solidFill>
                  <a:schemeClr val="accent4"/>
                </a:solidFill>
              </a:defRPr>
            </a:lvl1pPr>
          </a:lstStyle>
          <a:p>
            <a:pPr lvl="0"/>
            <a:r>
              <a:rPr lang="en-US"/>
              <a:t>First Last</a:t>
            </a:r>
          </a:p>
        </p:txBody>
      </p:sp>
      <p:sp>
        <p:nvSpPr>
          <p:cNvPr id="25" name="Text Placeholder 24">
            <a:extLst>
              <a:ext uri="{FF2B5EF4-FFF2-40B4-BE49-F238E27FC236}">
                <a16:creationId xmlns:a16="http://schemas.microsoft.com/office/drawing/2014/main" id="{173F132F-CB7E-FA4D-8ED3-EAEE05A62B9A}"/>
              </a:ext>
            </a:extLst>
          </p:cNvPr>
          <p:cNvSpPr>
            <a:spLocks noGrp="1"/>
          </p:cNvSpPr>
          <p:nvPr>
            <p:ph type="body" sz="quarter" idx="21" hasCustomPrompt="1"/>
          </p:nvPr>
        </p:nvSpPr>
        <p:spPr>
          <a:xfrm>
            <a:off x="190500" y="182563"/>
            <a:ext cx="4046538" cy="285750"/>
          </a:xfrm>
        </p:spPr>
        <p:txBody>
          <a:bodyPr lIns="0" tIns="0" rIns="0" bIns="0">
            <a:noAutofit/>
          </a:bodyPr>
          <a:lstStyle>
            <a:lvl1pPr marL="0" indent="0">
              <a:buNone/>
              <a:defRPr sz="2000">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Section title</a:t>
            </a:r>
          </a:p>
        </p:txBody>
      </p:sp>
      <p:sp>
        <p:nvSpPr>
          <p:cNvPr id="26" name="Text Placeholder 24">
            <a:extLst>
              <a:ext uri="{FF2B5EF4-FFF2-40B4-BE49-F238E27FC236}">
                <a16:creationId xmlns:a16="http://schemas.microsoft.com/office/drawing/2014/main" id="{581B4F14-1CA5-9043-89C7-3310FBC77E03}"/>
              </a:ext>
            </a:extLst>
          </p:cNvPr>
          <p:cNvSpPr>
            <a:spLocks noGrp="1"/>
          </p:cNvSpPr>
          <p:nvPr>
            <p:ph type="body" sz="quarter" idx="22" hasCustomPrompt="1"/>
          </p:nvPr>
        </p:nvSpPr>
        <p:spPr>
          <a:xfrm>
            <a:off x="190500" y="457554"/>
            <a:ext cx="4046538" cy="285750"/>
          </a:xfrm>
        </p:spPr>
        <p:txBody>
          <a:bodyPr lIns="0" tIns="0" rIns="0" bIns="0">
            <a:noAutofit/>
          </a:bodyPr>
          <a:lstStyle>
            <a:lvl1pPr marL="0" indent="0">
              <a:buNone/>
              <a:defRPr sz="200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Heading</a:t>
            </a:r>
          </a:p>
        </p:txBody>
      </p:sp>
      <p:sp>
        <p:nvSpPr>
          <p:cNvPr id="27" name="Slide Number Placeholder 5">
            <a:extLst>
              <a:ext uri="{FF2B5EF4-FFF2-40B4-BE49-F238E27FC236}">
                <a16:creationId xmlns:a16="http://schemas.microsoft.com/office/drawing/2014/main" id="{F6CAAE23-9718-0B46-B28A-1EF30BB5F7C2}"/>
              </a:ext>
            </a:extLst>
          </p:cNvPr>
          <p:cNvSpPr>
            <a:spLocks noGrp="1"/>
          </p:cNvSpPr>
          <p:nvPr>
            <p:ph type="sldNum" sz="quarter" idx="12"/>
          </p:nvPr>
        </p:nvSpPr>
        <p:spPr>
          <a:xfrm>
            <a:off x="9258300" y="6534316"/>
            <a:ext cx="2743200" cy="126789"/>
          </a:xfrm>
          <a:prstGeom prst="rect">
            <a:avLst/>
          </a:prstGeom>
        </p:spPr>
        <p:txBody>
          <a:bodyPr>
            <a:noAutofit/>
          </a:bodyPr>
          <a:lstStyle>
            <a:lvl1pPr>
              <a:defRPr sz="900">
                <a:solidFill>
                  <a:schemeClr val="bg1"/>
                </a:solidFill>
              </a:defRPr>
            </a:lvl1pPr>
          </a:lstStyle>
          <a:p>
            <a:fld id="{BB55D76A-9B6E-CD41-ABBE-F6C938295BAD}" type="slidenum">
              <a:rPr lang="en-US" smtClean="0"/>
              <a:pPr/>
              <a:t>‹#›</a:t>
            </a:fld>
            <a:endParaRPr lang="en-US" dirty="0"/>
          </a:p>
        </p:txBody>
      </p:sp>
      <p:sp>
        <p:nvSpPr>
          <p:cNvPr id="28" name="Text Placeholder 3">
            <a:extLst>
              <a:ext uri="{FF2B5EF4-FFF2-40B4-BE49-F238E27FC236}">
                <a16:creationId xmlns:a16="http://schemas.microsoft.com/office/drawing/2014/main" id="{05E7EFCB-C1F9-D846-B071-DCC53A4ACE9B}"/>
              </a:ext>
            </a:extLst>
          </p:cNvPr>
          <p:cNvSpPr>
            <a:spLocks noGrp="1"/>
          </p:cNvSpPr>
          <p:nvPr>
            <p:ph type="body" sz="quarter" idx="23" hasCustomPrompt="1"/>
          </p:nvPr>
        </p:nvSpPr>
        <p:spPr>
          <a:xfrm>
            <a:off x="6096000" y="6534316"/>
            <a:ext cx="1219200" cy="134059"/>
          </a:xfrm>
        </p:spPr>
        <p:txBody>
          <a:bodyPr lIns="0" tIns="0" rIns="0" bIns="0">
            <a:noAutofit/>
          </a:bodyPr>
          <a:lstStyle>
            <a:lvl1pPr marL="0" indent="0" algn="r">
              <a:buNone/>
              <a:defRPr sz="900">
                <a:solidFill>
                  <a:schemeClr val="bg1"/>
                </a:solidFill>
              </a:defRPr>
            </a:lvl1pPr>
            <a:lvl2pPr marL="457200" indent="0">
              <a:buFont typeface="Arial" panose="020B0604020202020204" pitchFamily="34" charset="0"/>
              <a:buNone/>
              <a:defRPr/>
            </a:lvl2pPr>
          </a:lstStyle>
          <a:p>
            <a:pPr lvl="0"/>
            <a:r>
              <a:rPr lang="en-US" dirty="0"/>
              <a:t>04.08.21</a:t>
            </a:r>
          </a:p>
        </p:txBody>
      </p:sp>
      <p:pic>
        <p:nvPicPr>
          <p:cNvPr id="24" name="Picture 23">
            <a:extLst>
              <a:ext uri="{FF2B5EF4-FFF2-40B4-BE49-F238E27FC236}">
                <a16:creationId xmlns:a16="http://schemas.microsoft.com/office/drawing/2014/main" id="{F0555953-4BFF-5F44-9B48-CE8A4C78B8FF}"/>
              </a:ext>
            </a:extLst>
          </p:cNvPr>
          <p:cNvPicPr>
            <a:picLocks noChangeAspect="1"/>
          </p:cNvPicPr>
          <p:nvPr userDrawn="1"/>
        </p:nvPicPr>
        <p:blipFill>
          <a:blip r:embed="rId2"/>
          <a:stretch>
            <a:fillRect/>
          </a:stretch>
        </p:blipFill>
        <p:spPr>
          <a:xfrm>
            <a:off x="205368" y="6493758"/>
            <a:ext cx="730344" cy="232381"/>
          </a:xfrm>
          <a:prstGeom prst="rect">
            <a:avLst/>
          </a:prstGeom>
        </p:spPr>
      </p:pic>
    </p:spTree>
    <p:extLst>
      <p:ext uri="{BB962C8B-B14F-4D97-AF65-F5344CB8AC3E}">
        <p14:creationId xmlns:p14="http://schemas.microsoft.com/office/powerpoint/2010/main" val="3144055892"/>
      </p:ext>
    </p:extLst>
  </p:cSld>
  <p:clrMapOvr>
    <a:masterClrMapping/>
  </p:clrMapOvr>
  <p:extLst>
    <p:ext uri="{DCECCB84-F9BA-43D5-87BE-67443E8EF086}">
      <p15:sldGuideLst xmlns:p15="http://schemas.microsoft.com/office/powerpoint/2012/main">
        <p15:guide id="1" orient="horz" pos="648" userDrawn="1">
          <p15:clr>
            <a:srgbClr val="FBAE40"/>
          </p15:clr>
        </p15:guide>
        <p15:guide id="2" pos="2448" userDrawn="1">
          <p15:clr>
            <a:srgbClr val="FBAE40"/>
          </p15:clr>
        </p15:guide>
        <p15:guide id="3" pos="607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Multiple Pictures">
    <p:bg>
      <p:bgPr>
        <a:solidFill>
          <a:schemeClr val="bg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A98B2BC5-1B85-574F-8BB5-69625A5B7E49}"/>
              </a:ext>
            </a:extLst>
          </p:cNvPr>
          <p:cNvSpPr>
            <a:spLocks noGrp="1"/>
          </p:cNvSpPr>
          <p:nvPr>
            <p:ph type="pic" sz="quarter" idx="15"/>
          </p:nvPr>
        </p:nvSpPr>
        <p:spPr>
          <a:xfrm>
            <a:off x="190500" y="1143000"/>
            <a:ext cx="4383088" cy="3009900"/>
          </a:xfrm>
        </p:spPr>
        <p:txBody>
          <a:bodyPr>
            <a:noAutofit/>
          </a:bodyPr>
          <a:lstStyle>
            <a:lvl1pPr>
              <a:defRPr>
                <a:solidFill>
                  <a:schemeClr val="bg1"/>
                </a:solidFill>
              </a:defRPr>
            </a:lvl1pPr>
          </a:lstStyle>
          <a:p>
            <a:r>
              <a:rPr lang="en-US"/>
              <a:t>Click icon to add picture</a:t>
            </a:r>
          </a:p>
        </p:txBody>
      </p:sp>
      <p:sp>
        <p:nvSpPr>
          <p:cNvPr id="24" name="Picture Placeholder 9">
            <a:extLst>
              <a:ext uri="{FF2B5EF4-FFF2-40B4-BE49-F238E27FC236}">
                <a16:creationId xmlns:a16="http://schemas.microsoft.com/office/drawing/2014/main" id="{7476ED19-3594-9048-B39A-BDC4B64D0B8D}"/>
              </a:ext>
            </a:extLst>
          </p:cNvPr>
          <p:cNvSpPr>
            <a:spLocks noGrp="1"/>
          </p:cNvSpPr>
          <p:nvPr>
            <p:ph type="pic" sz="quarter" idx="16"/>
          </p:nvPr>
        </p:nvSpPr>
        <p:spPr>
          <a:xfrm>
            <a:off x="4780147" y="1143000"/>
            <a:ext cx="4383088" cy="3009900"/>
          </a:xfrm>
        </p:spPr>
        <p:txBody>
          <a:bodyPr>
            <a:noAutofit/>
          </a:bodyPr>
          <a:lstStyle>
            <a:lvl1pPr>
              <a:defRPr>
                <a:solidFill>
                  <a:schemeClr val="bg1"/>
                </a:solidFill>
              </a:defRPr>
            </a:lvl1pPr>
          </a:lstStyle>
          <a:p>
            <a:r>
              <a:rPr lang="en-US"/>
              <a:t>Click icon to add picture</a:t>
            </a:r>
          </a:p>
        </p:txBody>
      </p:sp>
      <p:sp>
        <p:nvSpPr>
          <p:cNvPr id="25" name="Content Placeholder 2">
            <a:extLst>
              <a:ext uri="{FF2B5EF4-FFF2-40B4-BE49-F238E27FC236}">
                <a16:creationId xmlns:a16="http://schemas.microsoft.com/office/drawing/2014/main" id="{C9034AD5-09D2-7F49-BCA0-D1AC119438DD}"/>
              </a:ext>
            </a:extLst>
          </p:cNvPr>
          <p:cNvSpPr>
            <a:spLocks noGrp="1"/>
          </p:cNvSpPr>
          <p:nvPr>
            <p:ph sz="half" idx="1" hasCustomPrompt="1"/>
          </p:nvPr>
        </p:nvSpPr>
        <p:spPr>
          <a:xfrm>
            <a:off x="190500" y="4343400"/>
            <a:ext cx="3300124" cy="1638300"/>
          </a:xfrm>
        </p:spPr>
        <p:txBody>
          <a:bodyPr lIns="0" tIns="0" rIns="0" bIns="0">
            <a:noAutofit/>
          </a:bodyPr>
          <a:lstStyle>
            <a:lvl1pPr marL="0" indent="0">
              <a:buNone/>
              <a:defRPr sz="2400">
                <a:solidFill>
                  <a:schemeClr val="bg1"/>
                </a:solidFill>
              </a:defRPr>
            </a:lvl1pPr>
            <a:lvl2pPr marL="457200" indent="0">
              <a:buNone/>
              <a:defRPr sz="2000">
                <a:solidFill>
                  <a:schemeClr val="bg1"/>
                </a:solidFill>
              </a:defRPr>
            </a:lvl2pPr>
            <a:lvl3pPr marL="914400" indent="0">
              <a:buNone/>
              <a:defRPr sz="1800">
                <a:solidFill>
                  <a:schemeClr val="bg1"/>
                </a:solidFill>
              </a:defRPr>
            </a:lvl3pPr>
            <a:lvl4pPr marL="1371600" indent="0">
              <a:buNone/>
              <a:defRPr sz="1600">
                <a:solidFill>
                  <a:schemeClr val="bg1"/>
                </a:solidFill>
              </a:defRPr>
            </a:lvl4pPr>
            <a:lvl5pPr marL="1828800" indent="0">
              <a:buNone/>
              <a:defRPr sz="1600">
                <a:solidFill>
                  <a:schemeClr val="bg1"/>
                </a:solidFill>
              </a:defRPr>
            </a:lvl5pPr>
          </a:lstStyle>
          <a:p>
            <a:r>
              <a:rPr lang="en-US" dirty="0"/>
              <a:t>Add text here—lorem ipsum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endParaRPr lang="en-US" dirty="0"/>
          </a:p>
        </p:txBody>
      </p:sp>
      <p:sp>
        <p:nvSpPr>
          <p:cNvPr id="11" name="Slide Number Placeholder 5">
            <a:extLst>
              <a:ext uri="{FF2B5EF4-FFF2-40B4-BE49-F238E27FC236}">
                <a16:creationId xmlns:a16="http://schemas.microsoft.com/office/drawing/2014/main" id="{BCEFAFCB-CB04-704B-8F6F-9A740D646EDD}"/>
              </a:ext>
            </a:extLst>
          </p:cNvPr>
          <p:cNvSpPr>
            <a:spLocks noGrp="1"/>
          </p:cNvSpPr>
          <p:nvPr>
            <p:ph type="sldNum" sz="quarter" idx="12"/>
          </p:nvPr>
        </p:nvSpPr>
        <p:spPr>
          <a:xfrm>
            <a:off x="9258300" y="6534316"/>
            <a:ext cx="2743200" cy="126789"/>
          </a:xfrm>
          <a:prstGeom prst="rect">
            <a:avLst/>
          </a:prstGeom>
        </p:spPr>
        <p:txBody>
          <a:bodyPr>
            <a:noAutofit/>
          </a:bodyPr>
          <a:lstStyle>
            <a:lvl1pPr>
              <a:defRPr sz="900">
                <a:solidFill>
                  <a:schemeClr val="bg1"/>
                </a:solidFill>
              </a:defRPr>
            </a:lvl1pPr>
          </a:lstStyle>
          <a:p>
            <a:fld id="{BB55D76A-9B6E-CD41-ABBE-F6C938295BAD}" type="slidenum">
              <a:rPr lang="en-US" smtClean="0"/>
              <a:pPr/>
              <a:t>‹#›</a:t>
            </a:fld>
            <a:endParaRPr lang="en-US" dirty="0"/>
          </a:p>
        </p:txBody>
      </p:sp>
      <p:sp>
        <p:nvSpPr>
          <p:cNvPr id="12" name="Text Placeholder 3">
            <a:extLst>
              <a:ext uri="{FF2B5EF4-FFF2-40B4-BE49-F238E27FC236}">
                <a16:creationId xmlns:a16="http://schemas.microsoft.com/office/drawing/2014/main" id="{E1C64077-85C9-6C4F-BE9E-B7B7E21D9B31}"/>
              </a:ext>
            </a:extLst>
          </p:cNvPr>
          <p:cNvSpPr>
            <a:spLocks noGrp="1"/>
          </p:cNvSpPr>
          <p:nvPr>
            <p:ph type="body" sz="quarter" idx="17" hasCustomPrompt="1"/>
          </p:nvPr>
        </p:nvSpPr>
        <p:spPr>
          <a:xfrm>
            <a:off x="6096000" y="6534316"/>
            <a:ext cx="1219200" cy="134059"/>
          </a:xfrm>
        </p:spPr>
        <p:txBody>
          <a:bodyPr lIns="0" tIns="0" rIns="0" bIns="0">
            <a:noAutofit/>
          </a:bodyPr>
          <a:lstStyle>
            <a:lvl1pPr marL="0" indent="0" algn="r">
              <a:buNone/>
              <a:defRPr sz="900">
                <a:solidFill>
                  <a:schemeClr val="bg1"/>
                </a:solidFill>
              </a:defRPr>
            </a:lvl1pPr>
            <a:lvl2pPr marL="457200" indent="0">
              <a:buFont typeface="Arial" panose="020B0604020202020204" pitchFamily="34" charset="0"/>
              <a:buNone/>
              <a:defRPr/>
            </a:lvl2pPr>
          </a:lstStyle>
          <a:p>
            <a:pPr lvl="0"/>
            <a:r>
              <a:rPr lang="en-US" dirty="0"/>
              <a:t>04.08.21</a:t>
            </a:r>
          </a:p>
        </p:txBody>
      </p:sp>
      <p:sp>
        <p:nvSpPr>
          <p:cNvPr id="13" name="Text Placeholder 24">
            <a:extLst>
              <a:ext uri="{FF2B5EF4-FFF2-40B4-BE49-F238E27FC236}">
                <a16:creationId xmlns:a16="http://schemas.microsoft.com/office/drawing/2014/main" id="{A315DF49-AC17-D94E-8F18-3FCE42A2E117}"/>
              </a:ext>
            </a:extLst>
          </p:cNvPr>
          <p:cNvSpPr>
            <a:spLocks noGrp="1"/>
          </p:cNvSpPr>
          <p:nvPr>
            <p:ph type="body" sz="quarter" idx="21" hasCustomPrompt="1"/>
          </p:nvPr>
        </p:nvSpPr>
        <p:spPr>
          <a:xfrm>
            <a:off x="190500" y="182563"/>
            <a:ext cx="4046538" cy="285750"/>
          </a:xfrm>
        </p:spPr>
        <p:txBody>
          <a:bodyPr lIns="0" tIns="0" rIns="0" bIns="0">
            <a:noAutofit/>
          </a:bodyPr>
          <a:lstStyle>
            <a:lvl1pPr marL="0" indent="0">
              <a:buNone/>
              <a:defRPr sz="2000">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Section title</a:t>
            </a:r>
          </a:p>
        </p:txBody>
      </p:sp>
      <p:sp>
        <p:nvSpPr>
          <p:cNvPr id="17" name="Text Placeholder 24">
            <a:extLst>
              <a:ext uri="{FF2B5EF4-FFF2-40B4-BE49-F238E27FC236}">
                <a16:creationId xmlns:a16="http://schemas.microsoft.com/office/drawing/2014/main" id="{D39D5316-2A94-014B-90B6-041EF11AEAF6}"/>
              </a:ext>
            </a:extLst>
          </p:cNvPr>
          <p:cNvSpPr>
            <a:spLocks noGrp="1"/>
          </p:cNvSpPr>
          <p:nvPr>
            <p:ph type="body" sz="quarter" idx="22" hasCustomPrompt="1"/>
          </p:nvPr>
        </p:nvSpPr>
        <p:spPr>
          <a:xfrm>
            <a:off x="190500" y="457554"/>
            <a:ext cx="4046538" cy="285750"/>
          </a:xfrm>
        </p:spPr>
        <p:txBody>
          <a:bodyPr lIns="0" tIns="0" rIns="0" bIns="0">
            <a:noAutofit/>
          </a:bodyPr>
          <a:lstStyle>
            <a:lvl1pPr marL="0" indent="0">
              <a:buNone/>
              <a:defRPr sz="200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Heading</a:t>
            </a:r>
          </a:p>
        </p:txBody>
      </p:sp>
      <p:sp>
        <p:nvSpPr>
          <p:cNvPr id="18" name="Content Placeholder 2">
            <a:extLst>
              <a:ext uri="{FF2B5EF4-FFF2-40B4-BE49-F238E27FC236}">
                <a16:creationId xmlns:a16="http://schemas.microsoft.com/office/drawing/2014/main" id="{3FACDDBC-4208-8C4E-9533-E347DA96E88E}"/>
              </a:ext>
            </a:extLst>
          </p:cNvPr>
          <p:cNvSpPr>
            <a:spLocks noGrp="1"/>
          </p:cNvSpPr>
          <p:nvPr>
            <p:ph sz="half" idx="18" hasCustomPrompt="1"/>
          </p:nvPr>
        </p:nvSpPr>
        <p:spPr>
          <a:xfrm>
            <a:off x="3803431" y="4552596"/>
            <a:ext cx="3300124" cy="1429104"/>
          </a:xfrm>
        </p:spPr>
        <p:txBody>
          <a:bodyPr>
            <a:no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1400">
                <a:solidFill>
                  <a:schemeClr val="bg1"/>
                </a:solidFill>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pPr lvl="0"/>
            <a:r>
              <a:rPr lang="en-US" dirty="0"/>
              <a:t>Add list here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Add list here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Add list here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Add list here</a:t>
            </a:r>
          </a:p>
          <a:p>
            <a:pPr lvl="0"/>
            <a:endParaRPr lang="en-US" dirty="0"/>
          </a:p>
        </p:txBody>
      </p:sp>
      <p:sp>
        <p:nvSpPr>
          <p:cNvPr id="19" name="Content Placeholder 2">
            <a:extLst>
              <a:ext uri="{FF2B5EF4-FFF2-40B4-BE49-F238E27FC236}">
                <a16:creationId xmlns:a16="http://schemas.microsoft.com/office/drawing/2014/main" id="{8633922D-E1F6-FC45-922C-4C63B61B38EF}"/>
              </a:ext>
            </a:extLst>
          </p:cNvPr>
          <p:cNvSpPr>
            <a:spLocks noGrp="1"/>
          </p:cNvSpPr>
          <p:nvPr>
            <p:ph sz="half" idx="23" hasCustomPrompt="1"/>
          </p:nvPr>
        </p:nvSpPr>
        <p:spPr>
          <a:xfrm>
            <a:off x="7318533" y="4552596"/>
            <a:ext cx="3300124" cy="1429104"/>
          </a:xfrm>
        </p:spPr>
        <p:txBody>
          <a:bodyPr>
            <a:no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1400">
                <a:solidFill>
                  <a:schemeClr val="bg1"/>
                </a:solidFill>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Add list here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Add list here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Add list here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Add list here</a:t>
            </a:r>
          </a:p>
          <a:p>
            <a:pPr lvl="0"/>
            <a:endParaRPr lang="en-US" dirty="0"/>
          </a:p>
        </p:txBody>
      </p:sp>
      <p:sp>
        <p:nvSpPr>
          <p:cNvPr id="21" name="Picture Placeholder 9">
            <a:extLst>
              <a:ext uri="{FF2B5EF4-FFF2-40B4-BE49-F238E27FC236}">
                <a16:creationId xmlns:a16="http://schemas.microsoft.com/office/drawing/2014/main" id="{57D94485-817E-5340-B0E9-3B3DA0451869}"/>
              </a:ext>
            </a:extLst>
          </p:cNvPr>
          <p:cNvSpPr>
            <a:spLocks noGrp="1"/>
          </p:cNvSpPr>
          <p:nvPr>
            <p:ph type="pic" sz="quarter" idx="24"/>
          </p:nvPr>
        </p:nvSpPr>
        <p:spPr>
          <a:xfrm>
            <a:off x="9369794" y="1143000"/>
            <a:ext cx="2822206" cy="3009900"/>
          </a:xfrm>
        </p:spPr>
        <p:txBody>
          <a:bodyPr>
            <a:noAutofit/>
          </a:bodyPr>
          <a:lstStyle>
            <a:lvl1pPr>
              <a:defRPr>
                <a:solidFill>
                  <a:schemeClr val="bg1"/>
                </a:solidFill>
              </a:defRPr>
            </a:lvl1pPr>
          </a:lstStyle>
          <a:p>
            <a:r>
              <a:rPr lang="en-US"/>
              <a:t>Click icon to add picture</a:t>
            </a:r>
          </a:p>
        </p:txBody>
      </p:sp>
      <p:sp>
        <p:nvSpPr>
          <p:cNvPr id="22" name="Text Placeholder 13">
            <a:extLst>
              <a:ext uri="{FF2B5EF4-FFF2-40B4-BE49-F238E27FC236}">
                <a16:creationId xmlns:a16="http://schemas.microsoft.com/office/drawing/2014/main" id="{25D94398-747E-5649-97E6-7E6999D00B95}"/>
              </a:ext>
            </a:extLst>
          </p:cNvPr>
          <p:cNvSpPr>
            <a:spLocks noGrp="1"/>
          </p:cNvSpPr>
          <p:nvPr>
            <p:ph type="body" sz="quarter" idx="25" hasCustomPrompt="1"/>
          </p:nvPr>
        </p:nvSpPr>
        <p:spPr>
          <a:xfrm>
            <a:off x="3803431" y="4343401"/>
            <a:ext cx="3300124" cy="209196"/>
          </a:xfrm>
        </p:spPr>
        <p:txBody>
          <a:bodyPr lIns="0" tIns="0" rIns="0" bIns="0">
            <a:noAutofit/>
          </a:bodyPr>
          <a:lstStyle>
            <a:lvl1pPr marL="0" indent="0">
              <a:buNone/>
              <a:defRPr sz="14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Subheading</a:t>
            </a:r>
          </a:p>
        </p:txBody>
      </p:sp>
      <p:sp>
        <p:nvSpPr>
          <p:cNvPr id="23" name="Text Placeholder 13">
            <a:extLst>
              <a:ext uri="{FF2B5EF4-FFF2-40B4-BE49-F238E27FC236}">
                <a16:creationId xmlns:a16="http://schemas.microsoft.com/office/drawing/2014/main" id="{5E2F43B2-1A09-BF4A-9CC7-336C01DFD3D6}"/>
              </a:ext>
            </a:extLst>
          </p:cNvPr>
          <p:cNvSpPr>
            <a:spLocks noGrp="1"/>
          </p:cNvSpPr>
          <p:nvPr>
            <p:ph type="body" sz="quarter" idx="26" hasCustomPrompt="1"/>
          </p:nvPr>
        </p:nvSpPr>
        <p:spPr>
          <a:xfrm>
            <a:off x="7318532" y="4343400"/>
            <a:ext cx="3300124" cy="209196"/>
          </a:xfrm>
        </p:spPr>
        <p:txBody>
          <a:bodyPr lIns="0" tIns="0" rIns="0" bIns="0">
            <a:noAutofit/>
          </a:bodyPr>
          <a:lstStyle>
            <a:lvl1pPr marL="0" indent="0">
              <a:buNone/>
              <a:defRPr sz="14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Subheading</a:t>
            </a:r>
          </a:p>
        </p:txBody>
      </p:sp>
      <p:pic>
        <p:nvPicPr>
          <p:cNvPr id="15" name="Picture 14">
            <a:extLst>
              <a:ext uri="{FF2B5EF4-FFF2-40B4-BE49-F238E27FC236}">
                <a16:creationId xmlns:a16="http://schemas.microsoft.com/office/drawing/2014/main" id="{AB7640D3-A6EA-B944-946E-387D559AB2BE}"/>
              </a:ext>
            </a:extLst>
          </p:cNvPr>
          <p:cNvPicPr>
            <a:picLocks noChangeAspect="1"/>
          </p:cNvPicPr>
          <p:nvPr userDrawn="1"/>
        </p:nvPicPr>
        <p:blipFill>
          <a:blip r:embed="rId2"/>
          <a:stretch>
            <a:fillRect/>
          </a:stretch>
        </p:blipFill>
        <p:spPr>
          <a:xfrm>
            <a:off x="205368" y="6493758"/>
            <a:ext cx="730344" cy="232381"/>
          </a:xfrm>
          <a:prstGeom prst="rect">
            <a:avLst/>
          </a:prstGeom>
        </p:spPr>
      </p:pic>
    </p:spTree>
    <p:extLst>
      <p:ext uri="{BB962C8B-B14F-4D97-AF65-F5344CB8AC3E}">
        <p14:creationId xmlns:p14="http://schemas.microsoft.com/office/powerpoint/2010/main" val="1492410633"/>
      </p:ext>
    </p:extLst>
  </p:cSld>
  <p:clrMapOvr>
    <a:masterClrMapping/>
  </p:clrMapOvr>
  <p:extLst>
    <p:ext uri="{DCECCB84-F9BA-43D5-87BE-67443E8EF086}">
      <p15:sldGuideLst xmlns:p15="http://schemas.microsoft.com/office/powerpoint/2012/main">
        <p15:guide id="1" orient="horz" pos="720" userDrawn="1">
          <p15:clr>
            <a:srgbClr val="FBAE40"/>
          </p15:clr>
        </p15:guide>
        <p15:guide id="2" orient="horz" pos="2736" userDrawn="1">
          <p15:clr>
            <a:srgbClr val="FBAE40"/>
          </p15:clr>
        </p15:guide>
        <p15:guide id="3" orient="horz" pos="2616" userDrawn="1">
          <p15:clr>
            <a:srgbClr val="FBAE40"/>
          </p15:clr>
        </p15:guide>
        <p15:guide id="4" pos="2400" userDrawn="1">
          <p15:clr>
            <a:srgbClr val="FBAE40"/>
          </p15:clr>
        </p15:guide>
        <p15:guide id="5" pos="4488"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Column Content">
    <p:bg>
      <p:bgPr>
        <a:solidFill>
          <a:schemeClr val="tx1"/>
        </a:solidFill>
        <a:effectLst/>
      </p:bgPr>
    </p:bg>
    <p:spTree>
      <p:nvGrpSpPr>
        <p:cNvPr id="1" name=""/>
        <p:cNvGrpSpPr/>
        <p:nvPr/>
      </p:nvGrpSpPr>
      <p:grpSpPr>
        <a:xfrm>
          <a:off x="0" y="0"/>
          <a:ext cx="0" cy="0"/>
          <a:chOff x="0" y="0"/>
          <a:chExt cx="0" cy="0"/>
        </a:xfrm>
      </p:grpSpPr>
      <p:sp>
        <p:nvSpPr>
          <p:cNvPr id="10" name="Slide Number Placeholder 5">
            <a:extLst>
              <a:ext uri="{FF2B5EF4-FFF2-40B4-BE49-F238E27FC236}">
                <a16:creationId xmlns:a16="http://schemas.microsoft.com/office/drawing/2014/main" id="{C06954CE-D119-5E4B-A3A0-52DFE840787C}"/>
              </a:ext>
            </a:extLst>
          </p:cNvPr>
          <p:cNvSpPr>
            <a:spLocks noGrp="1"/>
          </p:cNvSpPr>
          <p:nvPr>
            <p:ph type="sldNum" sz="quarter" idx="12"/>
          </p:nvPr>
        </p:nvSpPr>
        <p:spPr>
          <a:xfrm>
            <a:off x="9258300" y="6534316"/>
            <a:ext cx="2743200" cy="126789"/>
          </a:xfrm>
          <a:prstGeom prst="rect">
            <a:avLst/>
          </a:prstGeom>
        </p:spPr>
        <p:txBody>
          <a:bodyPr>
            <a:noAutofit/>
          </a:bodyPr>
          <a:lstStyle>
            <a:lvl1pPr>
              <a:defRPr sz="900">
                <a:solidFill>
                  <a:schemeClr val="bg1"/>
                </a:solidFill>
              </a:defRPr>
            </a:lvl1pPr>
          </a:lstStyle>
          <a:p>
            <a:fld id="{BB55D76A-9B6E-CD41-ABBE-F6C938295BAD}" type="slidenum">
              <a:rPr lang="en-US" smtClean="0"/>
              <a:pPr/>
              <a:t>‹#›</a:t>
            </a:fld>
            <a:endParaRPr lang="en-US" dirty="0"/>
          </a:p>
        </p:txBody>
      </p:sp>
      <p:sp>
        <p:nvSpPr>
          <p:cNvPr id="11" name="Text Placeholder 3">
            <a:extLst>
              <a:ext uri="{FF2B5EF4-FFF2-40B4-BE49-F238E27FC236}">
                <a16:creationId xmlns:a16="http://schemas.microsoft.com/office/drawing/2014/main" id="{3288E474-23F1-744A-94F1-B41E7C73C484}"/>
              </a:ext>
            </a:extLst>
          </p:cNvPr>
          <p:cNvSpPr>
            <a:spLocks noGrp="1"/>
          </p:cNvSpPr>
          <p:nvPr>
            <p:ph type="body" sz="quarter" idx="16" hasCustomPrompt="1"/>
          </p:nvPr>
        </p:nvSpPr>
        <p:spPr>
          <a:xfrm>
            <a:off x="6096000" y="6534316"/>
            <a:ext cx="1219200" cy="134059"/>
          </a:xfrm>
        </p:spPr>
        <p:txBody>
          <a:bodyPr lIns="0" tIns="0" rIns="0" bIns="0">
            <a:noAutofit/>
          </a:bodyPr>
          <a:lstStyle>
            <a:lvl1pPr marL="0" indent="0" algn="r">
              <a:buNone/>
              <a:defRPr sz="900">
                <a:solidFill>
                  <a:schemeClr val="bg1"/>
                </a:solidFill>
              </a:defRPr>
            </a:lvl1pPr>
            <a:lvl2pPr marL="457200" indent="0">
              <a:buFont typeface="Arial" panose="020B0604020202020204" pitchFamily="34" charset="0"/>
              <a:buNone/>
              <a:defRPr/>
            </a:lvl2pPr>
          </a:lstStyle>
          <a:p>
            <a:pPr lvl="0"/>
            <a:r>
              <a:rPr lang="en-US" dirty="0"/>
              <a:t>04.08.21</a:t>
            </a:r>
          </a:p>
        </p:txBody>
      </p:sp>
      <p:sp>
        <p:nvSpPr>
          <p:cNvPr id="20" name="Text Placeholder 13">
            <a:extLst>
              <a:ext uri="{FF2B5EF4-FFF2-40B4-BE49-F238E27FC236}">
                <a16:creationId xmlns:a16="http://schemas.microsoft.com/office/drawing/2014/main" id="{BB0F0FEE-D169-AE4F-916B-D770704074CF}"/>
              </a:ext>
            </a:extLst>
          </p:cNvPr>
          <p:cNvSpPr>
            <a:spLocks noGrp="1"/>
          </p:cNvSpPr>
          <p:nvPr>
            <p:ph type="body" sz="quarter" idx="22" hasCustomPrompt="1"/>
          </p:nvPr>
        </p:nvSpPr>
        <p:spPr>
          <a:xfrm>
            <a:off x="190499" y="1500917"/>
            <a:ext cx="3475052" cy="358032"/>
          </a:xfrm>
        </p:spPr>
        <p:txBody>
          <a:bodyPr lIns="0" tIns="0" rIns="0" bIns="0" anchor="t">
            <a:noAutofit/>
          </a:bodyPr>
          <a:lstStyle>
            <a:lvl1pPr marL="0" indent="0">
              <a:lnSpc>
                <a:spcPct val="100000"/>
              </a:lnSpc>
              <a:buNone/>
              <a:defRPr sz="1800" b="0" i="0">
                <a:solidFill>
                  <a:schemeClr val="tx2"/>
                </a:solidFill>
                <a:latin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Subheading</a:t>
            </a:r>
          </a:p>
        </p:txBody>
      </p:sp>
      <p:sp>
        <p:nvSpPr>
          <p:cNvPr id="29" name="Content Placeholder 2">
            <a:extLst>
              <a:ext uri="{FF2B5EF4-FFF2-40B4-BE49-F238E27FC236}">
                <a16:creationId xmlns:a16="http://schemas.microsoft.com/office/drawing/2014/main" id="{A85B354A-F459-B843-BBEE-2168EAB99D97}"/>
              </a:ext>
            </a:extLst>
          </p:cNvPr>
          <p:cNvSpPr>
            <a:spLocks noGrp="1"/>
          </p:cNvSpPr>
          <p:nvPr>
            <p:ph sz="half" idx="24" hasCustomPrompt="1"/>
          </p:nvPr>
        </p:nvSpPr>
        <p:spPr>
          <a:xfrm>
            <a:off x="190500" y="1851769"/>
            <a:ext cx="3475051" cy="4129932"/>
          </a:xfrm>
        </p:spPr>
        <p:txBody>
          <a:bodyPr lIns="0" tIns="0" rIns="0" bIns="0" anchor="t">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2000">
                <a:solidFill>
                  <a:schemeClr val="bg1"/>
                </a:solidFill>
              </a:defRPr>
            </a:lvl1pPr>
            <a:lvl2pPr marL="457200" indent="0">
              <a:lnSpc>
                <a:spcPct val="100000"/>
              </a:lnSpc>
              <a:buNone/>
              <a:defRPr sz="2000">
                <a:solidFill>
                  <a:schemeClr val="bg1"/>
                </a:solidFill>
              </a:defRPr>
            </a:lvl2pPr>
            <a:lvl3pPr marL="914400" indent="0">
              <a:lnSpc>
                <a:spcPct val="100000"/>
              </a:lnSpc>
              <a:buNone/>
              <a:defRPr sz="1800">
                <a:solidFill>
                  <a:schemeClr val="bg1"/>
                </a:solidFill>
              </a:defRPr>
            </a:lvl3pPr>
            <a:lvl4pPr marL="1371600" indent="0">
              <a:lnSpc>
                <a:spcPct val="100000"/>
              </a:lnSpc>
              <a:buNone/>
              <a:defRPr sz="1600">
                <a:solidFill>
                  <a:schemeClr val="bg1"/>
                </a:solidFill>
              </a:defRPr>
            </a:lvl4pPr>
            <a:lvl5pPr marL="1828800" indent="0">
              <a:lnSpc>
                <a:spcPct val="100000"/>
              </a:lnSpc>
              <a:buNone/>
              <a:defRPr sz="1600">
                <a:solidFill>
                  <a:schemeClr val="bg1"/>
                </a:solidFill>
              </a:defRPr>
            </a:lvl5pPr>
          </a:lstStyle>
          <a:p>
            <a:pPr lvl="0"/>
            <a:r>
              <a:rPr lang="en-US" dirty="0"/>
              <a:t>Add text here</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Add text here</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Add text here</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Add text here</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Add text here</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Add text here</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Add text here</a:t>
            </a:r>
          </a:p>
          <a:p>
            <a:pPr lvl="0"/>
            <a:endParaRPr lang="en-US" dirty="0"/>
          </a:p>
        </p:txBody>
      </p:sp>
      <p:sp>
        <p:nvSpPr>
          <p:cNvPr id="30" name="Text Placeholder 13">
            <a:extLst>
              <a:ext uri="{FF2B5EF4-FFF2-40B4-BE49-F238E27FC236}">
                <a16:creationId xmlns:a16="http://schemas.microsoft.com/office/drawing/2014/main" id="{B7E20E23-6351-BE4B-81D8-F7BFEE6548BF}"/>
              </a:ext>
            </a:extLst>
          </p:cNvPr>
          <p:cNvSpPr>
            <a:spLocks noGrp="1"/>
          </p:cNvSpPr>
          <p:nvPr>
            <p:ph type="body" sz="quarter" idx="25" hasCustomPrompt="1"/>
          </p:nvPr>
        </p:nvSpPr>
        <p:spPr>
          <a:xfrm>
            <a:off x="3886200" y="1500917"/>
            <a:ext cx="3475052" cy="358032"/>
          </a:xfrm>
        </p:spPr>
        <p:txBody>
          <a:bodyPr lIns="0" tIns="0" rIns="0" bIns="0" anchor="t">
            <a:noAutofit/>
          </a:bodyPr>
          <a:lstStyle>
            <a:lvl1pPr marL="0" indent="0">
              <a:lnSpc>
                <a:spcPct val="100000"/>
              </a:lnSpc>
              <a:buNone/>
              <a:defRPr sz="1800" b="0" i="0">
                <a:solidFill>
                  <a:schemeClr val="tx2"/>
                </a:solidFill>
                <a:latin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Subheading</a:t>
            </a:r>
          </a:p>
        </p:txBody>
      </p:sp>
      <p:sp>
        <p:nvSpPr>
          <p:cNvPr id="31" name="Content Placeholder 2">
            <a:extLst>
              <a:ext uri="{FF2B5EF4-FFF2-40B4-BE49-F238E27FC236}">
                <a16:creationId xmlns:a16="http://schemas.microsoft.com/office/drawing/2014/main" id="{34124DEA-2535-0646-AAD9-83BD9F10B3D8}"/>
              </a:ext>
            </a:extLst>
          </p:cNvPr>
          <p:cNvSpPr>
            <a:spLocks noGrp="1"/>
          </p:cNvSpPr>
          <p:nvPr>
            <p:ph sz="half" idx="26" hasCustomPrompt="1"/>
          </p:nvPr>
        </p:nvSpPr>
        <p:spPr>
          <a:xfrm>
            <a:off x="3886201" y="1851769"/>
            <a:ext cx="3475051" cy="4129932"/>
          </a:xfrm>
        </p:spPr>
        <p:txBody>
          <a:bodyPr lIns="0" tIns="0" rIns="0" bIns="0" anchor="t">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2000">
                <a:solidFill>
                  <a:schemeClr val="bg1"/>
                </a:solidFill>
              </a:defRPr>
            </a:lvl1pPr>
            <a:lvl2pPr marL="457200" indent="0">
              <a:lnSpc>
                <a:spcPct val="100000"/>
              </a:lnSpc>
              <a:buNone/>
              <a:defRPr sz="2000">
                <a:solidFill>
                  <a:schemeClr val="bg1"/>
                </a:solidFill>
              </a:defRPr>
            </a:lvl2pPr>
            <a:lvl3pPr marL="914400" indent="0">
              <a:lnSpc>
                <a:spcPct val="100000"/>
              </a:lnSpc>
              <a:buNone/>
              <a:defRPr sz="1800">
                <a:solidFill>
                  <a:schemeClr val="bg1"/>
                </a:solidFill>
              </a:defRPr>
            </a:lvl3pPr>
            <a:lvl4pPr marL="1371600" indent="0">
              <a:lnSpc>
                <a:spcPct val="100000"/>
              </a:lnSpc>
              <a:buNone/>
              <a:defRPr sz="1600">
                <a:solidFill>
                  <a:schemeClr val="bg1"/>
                </a:solidFill>
              </a:defRPr>
            </a:lvl4pPr>
            <a:lvl5pPr marL="1828800" indent="0">
              <a:lnSpc>
                <a:spcPct val="100000"/>
              </a:lnSpc>
              <a:buNone/>
              <a:defRPr sz="1600">
                <a:solidFill>
                  <a:schemeClr val="bg1"/>
                </a:solidFill>
              </a:defRPr>
            </a:lvl5pPr>
          </a:lstStyle>
          <a:p>
            <a:pPr>
              <a:lnSpc>
                <a:spcPts val="2500"/>
              </a:lnSpc>
            </a:pPr>
            <a:r>
              <a:rPr lang="en-US" sz="2000" dirty="0">
                <a:latin typeface="Arial" panose="020B0604020202020204" pitchFamily="34" charset="0"/>
              </a:rPr>
              <a:t>Add text here—lorem ipsum dolor sit </a:t>
            </a:r>
            <a:r>
              <a:rPr lang="en-US" sz="2000" dirty="0" err="1">
                <a:latin typeface="Arial" panose="020B0604020202020204" pitchFamily="34" charset="0"/>
              </a:rPr>
              <a:t>amet</a:t>
            </a:r>
            <a:r>
              <a:rPr lang="en-US" sz="2000" dirty="0">
                <a:latin typeface="Arial" panose="020B0604020202020204" pitchFamily="34" charset="0"/>
              </a:rPr>
              <a:t>, </a:t>
            </a:r>
            <a:r>
              <a:rPr lang="en-US" sz="2000" dirty="0" err="1">
                <a:latin typeface="Arial" panose="020B0604020202020204" pitchFamily="34" charset="0"/>
              </a:rPr>
              <a:t>consectetur</a:t>
            </a:r>
            <a:r>
              <a:rPr lang="en-US" sz="2000" dirty="0">
                <a:latin typeface="Arial" panose="020B0604020202020204" pitchFamily="34" charset="0"/>
              </a:rPr>
              <a:t> </a:t>
            </a:r>
            <a:r>
              <a:rPr lang="en-US" sz="2000" dirty="0" err="1">
                <a:latin typeface="Arial" panose="020B0604020202020204" pitchFamily="34" charset="0"/>
              </a:rPr>
              <a:t>adipiscing</a:t>
            </a:r>
            <a:r>
              <a:rPr lang="en-US" sz="2000" dirty="0">
                <a:latin typeface="Arial" panose="020B0604020202020204" pitchFamily="34" charset="0"/>
              </a:rPr>
              <a:t> </a:t>
            </a:r>
            <a:r>
              <a:rPr lang="en-US" sz="2000" dirty="0" err="1">
                <a:latin typeface="Arial" panose="020B0604020202020204" pitchFamily="34" charset="0"/>
              </a:rPr>
              <a:t>elit</a:t>
            </a:r>
            <a:r>
              <a:rPr lang="en-US" sz="2000" dirty="0">
                <a:latin typeface="Arial" panose="020B0604020202020204" pitchFamily="34" charset="0"/>
              </a:rPr>
              <a:t>, sed do </a:t>
            </a:r>
            <a:r>
              <a:rPr lang="en-US" sz="2000" dirty="0" err="1">
                <a:latin typeface="Arial" panose="020B0604020202020204" pitchFamily="34" charset="0"/>
              </a:rPr>
              <a:t>eiusmod</a:t>
            </a:r>
            <a:r>
              <a:rPr lang="en-US" sz="2000" dirty="0">
                <a:latin typeface="Arial" panose="020B0604020202020204" pitchFamily="34" charset="0"/>
              </a:rPr>
              <a:t> </a:t>
            </a:r>
            <a:r>
              <a:rPr lang="en-US" sz="2000" dirty="0" err="1">
                <a:latin typeface="Arial" panose="020B0604020202020204" pitchFamily="34" charset="0"/>
              </a:rPr>
              <a:t>tempor</a:t>
            </a:r>
            <a:r>
              <a:rPr lang="en-US" sz="2000" dirty="0">
                <a:latin typeface="Arial" panose="020B0604020202020204" pitchFamily="34" charset="0"/>
              </a:rPr>
              <a:t> </a:t>
            </a:r>
            <a:r>
              <a:rPr lang="en-US" sz="2000" dirty="0" err="1">
                <a:latin typeface="Arial" panose="020B0604020202020204" pitchFamily="34" charset="0"/>
              </a:rPr>
              <a:t>incididunt</a:t>
            </a:r>
            <a:r>
              <a:rPr lang="en-US" sz="2000" dirty="0">
                <a:latin typeface="Arial" panose="020B0604020202020204" pitchFamily="34" charset="0"/>
              </a:rPr>
              <a:t> </a:t>
            </a:r>
            <a:r>
              <a:rPr lang="en-US" sz="2000" dirty="0" err="1">
                <a:latin typeface="Arial" panose="020B0604020202020204" pitchFamily="34" charset="0"/>
              </a:rPr>
              <a:t>ut</a:t>
            </a:r>
            <a:r>
              <a:rPr lang="en-US" sz="2000" dirty="0">
                <a:latin typeface="Arial" panose="020B0604020202020204" pitchFamily="34" charset="0"/>
              </a:rPr>
              <a:t> </a:t>
            </a:r>
            <a:r>
              <a:rPr lang="en-US" sz="2000" dirty="0" err="1">
                <a:latin typeface="Arial" panose="020B0604020202020204" pitchFamily="34" charset="0"/>
              </a:rPr>
              <a:t>labore</a:t>
            </a:r>
            <a:r>
              <a:rPr lang="en-US" sz="2000" dirty="0">
                <a:latin typeface="Arial" panose="020B0604020202020204" pitchFamily="34" charset="0"/>
              </a:rPr>
              <a:t> et dolore magna </a:t>
            </a:r>
            <a:r>
              <a:rPr lang="en-US" sz="2000" dirty="0" err="1">
                <a:latin typeface="Arial" panose="020B0604020202020204" pitchFamily="34" charset="0"/>
              </a:rPr>
              <a:t>aliqua</a:t>
            </a:r>
            <a:r>
              <a:rPr lang="en-US" sz="2000" dirty="0">
                <a:latin typeface="Arial" panose="020B0604020202020204" pitchFamily="34" charset="0"/>
              </a:rPr>
              <a:t>. Felis </a:t>
            </a:r>
            <a:r>
              <a:rPr lang="en-US" sz="2000" dirty="0" err="1">
                <a:latin typeface="Arial" panose="020B0604020202020204" pitchFamily="34" charset="0"/>
              </a:rPr>
              <a:t>imperdiet</a:t>
            </a:r>
            <a:r>
              <a:rPr lang="en-US" sz="2000" dirty="0">
                <a:latin typeface="Arial" panose="020B0604020202020204" pitchFamily="34" charset="0"/>
              </a:rPr>
              <a:t> </a:t>
            </a:r>
            <a:r>
              <a:rPr lang="en-US" sz="2000" dirty="0" err="1">
                <a:latin typeface="Arial" panose="020B0604020202020204" pitchFamily="34" charset="0"/>
              </a:rPr>
              <a:t>proin</a:t>
            </a:r>
            <a:r>
              <a:rPr lang="en-US" sz="2000" dirty="0">
                <a:latin typeface="Arial" panose="020B0604020202020204" pitchFamily="34" charset="0"/>
              </a:rPr>
              <a:t> fermentum </a:t>
            </a:r>
            <a:r>
              <a:rPr lang="en-US" sz="2000" dirty="0" err="1">
                <a:latin typeface="Arial" panose="020B0604020202020204" pitchFamily="34" charset="0"/>
              </a:rPr>
              <a:t>leo</a:t>
            </a:r>
            <a:r>
              <a:rPr lang="en-US" sz="2000" dirty="0">
                <a:latin typeface="Arial" panose="020B0604020202020204" pitchFamily="34" charset="0"/>
              </a:rPr>
              <a:t> vel </a:t>
            </a:r>
            <a:r>
              <a:rPr lang="en-US" sz="2000" dirty="0" err="1">
                <a:latin typeface="Arial" panose="020B0604020202020204" pitchFamily="34" charset="0"/>
              </a:rPr>
              <a:t>orci</a:t>
            </a:r>
            <a:r>
              <a:rPr lang="en-US" sz="2000" dirty="0">
                <a:latin typeface="Arial" panose="020B0604020202020204" pitchFamily="34" charset="0"/>
              </a:rPr>
              <a:t> porta non. </a:t>
            </a:r>
            <a:r>
              <a:rPr lang="en-US" sz="2000" dirty="0" err="1">
                <a:latin typeface="Arial" panose="020B0604020202020204" pitchFamily="34" charset="0"/>
              </a:rPr>
              <a:t>Dictumst</a:t>
            </a:r>
            <a:r>
              <a:rPr lang="en-US" sz="2000" dirty="0">
                <a:latin typeface="Arial" panose="020B0604020202020204" pitchFamily="34" charset="0"/>
              </a:rPr>
              <a:t> </a:t>
            </a:r>
            <a:r>
              <a:rPr lang="en-US" sz="2000" dirty="0" err="1">
                <a:latin typeface="Arial" panose="020B0604020202020204" pitchFamily="34" charset="0"/>
              </a:rPr>
              <a:t>quisque</a:t>
            </a:r>
            <a:r>
              <a:rPr lang="en-US" sz="2000" dirty="0">
                <a:latin typeface="Arial" panose="020B0604020202020204" pitchFamily="34" charset="0"/>
              </a:rPr>
              <a:t> </a:t>
            </a:r>
            <a:r>
              <a:rPr lang="en-US" sz="2000" dirty="0" err="1">
                <a:latin typeface="Arial" panose="020B0604020202020204" pitchFamily="34" charset="0"/>
              </a:rPr>
              <a:t>sagittis</a:t>
            </a:r>
            <a:r>
              <a:rPr lang="en-US" sz="2000" dirty="0">
                <a:latin typeface="Arial" panose="020B0604020202020204" pitchFamily="34" charset="0"/>
              </a:rPr>
              <a:t> </a:t>
            </a:r>
            <a:r>
              <a:rPr lang="en-US" sz="2000" dirty="0" err="1">
                <a:latin typeface="Arial" panose="020B0604020202020204" pitchFamily="34" charset="0"/>
              </a:rPr>
              <a:t>purus</a:t>
            </a:r>
            <a:r>
              <a:rPr lang="en-US" sz="2000" dirty="0">
                <a:latin typeface="Arial" panose="020B0604020202020204" pitchFamily="34" charset="0"/>
              </a:rPr>
              <a:t> sit </a:t>
            </a:r>
            <a:r>
              <a:rPr lang="en-US" sz="2000" dirty="0" err="1">
                <a:latin typeface="Arial" panose="020B0604020202020204" pitchFamily="34" charset="0"/>
              </a:rPr>
              <a:t>amet</a:t>
            </a:r>
            <a:r>
              <a:rPr lang="en-US" sz="2000" dirty="0">
                <a:latin typeface="Arial" panose="020B0604020202020204" pitchFamily="34" charset="0"/>
              </a:rPr>
              <a:t> </a:t>
            </a:r>
            <a:r>
              <a:rPr lang="en-US" sz="2000" dirty="0" err="1">
                <a:latin typeface="Arial" panose="020B0604020202020204" pitchFamily="34" charset="0"/>
              </a:rPr>
              <a:t>volutpat</a:t>
            </a:r>
            <a:r>
              <a:rPr lang="en-US" sz="2000" dirty="0">
                <a:latin typeface="Arial" panose="020B0604020202020204" pitchFamily="34" charset="0"/>
              </a:rPr>
              <a:t>.</a:t>
            </a:r>
            <a:endParaRPr lang="en-US" dirty="0">
              <a:latin typeface="Arial" panose="020B0604020202020204" pitchFamily="34" charset="0"/>
            </a:endParaRPr>
          </a:p>
        </p:txBody>
      </p:sp>
      <p:sp>
        <p:nvSpPr>
          <p:cNvPr id="32" name="Text Placeholder 13">
            <a:extLst>
              <a:ext uri="{FF2B5EF4-FFF2-40B4-BE49-F238E27FC236}">
                <a16:creationId xmlns:a16="http://schemas.microsoft.com/office/drawing/2014/main" id="{A31120FE-7F28-2345-856B-68CFD0DCCCC4}"/>
              </a:ext>
            </a:extLst>
          </p:cNvPr>
          <p:cNvSpPr>
            <a:spLocks noGrp="1"/>
          </p:cNvSpPr>
          <p:nvPr>
            <p:ph type="body" sz="quarter" idx="27" hasCustomPrompt="1"/>
          </p:nvPr>
        </p:nvSpPr>
        <p:spPr>
          <a:xfrm>
            <a:off x="8526451" y="1516049"/>
            <a:ext cx="3475052" cy="358032"/>
          </a:xfrm>
        </p:spPr>
        <p:txBody>
          <a:bodyPr lIns="0" tIns="0" rIns="0" bIns="0" anchor="t">
            <a:noAutofit/>
          </a:bodyPr>
          <a:lstStyle>
            <a:lvl1pPr marL="0" indent="0">
              <a:lnSpc>
                <a:spcPct val="100000"/>
              </a:lnSpc>
              <a:buNone/>
              <a:defRPr sz="1800" b="0" i="0">
                <a:solidFill>
                  <a:schemeClr val="tx2"/>
                </a:solidFill>
                <a:latin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Subheading</a:t>
            </a:r>
          </a:p>
        </p:txBody>
      </p:sp>
      <p:sp>
        <p:nvSpPr>
          <p:cNvPr id="33" name="Content Placeholder 2">
            <a:extLst>
              <a:ext uri="{FF2B5EF4-FFF2-40B4-BE49-F238E27FC236}">
                <a16:creationId xmlns:a16="http://schemas.microsoft.com/office/drawing/2014/main" id="{112D8363-2485-DB4A-A5A6-9E63995A5A58}"/>
              </a:ext>
            </a:extLst>
          </p:cNvPr>
          <p:cNvSpPr>
            <a:spLocks noGrp="1"/>
          </p:cNvSpPr>
          <p:nvPr>
            <p:ph sz="half" idx="28" hasCustomPrompt="1"/>
          </p:nvPr>
        </p:nvSpPr>
        <p:spPr>
          <a:xfrm>
            <a:off x="8526452" y="1866901"/>
            <a:ext cx="3475051" cy="4129932"/>
          </a:xfrm>
        </p:spPr>
        <p:txBody>
          <a:bodyPr lIns="0" tIns="0" rIns="0" bIns="0" anchor="t">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2000">
                <a:solidFill>
                  <a:schemeClr val="bg1"/>
                </a:solidFill>
              </a:defRPr>
            </a:lvl1pPr>
            <a:lvl2pPr marL="457200" indent="0">
              <a:lnSpc>
                <a:spcPct val="100000"/>
              </a:lnSpc>
              <a:buNone/>
              <a:defRPr sz="2000">
                <a:solidFill>
                  <a:schemeClr val="bg1"/>
                </a:solidFill>
              </a:defRPr>
            </a:lvl2pPr>
            <a:lvl3pPr marL="914400" indent="0">
              <a:lnSpc>
                <a:spcPct val="100000"/>
              </a:lnSpc>
              <a:buNone/>
              <a:defRPr sz="1800">
                <a:solidFill>
                  <a:schemeClr val="bg1"/>
                </a:solidFill>
              </a:defRPr>
            </a:lvl3pPr>
            <a:lvl4pPr marL="1371600" indent="0">
              <a:lnSpc>
                <a:spcPct val="100000"/>
              </a:lnSpc>
              <a:buNone/>
              <a:defRPr sz="1600">
                <a:solidFill>
                  <a:schemeClr val="bg1"/>
                </a:solidFill>
              </a:defRPr>
            </a:lvl4pPr>
            <a:lvl5pPr marL="1828800" indent="0">
              <a:lnSpc>
                <a:spcPct val="100000"/>
              </a:lnSpc>
              <a:buNone/>
              <a:defRPr sz="1600">
                <a:solidFill>
                  <a:schemeClr val="bg1"/>
                </a:solidFill>
              </a:defRPr>
            </a:lvl5pPr>
          </a:lstStyle>
          <a:p>
            <a:pPr>
              <a:lnSpc>
                <a:spcPts val="2500"/>
              </a:lnSpc>
            </a:pPr>
            <a:r>
              <a:rPr lang="en-US" sz="2000" dirty="0">
                <a:latin typeface="Arial" panose="020B0604020202020204" pitchFamily="34" charset="0"/>
              </a:rPr>
              <a:t>Add text here—lorem ipsum dolor sit </a:t>
            </a:r>
            <a:r>
              <a:rPr lang="en-US" sz="2000" dirty="0" err="1">
                <a:latin typeface="Arial" panose="020B0604020202020204" pitchFamily="34" charset="0"/>
              </a:rPr>
              <a:t>amet</a:t>
            </a:r>
            <a:r>
              <a:rPr lang="en-US" sz="2000" dirty="0">
                <a:latin typeface="Arial" panose="020B0604020202020204" pitchFamily="34" charset="0"/>
              </a:rPr>
              <a:t>, </a:t>
            </a:r>
            <a:r>
              <a:rPr lang="en-US" sz="2000" dirty="0" err="1">
                <a:latin typeface="Arial" panose="020B0604020202020204" pitchFamily="34" charset="0"/>
              </a:rPr>
              <a:t>consectetur</a:t>
            </a:r>
            <a:r>
              <a:rPr lang="en-US" sz="2000" dirty="0">
                <a:latin typeface="Arial" panose="020B0604020202020204" pitchFamily="34" charset="0"/>
              </a:rPr>
              <a:t> </a:t>
            </a:r>
            <a:r>
              <a:rPr lang="en-US" sz="2000" dirty="0" err="1">
                <a:latin typeface="Arial" panose="020B0604020202020204" pitchFamily="34" charset="0"/>
              </a:rPr>
              <a:t>adipiscing</a:t>
            </a:r>
            <a:r>
              <a:rPr lang="en-US" sz="2000" dirty="0">
                <a:latin typeface="Arial" panose="020B0604020202020204" pitchFamily="34" charset="0"/>
              </a:rPr>
              <a:t> </a:t>
            </a:r>
            <a:r>
              <a:rPr lang="en-US" sz="2000" dirty="0" err="1">
                <a:latin typeface="Arial" panose="020B0604020202020204" pitchFamily="34" charset="0"/>
              </a:rPr>
              <a:t>elit</a:t>
            </a:r>
            <a:r>
              <a:rPr lang="en-US" sz="2000" dirty="0">
                <a:latin typeface="Arial" panose="020B0604020202020204" pitchFamily="34" charset="0"/>
              </a:rPr>
              <a:t>, sed do </a:t>
            </a:r>
            <a:r>
              <a:rPr lang="en-US" sz="2000" dirty="0" err="1">
                <a:latin typeface="Arial" panose="020B0604020202020204" pitchFamily="34" charset="0"/>
              </a:rPr>
              <a:t>eiusmod</a:t>
            </a:r>
            <a:r>
              <a:rPr lang="en-US" sz="2000" dirty="0">
                <a:latin typeface="Arial" panose="020B0604020202020204" pitchFamily="34" charset="0"/>
              </a:rPr>
              <a:t> </a:t>
            </a:r>
            <a:r>
              <a:rPr lang="en-US" sz="2000" dirty="0" err="1">
                <a:latin typeface="Arial" panose="020B0604020202020204" pitchFamily="34" charset="0"/>
              </a:rPr>
              <a:t>tempor</a:t>
            </a:r>
            <a:r>
              <a:rPr lang="en-US" sz="2000" dirty="0">
                <a:latin typeface="Arial" panose="020B0604020202020204" pitchFamily="34" charset="0"/>
              </a:rPr>
              <a:t> </a:t>
            </a:r>
            <a:r>
              <a:rPr lang="en-US" sz="2000" dirty="0" err="1">
                <a:latin typeface="Arial" panose="020B0604020202020204" pitchFamily="34" charset="0"/>
              </a:rPr>
              <a:t>incididunt</a:t>
            </a:r>
            <a:r>
              <a:rPr lang="en-US" sz="2000" dirty="0">
                <a:latin typeface="Arial" panose="020B0604020202020204" pitchFamily="34" charset="0"/>
              </a:rPr>
              <a:t> </a:t>
            </a:r>
            <a:r>
              <a:rPr lang="en-US" sz="2000" dirty="0" err="1">
                <a:latin typeface="Arial" panose="020B0604020202020204" pitchFamily="34" charset="0"/>
              </a:rPr>
              <a:t>ut</a:t>
            </a:r>
            <a:r>
              <a:rPr lang="en-US" sz="2000" dirty="0">
                <a:latin typeface="Arial" panose="020B0604020202020204" pitchFamily="34" charset="0"/>
              </a:rPr>
              <a:t> </a:t>
            </a:r>
            <a:r>
              <a:rPr lang="en-US" sz="2000" dirty="0" err="1">
                <a:latin typeface="Arial" panose="020B0604020202020204" pitchFamily="34" charset="0"/>
              </a:rPr>
              <a:t>labore</a:t>
            </a:r>
            <a:r>
              <a:rPr lang="en-US" sz="2000" dirty="0">
                <a:latin typeface="Arial" panose="020B0604020202020204" pitchFamily="34" charset="0"/>
              </a:rPr>
              <a:t> et dolore magna </a:t>
            </a:r>
            <a:r>
              <a:rPr lang="en-US" sz="2000" dirty="0" err="1">
                <a:latin typeface="Arial" panose="020B0604020202020204" pitchFamily="34" charset="0"/>
              </a:rPr>
              <a:t>aliqua</a:t>
            </a:r>
            <a:r>
              <a:rPr lang="en-US" sz="2000" dirty="0">
                <a:latin typeface="Arial" panose="020B0604020202020204" pitchFamily="34" charset="0"/>
              </a:rPr>
              <a:t>. Felis </a:t>
            </a:r>
            <a:r>
              <a:rPr lang="en-US" sz="2000" dirty="0" err="1">
                <a:latin typeface="Arial" panose="020B0604020202020204" pitchFamily="34" charset="0"/>
              </a:rPr>
              <a:t>imperdiet</a:t>
            </a:r>
            <a:r>
              <a:rPr lang="en-US" sz="2000" dirty="0">
                <a:latin typeface="Arial" panose="020B0604020202020204" pitchFamily="34" charset="0"/>
              </a:rPr>
              <a:t> </a:t>
            </a:r>
            <a:r>
              <a:rPr lang="en-US" sz="2000" dirty="0" err="1">
                <a:latin typeface="Arial" panose="020B0604020202020204" pitchFamily="34" charset="0"/>
              </a:rPr>
              <a:t>proin</a:t>
            </a:r>
            <a:r>
              <a:rPr lang="en-US" sz="2000" dirty="0">
                <a:latin typeface="Arial" panose="020B0604020202020204" pitchFamily="34" charset="0"/>
              </a:rPr>
              <a:t> fermentum </a:t>
            </a:r>
            <a:r>
              <a:rPr lang="en-US" sz="2000" dirty="0" err="1">
                <a:latin typeface="Arial" panose="020B0604020202020204" pitchFamily="34" charset="0"/>
              </a:rPr>
              <a:t>leo</a:t>
            </a:r>
            <a:r>
              <a:rPr lang="en-US" sz="2000" dirty="0">
                <a:latin typeface="Arial" panose="020B0604020202020204" pitchFamily="34" charset="0"/>
              </a:rPr>
              <a:t> vel </a:t>
            </a:r>
            <a:r>
              <a:rPr lang="en-US" sz="2000" dirty="0" err="1">
                <a:latin typeface="Arial" panose="020B0604020202020204" pitchFamily="34" charset="0"/>
              </a:rPr>
              <a:t>orci</a:t>
            </a:r>
            <a:r>
              <a:rPr lang="en-US" sz="2000" dirty="0">
                <a:latin typeface="Arial" panose="020B0604020202020204" pitchFamily="34" charset="0"/>
              </a:rPr>
              <a:t> porta non. </a:t>
            </a:r>
            <a:r>
              <a:rPr lang="en-US" sz="2000" dirty="0" err="1">
                <a:latin typeface="Arial" panose="020B0604020202020204" pitchFamily="34" charset="0"/>
              </a:rPr>
              <a:t>Dictumst</a:t>
            </a:r>
            <a:r>
              <a:rPr lang="en-US" sz="2000" dirty="0">
                <a:latin typeface="Arial" panose="020B0604020202020204" pitchFamily="34" charset="0"/>
              </a:rPr>
              <a:t> </a:t>
            </a:r>
            <a:r>
              <a:rPr lang="en-US" sz="2000" dirty="0" err="1">
                <a:latin typeface="Arial" panose="020B0604020202020204" pitchFamily="34" charset="0"/>
              </a:rPr>
              <a:t>quisque</a:t>
            </a:r>
            <a:r>
              <a:rPr lang="en-US" sz="2000" dirty="0">
                <a:latin typeface="Arial" panose="020B0604020202020204" pitchFamily="34" charset="0"/>
              </a:rPr>
              <a:t> </a:t>
            </a:r>
            <a:r>
              <a:rPr lang="en-US" sz="2000" dirty="0" err="1">
                <a:latin typeface="Arial" panose="020B0604020202020204" pitchFamily="34" charset="0"/>
              </a:rPr>
              <a:t>sagittis</a:t>
            </a:r>
            <a:r>
              <a:rPr lang="en-US" sz="2000" dirty="0">
                <a:latin typeface="Arial" panose="020B0604020202020204" pitchFamily="34" charset="0"/>
              </a:rPr>
              <a:t> </a:t>
            </a:r>
            <a:r>
              <a:rPr lang="en-US" sz="2000" dirty="0" err="1">
                <a:latin typeface="Arial" panose="020B0604020202020204" pitchFamily="34" charset="0"/>
              </a:rPr>
              <a:t>purus</a:t>
            </a:r>
            <a:r>
              <a:rPr lang="en-US" sz="2000" dirty="0">
                <a:latin typeface="Arial" panose="020B0604020202020204" pitchFamily="34" charset="0"/>
              </a:rPr>
              <a:t> sit </a:t>
            </a:r>
            <a:r>
              <a:rPr lang="en-US" sz="2000" dirty="0" err="1">
                <a:latin typeface="Arial" panose="020B0604020202020204" pitchFamily="34" charset="0"/>
              </a:rPr>
              <a:t>amet</a:t>
            </a:r>
            <a:r>
              <a:rPr lang="en-US" sz="2000" dirty="0">
                <a:latin typeface="Arial" panose="020B0604020202020204" pitchFamily="34" charset="0"/>
              </a:rPr>
              <a:t> </a:t>
            </a:r>
            <a:r>
              <a:rPr lang="en-US" sz="2000" dirty="0" err="1">
                <a:latin typeface="Arial" panose="020B0604020202020204" pitchFamily="34" charset="0"/>
              </a:rPr>
              <a:t>volutpat</a:t>
            </a:r>
            <a:r>
              <a:rPr lang="en-US" sz="2000" dirty="0">
                <a:latin typeface="Arial" panose="020B0604020202020204" pitchFamily="34" charset="0"/>
              </a:rPr>
              <a:t>.</a:t>
            </a:r>
            <a:endParaRPr lang="en-US" dirty="0">
              <a:latin typeface="Arial" panose="020B0604020202020204" pitchFamily="34" charset="0"/>
            </a:endParaRPr>
          </a:p>
        </p:txBody>
      </p:sp>
      <p:sp>
        <p:nvSpPr>
          <p:cNvPr id="34" name="Text Placeholder 24">
            <a:extLst>
              <a:ext uri="{FF2B5EF4-FFF2-40B4-BE49-F238E27FC236}">
                <a16:creationId xmlns:a16="http://schemas.microsoft.com/office/drawing/2014/main" id="{B46CB63A-9C49-084E-B86A-A9A88A797349}"/>
              </a:ext>
            </a:extLst>
          </p:cNvPr>
          <p:cNvSpPr>
            <a:spLocks noGrp="1"/>
          </p:cNvSpPr>
          <p:nvPr>
            <p:ph type="body" sz="quarter" idx="21" hasCustomPrompt="1"/>
          </p:nvPr>
        </p:nvSpPr>
        <p:spPr>
          <a:xfrm>
            <a:off x="190500" y="182563"/>
            <a:ext cx="4046538" cy="285750"/>
          </a:xfrm>
        </p:spPr>
        <p:txBody>
          <a:bodyPr lIns="0" tIns="0" rIns="0" bIns="0">
            <a:noAutofit/>
          </a:bodyPr>
          <a:lstStyle>
            <a:lvl1pPr marL="0" indent="0">
              <a:buNone/>
              <a:defRPr sz="2000">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Section title</a:t>
            </a:r>
          </a:p>
        </p:txBody>
      </p:sp>
      <p:sp>
        <p:nvSpPr>
          <p:cNvPr id="35" name="Text Placeholder 24">
            <a:extLst>
              <a:ext uri="{FF2B5EF4-FFF2-40B4-BE49-F238E27FC236}">
                <a16:creationId xmlns:a16="http://schemas.microsoft.com/office/drawing/2014/main" id="{732BF418-CBCE-EC41-B0A4-291888E13E33}"/>
              </a:ext>
            </a:extLst>
          </p:cNvPr>
          <p:cNvSpPr>
            <a:spLocks noGrp="1"/>
          </p:cNvSpPr>
          <p:nvPr>
            <p:ph type="body" sz="quarter" idx="29" hasCustomPrompt="1"/>
          </p:nvPr>
        </p:nvSpPr>
        <p:spPr>
          <a:xfrm>
            <a:off x="190500" y="457554"/>
            <a:ext cx="4046538" cy="285750"/>
          </a:xfrm>
        </p:spPr>
        <p:txBody>
          <a:bodyPr lIns="0" tIns="0" rIns="0" bIns="0">
            <a:noAutofit/>
          </a:bodyPr>
          <a:lstStyle>
            <a:lvl1pPr marL="0" indent="0">
              <a:buNone/>
              <a:defRPr sz="20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Heading</a:t>
            </a:r>
          </a:p>
        </p:txBody>
      </p:sp>
      <p:pic>
        <p:nvPicPr>
          <p:cNvPr id="13" name="Picture 12">
            <a:extLst>
              <a:ext uri="{FF2B5EF4-FFF2-40B4-BE49-F238E27FC236}">
                <a16:creationId xmlns:a16="http://schemas.microsoft.com/office/drawing/2014/main" id="{E12AFEF2-F72C-E24D-98C7-4ABCE4921859}"/>
              </a:ext>
            </a:extLst>
          </p:cNvPr>
          <p:cNvPicPr>
            <a:picLocks noChangeAspect="1"/>
          </p:cNvPicPr>
          <p:nvPr userDrawn="1"/>
        </p:nvPicPr>
        <p:blipFill>
          <a:blip r:embed="rId2"/>
          <a:stretch>
            <a:fillRect/>
          </a:stretch>
        </p:blipFill>
        <p:spPr>
          <a:xfrm>
            <a:off x="205368" y="6493758"/>
            <a:ext cx="730344" cy="232381"/>
          </a:xfrm>
          <a:prstGeom prst="rect">
            <a:avLst/>
          </a:prstGeom>
        </p:spPr>
      </p:pic>
    </p:spTree>
    <p:extLst>
      <p:ext uri="{BB962C8B-B14F-4D97-AF65-F5344CB8AC3E}">
        <p14:creationId xmlns:p14="http://schemas.microsoft.com/office/powerpoint/2010/main" val="1388291113"/>
      </p:ext>
    </p:extLst>
  </p:cSld>
  <p:clrMapOvr>
    <a:masterClrMapping/>
  </p:clrMapOvr>
  <p:extLst>
    <p:ext uri="{DCECCB84-F9BA-43D5-87BE-67443E8EF086}">
      <p15:sldGuideLst xmlns:p15="http://schemas.microsoft.com/office/powerpoint/2012/main">
        <p15:guide id="1" orient="horz" pos="960" userDrawn="1">
          <p15:clr>
            <a:srgbClr val="FBAE40"/>
          </p15:clr>
        </p15:guide>
        <p15:guide id="2" orient="horz" pos="1176" userDrawn="1">
          <p15:clr>
            <a:srgbClr val="FBAE40"/>
          </p15:clr>
        </p15:guide>
        <p15:guide id="3" pos="2448" userDrawn="1">
          <p15:clr>
            <a:srgbClr val="FBAE40"/>
          </p15:clr>
        </p15:guide>
        <p15:guide id="4" pos="5352"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6 sections">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55CC161F-7960-D04A-99D8-B7D7D7552BEE}"/>
              </a:ext>
            </a:extLst>
          </p:cNvPr>
          <p:cNvSpPr>
            <a:spLocks noGrp="1"/>
          </p:cNvSpPr>
          <p:nvPr>
            <p:ph sz="half" idx="1" hasCustomPrompt="1"/>
          </p:nvPr>
        </p:nvSpPr>
        <p:spPr>
          <a:xfrm>
            <a:off x="190500" y="2071635"/>
            <a:ext cx="3019697" cy="1357365"/>
          </a:xfrm>
        </p:spPr>
        <p:txBody>
          <a:bodyPr>
            <a:no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1600"/>
            </a:lvl1pPr>
            <a:lvl2pPr>
              <a:defRPr sz="1400"/>
            </a:lvl2pPr>
            <a:lvl3pPr>
              <a:defRPr sz="1200"/>
            </a:lvl3pPr>
            <a:lvl4pPr>
              <a:defRPr sz="1100"/>
            </a:lvl4pPr>
            <a:lvl5pPr>
              <a:defRPr sz="1100"/>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Add text here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Add text here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Add text here</a:t>
            </a:r>
          </a:p>
          <a:p>
            <a:pPr lvl="0"/>
            <a:r>
              <a:rPr lang="en-US" dirty="0"/>
              <a:t>Add text here</a:t>
            </a:r>
          </a:p>
        </p:txBody>
      </p:sp>
      <p:sp>
        <p:nvSpPr>
          <p:cNvPr id="12" name="Text Placeholder 13">
            <a:extLst>
              <a:ext uri="{FF2B5EF4-FFF2-40B4-BE49-F238E27FC236}">
                <a16:creationId xmlns:a16="http://schemas.microsoft.com/office/drawing/2014/main" id="{CCFAC936-D591-9543-BA96-1E3C3173F97A}"/>
              </a:ext>
            </a:extLst>
          </p:cNvPr>
          <p:cNvSpPr>
            <a:spLocks noGrp="1"/>
          </p:cNvSpPr>
          <p:nvPr>
            <p:ph type="body" sz="quarter" idx="13" hasCustomPrompt="1"/>
          </p:nvPr>
        </p:nvSpPr>
        <p:spPr>
          <a:xfrm>
            <a:off x="190500" y="1682639"/>
            <a:ext cx="1855788" cy="207962"/>
          </a:xfrm>
        </p:spPr>
        <p:txBody>
          <a:bodyPr lIns="0" tIns="0" rIns="0" bIns="0" anchor="ctr">
            <a:noAutofit/>
          </a:bodyPr>
          <a:lstStyle>
            <a:lvl1pPr marL="0" indent="0">
              <a:buNone/>
              <a:defRPr sz="1400" b="1">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sp>
        <p:nvSpPr>
          <p:cNvPr id="13" name="Content Placeholder 2">
            <a:extLst>
              <a:ext uri="{FF2B5EF4-FFF2-40B4-BE49-F238E27FC236}">
                <a16:creationId xmlns:a16="http://schemas.microsoft.com/office/drawing/2014/main" id="{1E27F35E-8DCB-644B-8BF6-BC25E3A83682}"/>
              </a:ext>
            </a:extLst>
          </p:cNvPr>
          <p:cNvSpPr>
            <a:spLocks noGrp="1"/>
          </p:cNvSpPr>
          <p:nvPr>
            <p:ph sz="half" idx="14" hasCustomPrompt="1"/>
          </p:nvPr>
        </p:nvSpPr>
        <p:spPr>
          <a:xfrm>
            <a:off x="3767474" y="2071635"/>
            <a:ext cx="3019697" cy="1357365"/>
          </a:xfrm>
        </p:spPr>
        <p:txBody>
          <a:bodyPr>
            <a:no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1600"/>
            </a:lvl1pPr>
            <a:lvl2pPr>
              <a:defRPr sz="1400"/>
            </a:lvl2pPr>
            <a:lvl3pPr>
              <a:defRPr sz="1200"/>
            </a:lvl3pPr>
            <a:lvl4pPr>
              <a:defRPr sz="1100"/>
            </a:lvl4pPr>
            <a:lvl5pPr>
              <a:defRPr sz="1100"/>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Add text here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Add text here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Add text here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Add text here</a:t>
            </a:r>
          </a:p>
          <a:p>
            <a:pPr lvl="0"/>
            <a:endParaRPr lang="en-US" dirty="0"/>
          </a:p>
        </p:txBody>
      </p:sp>
      <p:sp>
        <p:nvSpPr>
          <p:cNvPr id="14" name="Text Placeholder 13">
            <a:extLst>
              <a:ext uri="{FF2B5EF4-FFF2-40B4-BE49-F238E27FC236}">
                <a16:creationId xmlns:a16="http://schemas.microsoft.com/office/drawing/2014/main" id="{16FEF210-22BD-C34B-8F6C-AE26E7B825A0}"/>
              </a:ext>
            </a:extLst>
          </p:cNvPr>
          <p:cNvSpPr>
            <a:spLocks noGrp="1"/>
          </p:cNvSpPr>
          <p:nvPr>
            <p:ph type="body" sz="quarter" idx="15" hasCustomPrompt="1"/>
          </p:nvPr>
        </p:nvSpPr>
        <p:spPr>
          <a:xfrm>
            <a:off x="3767474" y="1682639"/>
            <a:ext cx="1855788" cy="207962"/>
          </a:xfrm>
        </p:spPr>
        <p:txBody>
          <a:bodyPr lIns="0" tIns="0" rIns="0" bIns="0" anchor="ctr">
            <a:noAutofit/>
          </a:bodyPr>
          <a:lstStyle>
            <a:lvl1pPr marL="0" indent="0">
              <a:buNone/>
              <a:defRPr sz="1400" b="1">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sp>
        <p:nvSpPr>
          <p:cNvPr id="15" name="Content Placeholder 2">
            <a:extLst>
              <a:ext uri="{FF2B5EF4-FFF2-40B4-BE49-F238E27FC236}">
                <a16:creationId xmlns:a16="http://schemas.microsoft.com/office/drawing/2014/main" id="{DCFC4ECF-E201-3D4C-B3F8-A9BB1DF2EBE0}"/>
              </a:ext>
            </a:extLst>
          </p:cNvPr>
          <p:cNvSpPr>
            <a:spLocks noGrp="1"/>
          </p:cNvSpPr>
          <p:nvPr>
            <p:ph sz="half" idx="16" hasCustomPrompt="1"/>
          </p:nvPr>
        </p:nvSpPr>
        <p:spPr>
          <a:xfrm>
            <a:off x="8978764" y="2071635"/>
            <a:ext cx="3019697" cy="1357365"/>
          </a:xfrm>
        </p:spPr>
        <p:txBody>
          <a:bodyPr>
            <a:no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1600"/>
            </a:lvl1pPr>
            <a:lvl2pPr>
              <a:defRPr sz="1400"/>
            </a:lvl2pPr>
            <a:lvl3pPr>
              <a:defRPr sz="1200"/>
            </a:lvl3pPr>
            <a:lvl4pPr>
              <a:defRPr sz="1100"/>
            </a:lvl4pPr>
            <a:lvl5pPr>
              <a:defRPr sz="1100"/>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Add text here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Add text here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Add text here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Add text here</a:t>
            </a:r>
          </a:p>
          <a:p>
            <a:pPr lvl="0"/>
            <a:endParaRPr lang="en-US" dirty="0"/>
          </a:p>
        </p:txBody>
      </p:sp>
      <p:sp>
        <p:nvSpPr>
          <p:cNvPr id="16" name="Text Placeholder 13">
            <a:extLst>
              <a:ext uri="{FF2B5EF4-FFF2-40B4-BE49-F238E27FC236}">
                <a16:creationId xmlns:a16="http://schemas.microsoft.com/office/drawing/2014/main" id="{019009CE-AFDE-EE4A-A955-7307350C7691}"/>
              </a:ext>
            </a:extLst>
          </p:cNvPr>
          <p:cNvSpPr>
            <a:spLocks noGrp="1"/>
          </p:cNvSpPr>
          <p:nvPr>
            <p:ph type="body" sz="quarter" idx="17" hasCustomPrompt="1"/>
          </p:nvPr>
        </p:nvSpPr>
        <p:spPr>
          <a:xfrm>
            <a:off x="8978764" y="1682639"/>
            <a:ext cx="1855788" cy="207962"/>
          </a:xfrm>
        </p:spPr>
        <p:txBody>
          <a:bodyPr lIns="0" tIns="0" rIns="0" bIns="0" anchor="ctr">
            <a:noAutofit/>
          </a:bodyPr>
          <a:lstStyle>
            <a:lvl1pPr marL="0" indent="0">
              <a:buNone/>
              <a:defRPr sz="1400" b="1">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sp>
        <p:nvSpPr>
          <p:cNvPr id="17" name="Content Placeholder 2">
            <a:extLst>
              <a:ext uri="{FF2B5EF4-FFF2-40B4-BE49-F238E27FC236}">
                <a16:creationId xmlns:a16="http://schemas.microsoft.com/office/drawing/2014/main" id="{C0EC67FF-B049-914F-B99F-B4ABDDF1FC19}"/>
              </a:ext>
            </a:extLst>
          </p:cNvPr>
          <p:cNvSpPr>
            <a:spLocks noGrp="1"/>
          </p:cNvSpPr>
          <p:nvPr>
            <p:ph sz="half" idx="18" hasCustomPrompt="1"/>
          </p:nvPr>
        </p:nvSpPr>
        <p:spPr>
          <a:xfrm>
            <a:off x="193539" y="4054863"/>
            <a:ext cx="3019697" cy="1357365"/>
          </a:xfrm>
        </p:spPr>
        <p:txBody>
          <a:bodyPr>
            <a:no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1600"/>
            </a:lvl1pPr>
            <a:lvl2pPr>
              <a:defRPr sz="1400"/>
            </a:lvl2pPr>
            <a:lvl3pPr>
              <a:defRPr sz="1200"/>
            </a:lvl3pPr>
            <a:lvl4pPr>
              <a:defRPr sz="1100"/>
            </a:lvl4pPr>
            <a:lvl5pPr>
              <a:defRPr sz="1100"/>
            </a:lvl5pPr>
          </a:lstStyle>
          <a:p>
            <a:pPr lvl="0"/>
            <a:r>
              <a:rPr lang="en-US" dirty="0"/>
              <a:t>Add text here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Add text here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Add text here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Add text here</a:t>
            </a:r>
          </a:p>
          <a:p>
            <a:pPr lvl="0"/>
            <a:endParaRPr lang="en-US" dirty="0"/>
          </a:p>
        </p:txBody>
      </p:sp>
      <p:sp>
        <p:nvSpPr>
          <p:cNvPr id="18" name="Text Placeholder 13">
            <a:extLst>
              <a:ext uri="{FF2B5EF4-FFF2-40B4-BE49-F238E27FC236}">
                <a16:creationId xmlns:a16="http://schemas.microsoft.com/office/drawing/2014/main" id="{02738305-AB89-1E4A-8C75-74D52ACB8957}"/>
              </a:ext>
            </a:extLst>
          </p:cNvPr>
          <p:cNvSpPr>
            <a:spLocks noGrp="1"/>
          </p:cNvSpPr>
          <p:nvPr>
            <p:ph type="body" sz="quarter" idx="19" hasCustomPrompt="1"/>
          </p:nvPr>
        </p:nvSpPr>
        <p:spPr>
          <a:xfrm>
            <a:off x="193539" y="3665867"/>
            <a:ext cx="1855788" cy="207962"/>
          </a:xfrm>
        </p:spPr>
        <p:txBody>
          <a:bodyPr lIns="0" tIns="0" rIns="0" bIns="0" anchor="ctr">
            <a:noAutofit/>
          </a:bodyPr>
          <a:lstStyle>
            <a:lvl1pPr marL="0" indent="0">
              <a:buNone/>
              <a:defRPr sz="1400" b="1">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sp>
        <p:nvSpPr>
          <p:cNvPr id="19" name="Content Placeholder 2">
            <a:extLst>
              <a:ext uri="{FF2B5EF4-FFF2-40B4-BE49-F238E27FC236}">
                <a16:creationId xmlns:a16="http://schemas.microsoft.com/office/drawing/2014/main" id="{50DF45DC-84B7-5347-8E83-CE81DADF64F8}"/>
              </a:ext>
            </a:extLst>
          </p:cNvPr>
          <p:cNvSpPr>
            <a:spLocks noGrp="1"/>
          </p:cNvSpPr>
          <p:nvPr>
            <p:ph sz="half" idx="20" hasCustomPrompt="1"/>
          </p:nvPr>
        </p:nvSpPr>
        <p:spPr>
          <a:xfrm>
            <a:off x="3767474" y="4054863"/>
            <a:ext cx="3019697" cy="1357365"/>
          </a:xfrm>
        </p:spPr>
        <p:txBody>
          <a:bodyPr>
            <a:no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1600"/>
            </a:lvl1pPr>
            <a:lvl2pPr>
              <a:defRPr sz="1400"/>
            </a:lvl2pPr>
            <a:lvl3pPr>
              <a:defRPr sz="1200"/>
            </a:lvl3pPr>
            <a:lvl4pPr>
              <a:defRPr sz="1100"/>
            </a:lvl4pPr>
            <a:lvl5pPr>
              <a:defRPr sz="1100"/>
            </a:lvl5pPr>
          </a:lstStyle>
          <a:p>
            <a:pPr lvl="0"/>
            <a:r>
              <a:rPr lang="en-US" dirty="0"/>
              <a:t>Add text here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Add text here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Add text here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Add text here</a:t>
            </a:r>
          </a:p>
          <a:p>
            <a:pPr lvl="0"/>
            <a:endParaRPr lang="en-US" dirty="0"/>
          </a:p>
        </p:txBody>
      </p:sp>
      <p:sp>
        <p:nvSpPr>
          <p:cNvPr id="20" name="Text Placeholder 13">
            <a:extLst>
              <a:ext uri="{FF2B5EF4-FFF2-40B4-BE49-F238E27FC236}">
                <a16:creationId xmlns:a16="http://schemas.microsoft.com/office/drawing/2014/main" id="{956E6FF5-3A41-8C4C-B831-C6C42552BF6D}"/>
              </a:ext>
            </a:extLst>
          </p:cNvPr>
          <p:cNvSpPr>
            <a:spLocks noGrp="1"/>
          </p:cNvSpPr>
          <p:nvPr>
            <p:ph type="body" sz="quarter" idx="21" hasCustomPrompt="1"/>
          </p:nvPr>
        </p:nvSpPr>
        <p:spPr>
          <a:xfrm>
            <a:off x="3767474" y="3665867"/>
            <a:ext cx="1855788" cy="207962"/>
          </a:xfrm>
        </p:spPr>
        <p:txBody>
          <a:bodyPr lIns="0" tIns="0" rIns="0" bIns="0" anchor="ctr">
            <a:noAutofit/>
          </a:bodyPr>
          <a:lstStyle>
            <a:lvl1pPr marL="0" indent="0">
              <a:buNone/>
              <a:defRPr sz="1400" b="1">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sp>
        <p:nvSpPr>
          <p:cNvPr id="21" name="Content Placeholder 2">
            <a:extLst>
              <a:ext uri="{FF2B5EF4-FFF2-40B4-BE49-F238E27FC236}">
                <a16:creationId xmlns:a16="http://schemas.microsoft.com/office/drawing/2014/main" id="{2CA5274F-82C2-1043-8D4E-7AB2B5D30D54}"/>
              </a:ext>
            </a:extLst>
          </p:cNvPr>
          <p:cNvSpPr>
            <a:spLocks noGrp="1"/>
          </p:cNvSpPr>
          <p:nvPr>
            <p:ph sz="half" idx="22" hasCustomPrompt="1"/>
          </p:nvPr>
        </p:nvSpPr>
        <p:spPr>
          <a:xfrm>
            <a:off x="8978764" y="4054863"/>
            <a:ext cx="3019697" cy="1357365"/>
          </a:xfrm>
        </p:spPr>
        <p:txBody>
          <a:bodyPr>
            <a:no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1600"/>
            </a:lvl1pPr>
            <a:lvl2pPr>
              <a:defRPr sz="1400"/>
            </a:lvl2pPr>
            <a:lvl3pPr>
              <a:defRPr sz="1200"/>
            </a:lvl3pPr>
            <a:lvl4pPr>
              <a:defRPr sz="1100"/>
            </a:lvl4pPr>
            <a:lvl5pPr>
              <a:defRPr sz="1100"/>
            </a:lvl5pPr>
          </a:lstStyle>
          <a:p>
            <a:pPr lvl="0"/>
            <a:r>
              <a:rPr lang="en-US" dirty="0"/>
              <a:t>Add text here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Add text here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Add text here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Add text here</a:t>
            </a:r>
          </a:p>
          <a:p>
            <a:pPr lvl="0"/>
            <a:endParaRPr lang="en-US" dirty="0"/>
          </a:p>
        </p:txBody>
      </p:sp>
      <p:sp>
        <p:nvSpPr>
          <p:cNvPr id="22" name="Text Placeholder 13">
            <a:extLst>
              <a:ext uri="{FF2B5EF4-FFF2-40B4-BE49-F238E27FC236}">
                <a16:creationId xmlns:a16="http://schemas.microsoft.com/office/drawing/2014/main" id="{FF0E0456-C76C-E440-84CD-7262A2B3F304}"/>
              </a:ext>
            </a:extLst>
          </p:cNvPr>
          <p:cNvSpPr>
            <a:spLocks noGrp="1"/>
          </p:cNvSpPr>
          <p:nvPr>
            <p:ph type="body" sz="quarter" idx="23" hasCustomPrompt="1"/>
          </p:nvPr>
        </p:nvSpPr>
        <p:spPr>
          <a:xfrm>
            <a:off x="8978764" y="3665867"/>
            <a:ext cx="1855788" cy="207962"/>
          </a:xfrm>
        </p:spPr>
        <p:txBody>
          <a:bodyPr lIns="0" tIns="0" rIns="0" bIns="0" anchor="ctr">
            <a:noAutofit/>
          </a:bodyPr>
          <a:lstStyle>
            <a:lvl1pPr marL="0" indent="0">
              <a:buNone/>
              <a:defRPr sz="1400" b="1">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sp>
        <p:nvSpPr>
          <p:cNvPr id="23" name="Slide Number Placeholder 5">
            <a:extLst>
              <a:ext uri="{FF2B5EF4-FFF2-40B4-BE49-F238E27FC236}">
                <a16:creationId xmlns:a16="http://schemas.microsoft.com/office/drawing/2014/main" id="{EAE3313F-BCCB-564E-8004-A50F9ECA8FAF}"/>
              </a:ext>
            </a:extLst>
          </p:cNvPr>
          <p:cNvSpPr>
            <a:spLocks noGrp="1"/>
          </p:cNvSpPr>
          <p:nvPr>
            <p:ph type="sldNum" sz="quarter" idx="12"/>
          </p:nvPr>
        </p:nvSpPr>
        <p:spPr>
          <a:xfrm>
            <a:off x="9258300" y="6534316"/>
            <a:ext cx="2743200" cy="126789"/>
          </a:xfrm>
          <a:prstGeom prst="rect">
            <a:avLst/>
          </a:prstGeom>
        </p:spPr>
        <p:txBody>
          <a:bodyPr>
            <a:noAutofit/>
          </a:bodyPr>
          <a:lstStyle>
            <a:lvl1pPr>
              <a:defRPr sz="900">
                <a:solidFill>
                  <a:schemeClr val="tx2"/>
                </a:solidFill>
              </a:defRPr>
            </a:lvl1pPr>
          </a:lstStyle>
          <a:p>
            <a:fld id="{BB55D76A-9B6E-CD41-ABBE-F6C938295BAD}" type="slidenum">
              <a:rPr lang="en-US" smtClean="0"/>
              <a:pPr/>
              <a:t>‹#›</a:t>
            </a:fld>
            <a:endParaRPr lang="en-US" dirty="0"/>
          </a:p>
        </p:txBody>
      </p:sp>
      <p:sp>
        <p:nvSpPr>
          <p:cNvPr id="28" name="Text Placeholder 3">
            <a:extLst>
              <a:ext uri="{FF2B5EF4-FFF2-40B4-BE49-F238E27FC236}">
                <a16:creationId xmlns:a16="http://schemas.microsoft.com/office/drawing/2014/main" id="{7DEA30FE-0F4E-A140-89FD-9A40B7C2AD2C}"/>
              </a:ext>
            </a:extLst>
          </p:cNvPr>
          <p:cNvSpPr>
            <a:spLocks noGrp="1"/>
          </p:cNvSpPr>
          <p:nvPr>
            <p:ph type="body" sz="quarter" idx="24" hasCustomPrompt="1"/>
          </p:nvPr>
        </p:nvSpPr>
        <p:spPr>
          <a:xfrm>
            <a:off x="6096000" y="6534316"/>
            <a:ext cx="1219200" cy="134059"/>
          </a:xfrm>
        </p:spPr>
        <p:txBody>
          <a:bodyPr lIns="0" tIns="0" rIns="0" bIns="0">
            <a:noAutofit/>
          </a:bodyPr>
          <a:lstStyle>
            <a:lvl1pPr marL="0" indent="0" algn="r">
              <a:buNone/>
              <a:defRPr sz="900">
                <a:solidFill>
                  <a:schemeClr val="tx2"/>
                </a:solidFill>
              </a:defRPr>
            </a:lvl1pPr>
            <a:lvl2pPr marL="457200" indent="0">
              <a:buFont typeface="Arial" panose="020B0604020202020204" pitchFamily="34" charset="0"/>
              <a:buNone/>
              <a:defRPr/>
            </a:lvl2pPr>
          </a:lstStyle>
          <a:p>
            <a:pPr lvl="0"/>
            <a:r>
              <a:rPr lang="en-US" dirty="0"/>
              <a:t>04.08.21</a:t>
            </a:r>
          </a:p>
        </p:txBody>
      </p:sp>
      <p:sp>
        <p:nvSpPr>
          <p:cNvPr id="25" name="Text Placeholder 24">
            <a:extLst>
              <a:ext uri="{FF2B5EF4-FFF2-40B4-BE49-F238E27FC236}">
                <a16:creationId xmlns:a16="http://schemas.microsoft.com/office/drawing/2014/main" id="{664225CC-E553-AA42-83B4-A3E8E2752C02}"/>
              </a:ext>
            </a:extLst>
          </p:cNvPr>
          <p:cNvSpPr>
            <a:spLocks noGrp="1"/>
          </p:cNvSpPr>
          <p:nvPr>
            <p:ph type="body" sz="quarter" idx="25" hasCustomPrompt="1"/>
          </p:nvPr>
        </p:nvSpPr>
        <p:spPr>
          <a:xfrm>
            <a:off x="190500" y="182563"/>
            <a:ext cx="4046538" cy="285750"/>
          </a:xfrm>
        </p:spPr>
        <p:txBody>
          <a:bodyPr lIns="0" tIns="0" rIns="0" bIns="0">
            <a:noAutofit/>
          </a:bodyPr>
          <a:lstStyle>
            <a:lvl1pPr marL="0" indent="0">
              <a:buNone/>
              <a:defRPr sz="20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Section title</a:t>
            </a:r>
          </a:p>
        </p:txBody>
      </p:sp>
      <p:sp>
        <p:nvSpPr>
          <p:cNvPr id="26" name="Text Placeholder 24">
            <a:extLst>
              <a:ext uri="{FF2B5EF4-FFF2-40B4-BE49-F238E27FC236}">
                <a16:creationId xmlns:a16="http://schemas.microsoft.com/office/drawing/2014/main" id="{CC8FFE3A-74AB-954E-9763-30A8B67BB59B}"/>
              </a:ext>
            </a:extLst>
          </p:cNvPr>
          <p:cNvSpPr>
            <a:spLocks noGrp="1"/>
          </p:cNvSpPr>
          <p:nvPr>
            <p:ph type="body" sz="quarter" idx="26" hasCustomPrompt="1"/>
          </p:nvPr>
        </p:nvSpPr>
        <p:spPr>
          <a:xfrm>
            <a:off x="190500" y="457554"/>
            <a:ext cx="4046538" cy="285750"/>
          </a:xfrm>
        </p:spPr>
        <p:txBody>
          <a:bodyPr lIns="0" tIns="0" rIns="0" bIns="0">
            <a:noAutofit/>
          </a:bodyPr>
          <a:lstStyle>
            <a:lvl1pPr marL="0" indent="0">
              <a:buNone/>
              <a:defRPr sz="2000">
                <a:solidFill>
                  <a:schemeClr val="accent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Heading</a:t>
            </a:r>
          </a:p>
        </p:txBody>
      </p:sp>
      <p:pic>
        <p:nvPicPr>
          <p:cNvPr id="27" name="Picture 26">
            <a:extLst>
              <a:ext uri="{FF2B5EF4-FFF2-40B4-BE49-F238E27FC236}">
                <a16:creationId xmlns:a16="http://schemas.microsoft.com/office/drawing/2014/main" id="{F1493D12-8B05-C84F-80E4-B07908B9248E}"/>
              </a:ext>
            </a:extLst>
          </p:cNvPr>
          <p:cNvPicPr>
            <a:picLocks noChangeAspect="1"/>
          </p:cNvPicPr>
          <p:nvPr userDrawn="1"/>
        </p:nvPicPr>
        <p:blipFill>
          <a:blip r:embed="rId2"/>
          <a:stretch>
            <a:fillRect/>
          </a:stretch>
        </p:blipFill>
        <p:spPr>
          <a:xfrm>
            <a:off x="205368" y="6493758"/>
            <a:ext cx="730344" cy="232382"/>
          </a:xfrm>
          <a:prstGeom prst="rect">
            <a:avLst/>
          </a:prstGeom>
        </p:spPr>
      </p:pic>
    </p:spTree>
    <p:extLst>
      <p:ext uri="{BB962C8B-B14F-4D97-AF65-F5344CB8AC3E}">
        <p14:creationId xmlns:p14="http://schemas.microsoft.com/office/powerpoint/2010/main" val="1604615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ong Title Slide">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3A6CAE2-7F45-AE45-84B3-7CD90DE333A1}"/>
              </a:ext>
            </a:extLst>
          </p:cNvPr>
          <p:cNvSpPr>
            <a:spLocks noGrp="1"/>
          </p:cNvSpPr>
          <p:nvPr>
            <p:ph type="sldNum" sz="quarter" idx="12"/>
          </p:nvPr>
        </p:nvSpPr>
        <p:spPr>
          <a:xfrm>
            <a:off x="9258300" y="6534316"/>
            <a:ext cx="2743200" cy="126789"/>
          </a:xfrm>
          <a:prstGeom prst="rect">
            <a:avLst/>
          </a:prstGeom>
        </p:spPr>
        <p:txBody>
          <a:bodyPr>
            <a:noAutofit/>
          </a:bodyPr>
          <a:lstStyle>
            <a:lvl1pPr>
              <a:defRPr sz="900">
                <a:solidFill>
                  <a:schemeClr val="bg1"/>
                </a:solidFill>
              </a:defRPr>
            </a:lvl1pPr>
          </a:lstStyle>
          <a:p>
            <a:fld id="{BB55D76A-9B6E-CD41-ABBE-F6C938295BAD}" type="slidenum">
              <a:rPr lang="en-US" smtClean="0"/>
              <a:pPr/>
              <a:t>‹#›</a:t>
            </a:fld>
            <a:endParaRPr lang="en-US" dirty="0"/>
          </a:p>
        </p:txBody>
      </p:sp>
      <p:sp>
        <p:nvSpPr>
          <p:cNvPr id="7" name="Text Placeholder 3">
            <a:extLst>
              <a:ext uri="{FF2B5EF4-FFF2-40B4-BE49-F238E27FC236}">
                <a16:creationId xmlns:a16="http://schemas.microsoft.com/office/drawing/2014/main" id="{4B33C9DA-42ED-8541-A117-D6937322BDC4}"/>
              </a:ext>
            </a:extLst>
          </p:cNvPr>
          <p:cNvSpPr>
            <a:spLocks noGrp="1"/>
          </p:cNvSpPr>
          <p:nvPr>
            <p:ph type="body" sz="quarter" idx="13" hasCustomPrompt="1"/>
          </p:nvPr>
        </p:nvSpPr>
        <p:spPr>
          <a:xfrm>
            <a:off x="190500" y="6541586"/>
            <a:ext cx="2743200" cy="127000"/>
          </a:xfrm>
        </p:spPr>
        <p:txBody>
          <a:bodyPr lIns="0" tIns="0" rIns="0" bIns="0">
            <a:noAutofit/>
          </a:bodyPr>
          <a:lstStyle>
            <a:lvl1pPr marL="0" indent="0">
              <a:buNone/>
              <a:defRPr sz="900">
                <a:solidFill>
                  <a:schemeClr val="bg1"/>
                </a:solidFill>
              </a:defRPr>
            </a:lvl1pPr>
            <a:lvl2pPr marL="457200" indent="0">
              <a:buFont typeface="Arial" panose="020B0604020202020204" pitchFamily="34" charset="0"/>
              <a:buNone/>
              <a:defRPr/>
            </a:lvl2pPr>
          </a:lstStyle>
          <a:p>
            <a:pPr lvl="0"/>
            <a:r>
              <a:rPr lang="en-US" dirty="0"/>
              <a:t>04.08.21</a:t>
            </a:r>
          </a:p>
        </p:txBody>
      </p:sp>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190500" y="3837305"/>
            <a:ext cx="11811000" cy="2032000"/>
          </a:xfrm>
        </p:spPr>
        <p:txBody>
          <a:bodyPr>
            <a:noAutofit/>
          </a:bodyPr>
          <a:lstStyle>
            <a:lvl1pPr marL="0" indent="0">
              <a:lnSpc>
                <a:spcPts val="8200"/>
              </a:lnSpc>
              <a:buNone/>
              <a:defRPr sz="7400">
                <a:solidFill>
                  <a:schemeClr val="bg1"/>
                </a:solidFill>
              </a:defRPr>
            </a:lvl1pPr>
          </a:lstStyle>
          <a:p>
            <a:pPr lvl="0"/>
            <a:r>
              <a:rPr lang="en-US" dirty="0"/>
              <a:t>Smaller title slide for    longer headlines</a:t>
            </a:r>
          </a:p>
        </p:txBody>
      </p:sp>
      <p:pic>
        <p:nvPicPr>
          <p:cNvPr id="8" name="Picture 7">
            <a:extLst>
              <a:ext uri="{FF2B5EF4-FFF2-40B4-BE49-F238E27FC236}">
                <a16:creationId xmlns:a16="http://schemas.microsoft.com/office/drawing/2014/main" id="{0818EC38-148A-8540-B4AD-B8BAA18B814E}"/>
              </a:ext>
            </a:extLst>
          </p:cNvPr>
          <p:cNvPicPr>
            <a:picLocks noChangeAspect="1"/>
          </p:cNvPicPr>
          <p:nvPr userDrawn="1"/>
        </p:nvPicPr>
        <p:blipFill>
          <a:blip r:embed="rId2"/>
          <a:stretch>
            <a:fillRect/>
          </a:stretch>
        </p:blipFill>
        <p:spPr>
          <a:xfrm>
            <a:off x="203577" y="340596"/>
            <a:ext cx="1019152" cy="324275"/>
          </a:xfrm>
          <a:prstGeom prst="rect">
            <a:avLst/>
          </a:prstGeom>
        </p:spPr>
      </p:pic>
    </p:spTree>
    <p:extLst>
      <p:ext uri="{BB962C8B-B14F-4D97-AF65-F5344CB8AC3E}">
        <p14:creationId xmlns:p14="http://schemas.microsoft.com/office/powerpoint/2010/main" val="782761768"/>
      </p:ext>
    </p:extLst>
  </p:cSld>
  <p:clrMapOvr>
    <a:masterClrMapping/>
  </p:clrMapOvr>
  <p:extLst>
    <p:ext uri="{DCECCB84-F9BA-43D5-87BE-67443E8EF086}">
      <p15:sldGuideLst xmlns:p15="http://schemas.microsoft.com/office/powerpoint/2012/main">
        <p15:guide id="1" pos="3840">
          <p15:clr>
            <a:srgbClr val="FBAE40"/>
          </p15:clr>
        </p15:guide>
        <p15:guide id="2" pos="120" userDrawn="1">
          <p15:clr>
            <a:srgbClr val="FBAE40"/>
          </p15:clr>
        </p15:guide>
        <p15:guide id="3" orient="horz" pos="3984">
          <p15:clr>
            <a:srgbClr val="FBAE40"/>
          </p15:clr>
        </p15:guide>
        <p15:guide id="4" orient="horz" pos="367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our Column Content">
    <p:bg>
      <p:bgPr>
        <a:solidFill>
          <a:schemeClr val="bg1"/>
        </a:solidFill>
        <a:effectLst/>
      </p:bgPr>
    </p:bg>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AEC3164D-587A-6E43-AB20-FA9EB07A871E}"/>
              </a:ext>
            </a:extLst>
          </p:cNvPr>
          <p:cNvSpPr>
            <a:spLocks noGrp="1"/>
          </p:cNvSpPr>
          <p:nvPr>
            <p:ph type="sldNum" sz="quarter" idx="12"/>
          </p:nvPr>
        </p:nvSpPr>
        <p:spPr>
          <a:xfrm>
            <a:off x="9258300" y="6534316"/>
            <a:ext cx="2743200" cy="126789"/>
          </a:xfrm>
          <a:prstGeom prst="rect">
            <a:avLst/>
          </a:prstGeom>
        </p:spPr>
        <p:txBody>
          <a:bodyPr>
            <a:noAutofit/>
          </a:bodyPr>
          <a:lstStyle>
            <a:lvl1pPr>
              <a:defRPr sz="900">
                <a:solidFill>
                  <a:schemeClr val="tx2"/>
                </a:solidFill>
              </a:defRPr>
            </a:lvl1pPr>
          </a:lstStyle>
          <a:p>
            <a:fld id="{BB55D76A-9B6E-CD41-ABBE-F6C938295BAD}" type="slidenum">
              <a:rPr lang="en-US" smtClean="0"/>
              <a:pPr/>
              <a:t>‹#›</a:t>
            </a:fld>
            <a:endParaRPr lang="en-US" dirty="0"/>
          </a:p>
        </p:txBody>
      </p:sp>
      <p:sp>
        <p:nvSpPr>
          <p:cNvPr id="9" name="Text Placeholder 3">
            <a:extLst>
              <a:ext uri="{FF2B5EF4-FFF2-40B4-BE49-F238E27FC236}">
                <a16:creationId xmlns:a16="http://schemas.microsoft.com/office/drawing/2014/main" id="{4654D944-5428-C248-9FFF-6462C3CA9842}"/>
              </a:ext>
            </a:extLst>
          </p:cNvPr>
          <p:cNvSpPr>
            <a:spLocks noGrp="1"/>
          </p:cNvSpPr>
          <p:nvPr>
            <p:ph type="body" sz="quarter" idx="14" hasCustomPrompt="1"/>
          </p:nvPr>
        </p:nvSpPr>
        <p:spPr>
          <a:xfrm>
            <a:off x="6096000" y="6534316"/>
            <a:ext cx="1219200" cy="134059"/>
          </a:xfrm>
        </p:spPr>
        <p:txBody>
          <a:bodyPr lIns="0" tIns="0" rIns="0" bIns="0">
            <a:noAutofit/>
          </a:bodyPr>
          <a:lstStyle>
            <a:lvl1pPr marL="0" indent="0" algn="r">
              <a:buNone/>
              <a:defRPr sz="900">
                <a:solidFill>
                  <a:schemeClr val="tx2"/>
                </a:solidFill>
              </a:defRPr>
            </a:lvl1pPr>
            <a:lvl2pPr marL="457200" indent="0">
              <a:buFont typeface="Arial" panose="020B0604020202020204" pitchFamily="34" charset="0"/>
              <a:buNone/>
              <a:defRPr/>
            </a:lvl2pPr>
          </a:lstStyle>
          <a:p>
            <a:pPr lvl="0"/>
            <a:r>
              <a:rPr lang="en-US" dirty="0"/>
              <a:t>04.08.21</a:t>
            </a:r>
          </a:p>
        </p:txBody>
      </p:sp>
      <p:cxnSp>
        <p:nvCxnSpPr>
          <p:cNvPr id="21" name="Straight Connector 20">
            <a:extLst>
              <a:ext uri="{FF2B5EF4-FFF2-40B4-BE49-F238E27FC236}">
                <a16:creationId xmlns:a16="http://schemas.microsoft.com/office/drawing/2014/main" id="{1FB8412C-842E-FB4A-8EEF-4304F60BD558}"/>
              </a:ext>
            </a:extLst>
          </p:cNvPr>
          <p:cNvCxnSpPr>
            <a:cxnSpLocks/>
          </p:cNvCxnSpPr>
          <p:nvPr userDrawn="1"/>
        </p:nvCxnSpPr>
        <p:spPr>
          <a:xfrm>
            <a:off x="3051093" y="963918"/>
            <a:ext cx="0" cy="5094086"/>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C56B6B4-CFD9-154A-BAED-C0DF74DAAF39}"/>
              </a:ext>
            </a:extLst>
          </p:cNvPr>
          <p:cNvCxnSpPr>
            <a:cxnSpLocks/>
          </p:cNvCxnSpPr>
          <p:nvPr userDrawn="1"/>
        </p:nvCxnSpPr>
        <p:spPr>
          <a:xfrm>
            <a:off x="6059510" y="963918"/>
            <a:ext cx="0" cy="5094086"/>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13B1B6F-E748-6B4F-9AE0-57EC5EE3D586}"/>
              </a:ext>
            </a:extLst>
          </p:cNvPr>
          <p:cNvCxnSpPr>
            <a:cxnSpLocks/>
          </p:cNvCxnSpPr>
          <p:nvPr userDrawn="1"/>
        </p:nvCxnSpPr>
        <p:spPr>
          <a:xfrm>
            <a:off x="9067926" y="963918"/>
            <a:ext cx="0" cy="5094086"/>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7" name="Text Placeholder 39">
            <a:extLst>
              <a:ext uri="{FF2B5EF4-FFF2-40B4-BE49-F238E27FC236}">
                <a16:creationId xmlns:a16="http://schemas.microsoft.com/office/drawing/2014/main" id="{2CE11D43-B819-CD4A-80D8-B1BDB8E6766E}"/>
              </a:ext>
            </a:extLst>
          </p:cNvPr>
          <p:cNvSpPr>
            <a:spLocks noGrp="1"/>
          </p:cNvSpPr>
          <p:nvPr>
            <p:ph type="body" sz="quarter" idx="32" hasCustomPrompt="1"/>
          </p:nvPr>
        </p:nvSpPr>
        <p:spPr>
          <a:xfrm>
            <a:off x="206023" y="1150522"/>
            <a:ext cx="2342708" cy="992579"/>
          </a:xfrm>
        </p:spPr>
        <p:txBody>
          <a:bodyPr lIns="0" tIns="0" rIns="0" bIns="0">
            <a:noAutofit/>
          </a:bodyPr>
          <a:lstStyle>
            <a:lvl1pPr marL="0" indent="0">
              <a:lnSpc>
                <a:spcPts val="2760"/>
              </a:lnSpc>
              <a:buNone/>
              <a:defRPr sz="2800" b="0">
                <a:solidFill>
                  <a:schemeClr val="accent2"/>
                </a:solidFill>
              </a:defRPr>
            </a:lvl1pPr>
          </a:lstStyle>
          <a:p>
            <a:pPr lvl="0"/>
            <a:r>
              <a:rPr lang="en-US" dirty="0"/>
              <a:t>Section heading</a:t>
            </a:r>
          </a:p>
        </p:txBody>
      </p:sp>
      <p:sp>
        <p:nvSpPr>
          <p:cNvPr id="28" name="Text Placeholder 39">
            <a:extLst>
              <a:ext uri="{FF2B5EF4-FFF2-40B4-BE49-F238E27FC236}">
                <a16:creationId xmlns:a16="http://schemas.microsoft.com/office/drawing/2014/main" id="{9A73BEBC-B818-2843-9384-030E9D709FB2}"/>
              </a:ext>
            </a:extLst>
          </p:cNvPr>
          <p:cNvSpPr>
            <a:spLocks noGrp="1"/>
          </p:cNvSpPr>
          <p:nvPr>
            <p:ph type="body" sz="quarter" idx="33" hasCustomPrompt="1"/>
          </p:nvPr>
        </p:nvSpPr>
        <p:spPr>
          <a:xfrm>
            <a:off x="9226076" y="1150522"/>
            <a:ext cx="2342708" cy="992579"/>
          </a:xfrm>
        </p:spPr>
        <p:txBody>
          <a:bodyPr lIns="0" tIns="0" rIns="0" bIns="0">
            <a:noAutofit/>
          </a:bodyPr>
          <a:lstStyle>
            <a:lvl1pPr marL="0" indent="0">
              <a:lnSpc>
                <a:spcPts val="2760"/>
              </a:lnSpc>
              <a:buNone/>
              <a:defRPr sz="2800" b="0">
                <a:solidFill>
                  <a:schemeClr val="accent2"/>
                </a:solidFill>
              </a:defRPr>
            </a:lvl1pPr>
          </a:lstStyle>
          <a:p>
            <a:pPr lvl="0"/>
            <a:r>
              <a:rPr lang="en-US" dirty="0"/>
              <a:t>Section heading</a:t>
            </a:r>
          </a:p>
        </p:txBody>
      </p:sp>
      <p:sp>
        <p:nvSpPr>
          <p:cNvPr id="29" name="Text Placeholder 39">
            <a:extLst>
              <a:ext uri="{FF2B5EF4-FFF2-40B4-BE49-F238E27FC236}">
                <a16:creationId xmlns:a16="http://schemas.microsoft.com/office/drawing/2014/main" id="{2C13D9D5-ADCF-154D-9EF5-9BCCEB56FF34}"/>
              </a:ext>
            </a:extLst>
          </p:cNvPr>
          <p:cNvSpPr>
            <a:spLocks noGrp="1"/>
          </p:cNvSpPr>
          <p:nvPr>
            <p:ph type="body" sz="quarter" idx="34" hasCustomPrompt="1"/>
          </p:nvPr>
        </p:nvSpPr>
        <p:spPr>
          <a:xfrm>
            <a:off x="3212707" y="1150522"/>
            <a:ext cx="2342708" cy="992579"/>
          </a:xfrm>
        </p:spPr>
        <p:txBody>
          <a:bodyPr lIns="0" tIns="0" rIns="0" bIns="0">
            <a:noAutofit/>
          </a:bodyPr>
          <a:lstStyle>
            <a:lvl1pPr marL="0" indent="0">
              <a:lnSpc>
                <a:spcPts val="2760"/>
              </a:lnSpc>
              <a:buNone/>
              <a:defRPr sz="2800" b="0">
                <a:solidFill>
                  <a:schemeClr val="accent2"/>
                </a:solidFill>
              </a:defRPr>
            </a:lvl1pPr>
          </a:lstStyle>
          <a:p>
            <a:pPr lvl="0"/>
            <a:r>
              <a:rPr lang="en-US" dirty="0"/>
              <a:t>Section heading</a:t>
            </a:r>
          </a:p>
        </p:txBody>
      </p:sp>
      <p:sp>
        <p:nvSpPr>
          <p:cNvPr id="30" name="Text Placeholder 39">
            <a:extLst>
              <a:ext uri="{FF2B5EF4-FFF2-40B4-BE49-F238E27FC236}">
                <a16:creationId xmlns:a16="http://schemas.microsoft.com/office/drawing/2014/main" id="{ECF4A146-2EEF-7848-AEEB-764F251A0A0D}"/>
              </a:ext>
            </a:extLst>
          </p:cNvPr>
          <p:cNvSpPr>
            <a:spLocks noGrp="1"/>
          </p:cNvSpPr>
          <p:nvPr>
            <p:ph type="body" sz="quarter" idx="35" hasCustomPrompt="1"/>
          </p:nvPr>
        </p:nvSpPr>
        <p:spPr>
          <a:xfrm>
            <a:off x="6219391" y="1150522"/>
            <a:ext cx="2342708" cy="992579"/>
          </a:xfrm>
        </p:spPr>
        <p:txBody>
          <a:bodyPr lIns="0" tIns="0" rIns="0" bIns="0">
            <a:noAutofit/>
          </a:bodyPr>
          <a:lstStyle>
            <a:lvl1pPr marL="0" indent="0">
              <a:lnSpc>
                <a:spcPts val="2760"/>
              </a:lnSpc>
              <a:buNone/>
              <a:defRPr sz="2800" b="0">
                <a:solidFill>
                  <a:schemeClr val="accent2"/>
                </a:solidFill>
              </a:defRPr>
            </a:lvl1pPr>
          </a:lstStyle>
          <a:p>
            <a:pPr lvl="0"/>
            <a:r>
              <a:rPr lang="en-US" dirty="0"/>
              <a:t>Section heading</a:t>
            </a:r>
          </a:p>
        </p:txBody>
      </p:sp>
      <p:sp>
        <p:nvSpPr>
          <p:cNvPr id="34" name="Text Placeholder 24">
            <a:extLst>
              <a:ext uri="{FF2B5EF4-FFF2-40B4-BE49-F238E27FC236}">
                <a16:creationId xmlns:a16="http://schemas.microsoft.com/office/drawing/2014/main" id="{D99FBA1B-2CBC-284D-AD63-65CE8A5BFC0A}"/>
              </a:ext>
            </a:extLst>
          </p:cNvPr>
          <p:cNvSpPr>
            <a:spLocks noGrp="1"/>
          </p:cNvSpPr>
          <p:nvPr>
            <p:ph type="body" sz="quarter" idx="21" hasCustomPrompt="1"/>
          </p:nvPr>
        </p:nvSpPr>
        <p:spPr>
          <a:xfrm>
            <a:off x="190500" y="182563"/>
            <a:ext cx="4046538" cy="285750"/>
          </a:xfrm>
        </p:spPr>
        <p:txBody>
          <a:bodyPr lIns="0" tIns="0" rIns="0" bIns="0">
            <a:noAutofit/>
          </a:bodyPr>
          <a:lstStyle>
            <a:lvl1pPr marL="0" indent="0">
              <a:buNone/>
              <a:defRPr sz="20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Section title</a:t>
            </a:r>
          </a:p>
        </p:txBody>
      </p:sp>
      <p:sp>
        <p:nvSpPr>
          <p:cNvPr id="35" name="Text Placeholder 24">
            <a:extLst>
              <a:ext uri="{FF2B5EF4-FFF2-40B4-BE49-F238E27FC236}">
                <a16:creationId xmlns:a16="http://schemas.microsoft.com/office/drawing/2014/main" id="{FD6880CB-9596-174C-BF92-79F33C9DFD31}"/>
              </a:ext>
            </a:extLst>
          </p:cNvPr>
          <p:cNvSpPr>
            <a:spLocks noGrp="1"/>
          </p:cNvSpPr>
          <p:nvPr>
            <p:ph type="body" sz="quarter" idx="22" hasCustomPrompt="1"/>
          </p:nvPr>
        </p:nvSpPr>
        <p:spPr>
          <a:xfrm>
            <a:off x="190500" y="457554"/>
            <a:ext cx="4046538" cy="285750"/>
          </a:xfrm>
        </p:spPr>
        <p:txBody>
          <a:bodyPr lIns="0" tIns="0" rIns="0" bIns="0">
            <a:noAutofit/>
          </a:bodyPr>
          <a:lstStyle>
            <a:lvl1pPr marL="0" indent="0">
              <a:buNone/>
              <a:defRPr sz="2000">
                <a:solidFill>
                  <a:schemeClr val="accent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Heading</a:t>
            </a:r>
          </a:p>
        </p:txBody>
      </p:sp>
      <p:sp>
        <p:nvSpPr>
          <p:cNvPr id="36" name="Text Placeholder 35">
            <a:extLst>
              <a:ext uri="{FF2B5EF4-FFF2-40B4-BE49-F238E27FC236}">
                <a16:creationId xmlns:a16="http://schemas.microsoft.com/office/drawing/2014/main" id="{D7699B0E-A01C-B94F-80F0-22FDA7B1E0C3}"/>
              </a:ext>
            </a:extLst>
          </p:cNvPr>
          <p:cNvSpPr>
            <a:spLocks noGrp="1"/>
          </p:cNvSpPr>
          <p:nvPr>
            <p:ph type="body" sz="quarter" idx="40" hasCustomPrompt="1"/>
          </p:nvPr>
        </p:nvSpPr>
        <p:spPr>
          <a:xfrm>
            <a:off x="206375" y="2247900"/>
            <a:ext cx="2341563" cy="220980"/>
          </a:xfrm>
        </p:spPr>
        <p:txBody>
          <a:bodyPr lIns="0" tIns="0" rIns="0" bIns="0">
            <a:normAutofit/>
          </a:bodyPr>
          <a:lstStyle>
            <a:lvl1pPr marL="0" indent="0">
              <a:buNone/>
              <a:defRPr sz="1400">
                <a:solidFill>
                  <a:schemeClr val="accent1"/>
                </a:solidFill>
              </a:defRPr>
            </a:lvl1pPr>
          </a:lstStyle>
          <a:p>
            <a:pPr lvl="0"/>
            <a:r>
              <a:rPr lang="en-US" dirty="0"/>
              <a:t>Subheading</a:t>
            </a:r>
          </a:p>
        </p:txBody>
      </p:sp>
      <p:sp>
        <p:nvSpPr>
          <p:cNvPr id="37" name="Text Placeholder 35">
            <a:extLst>
              <a:ext uri="{FF2B5EF4-FFF2-40B4-BE49-F238E27FC236}">
                <a16:creationId xmlns:a16="http://schemas.microsoft.com/office/drawing/2014/main" id="{C947E451-BF9B-D449-8F67-6506A533D743}"/>
              </a:ext>
            </a:extLst>
          </p:cNvPr>
          <p:cNvSpPr>
            <a:spLocks noGrp="1"/>
          </p:cNvSpPr>
          <p:nvPr>
            <p:ph type="body" sz="quarter" idx="41" hasCustomPrompt="1"/>
          </p:nvPr>
        </p:nvSpPr>
        <p:spPr>
          <a:xfrm>
            <a:off x="206375" y="2522379"/>
            <a:ext cx="2341563" cy="220980"/>
          </a:xfrm>
        </p:spPr>
        <p:txBody>
          <a:bodyPr lIns="0" tIns="0" rIns="0" bIns="0">
            <a:normAutofit/>
          </a:bodyPr>
          <a:lstStyle>
            <a:lvl1pPr marL="0" indent="0">
              <a:buNone/>
              <a:defRPr sz="1400">
                <a:solidFill>
                  <a:schemeClr val="accent2"/>
                </a:solidFill>
              </a:defRPr>
            </a:lvl1pPr>
          </a:lstStyle>
          <a:p>
            <a:pPr lvl="0"/>
            <a:r>
              <a:rPr lang="en-US" dirty="0"/>
              <a:t>Section</a:t>
            </a:r>
          </a:p>
        </p:txBody>
      </p:sp>
      <p:sp>
        <p:nvSpPr>
          <p:cNvPr id="38" name="Text Placeholder 35">
            <a:extLst>
              <a:ext uri="{FF2B5EF4-FFF2-40B4-BE49-F238E27FC236}">
                <a16:creationId xmlns:a16="http://schemas.microsoft.com/office/drawing/2014/main" id="{04C0D3E8-6C78-B44B-A790-DF66523F6EB3}"/>
              </a:ext>
            </a:extLst>
          </p:cNvPr>
          <p:cNvSpPr>
            <a:spLocks noGrp="1"/>
          </p:cNvSpPr>
          <p:nvPr>
            <p:ph type="body" sz="quarter" idx="42" hasCustomPrompt="1"/>
          </p:nvPr>
        </p:nvSpPr>
        <p:spPr>
          <a:xfrm>
            <a:off x="206375" y="2796858"/>
            <a:ext cx="2341563" cy="3184842"/>
          </a:xfrm>
        </p:spPr>
        <p:txBody>
          <a:bodyPr lIns="0" tIns="0" rIns="0" bIns="0">
            <a:normAutofit/>
          </a:bodyPr>
          <a:lstStyle>
            <a:lvl1pPr marL="285750" marR="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1400">
                <a:solidFill>
                  <a:schemeClr val="tx2"/>
                </a:solidFill>
              </a:defRPr>
            </a:lvl1pPr>
          </a:lstStyle>
          <a:p>
            <a:pPr lvl="0"/>
            <a:r>
              <a:rPr lang="en-US" dirty="0"/>
              <a:t>Add text here</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Add text here</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Add text here</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Add text here</a:t>
            </a:r>
          </a:p>
          <a:p>
            <a:pPr lvl="0"/>
            <a:endParaRPr lang="en-US" dirty="0"/>
          </a:p>
        </p:txBody>
      </p:sp>
      <p:sp>
        <p:nvSpPr>
          <p:cNvPr id="39" name="Text Placeholder 35">
            <a:extLst>
              <a:ext uri="{FF2B5EF4-FFF2-40B4-BE49-F238E27FC236}">
                <a16:creationId xmlns:a16="http://schemas.microsoft.com/office/drawing/2014/main" id="{92AF34A3-EFAA-024E-A82C-BC6EDC8646CC}"/>
              </a:ext>
            </a:extLst>
          </p:cNvPr>
          <p:cNvSpPr>
            <a:spLocks noGrp="1"/>
          </p:cNvSpPr>
          <p:nvPr>
            <p:ph type="body" sz="quarter" idx="43" hasCustomPrompt="1"/>
          </p:nvPr>
        </p:nvSpPr>
        <p:spPr>
          <a:xfrm>
            <a:off x="3213852" y="2247900"/>
            <a:ext cx="2341563" cy="220980"/>
          </a:xfrm>
        </p:spPr>
        <p:txBody>
          <a:bodyPr lIns="0" tIns="0" rIns="0" bIns="0">
            <a:normAutofit/>
          </a:bodyPr>
          <a:lstStyle>
            <a:lvl1pPr marL="0" indent="0">
              <a:buNone/>
              <a:defRPr sz="1400">
                <a:solidFill>
                  <a:schemeClr val="accent1"/>
                </a:solidFill>
              </a:defRPr>
            </a:lvl1pPr>
          </a:lstStyle>
          <a:p>
            <a:pPr lvl="0"/>
            <a:r>
              <a:rPr lang="en-US" dirty="0"/>
              <a:t>Subheading</a:t>
            </a:r>
          </a:p>
        </p:txBody>
      </p:sp>
      <p:sp>
        <p:nvSpPr>
          <p:cNvPr id="40" name="Text Placeholder 35">
            <a:extLst>
              <a:ext uri="{FF2B5EF4-FFF2-40B4-BE49-F238E27FC236}">
                <a16:creationId xmlns:a16="http://schemas.microsoft.com/office/drawing/2014/main" id="{763C72F8-C5D5-B647-94E0-B26A16D9F99A}"/>
              </a:ext>
            </a:extLst>
          </p:cNvPr>
          <p:cNvSpPr>
            <a:spLocks noGrp="1"/>
          </p:cNvSpPr>
          <p:nvPr>
            <p:ph type="body" sz="quarter" idx="44" hasCustomPrompt="1"/>
          </p:nvPr>
        </p:nvSpPr>
        <p:spPr>
          <a:xfrm>
            <a:off x="3213852" y="2522379"/>
            <a:ext cx="2341563" cy="220980"/>
          </a:xfrm>
        </p:spPr>
        <p:txBody>
          <a:bodyPr lIns="0" tIns="0" rIns="0" bIns="0">
            <a:normAutofit/>
          </a:bodyPr>
          <a:lstStyle>
            <a:lvl1pPr marL="0" indent="0">
              <a:buNone/>
              <a:defRPr sz="1400">
                <a:solidFill>
                  <a:schemeClr val="accent2"/>
                </a:solidFill>
              </a:defRPr>
            </a:lvl1pPr>
          </a:lstStyle>
          <a:p>
            <a:pPr lvl="0"/>
            <a:r>
              <a:rPr lang="en-US" dirty="0"/>
              <a:t>Section</a:t>
            </a:r>
          </a:p>
        </p:txBody>
      </p:sp>
      <p:sp>
        <p:nvSpPr>
          <p:cNvPr id="41" name="Text Placeholder 35">
            <a:extLst>
              <a:ext uri="{FF2B5EF4-FFF2-40B4-BE49-F238E27FC236}">
                <a16:creationId xmlns:a16="http://schemas.microsoft.com/office/drawing/2014/main" id="{8CF40BA8-1687-C346-921F-0F9D38BAC5DA}"/>
              </a:ext>
            </a:extLst>
          </p:cNvPr>
          <p:cNvSpPr>
            <a:spLocks noGrp="1"/>
          </p:cNvSpPr>
          <p:nvPr>
            <p:ph type="body" sz="quarter" idx="45" hasCustomPrompt="1"/>
          </p:nvPr>
        </p:nvSpPr>
        <p:spPr>
          <a:xfrm>
            <a:off x="3213852" y="2796858"/>
            <a:ext cx="2341563" cy="3184842"/>
          </a:xfrm>
        </p:spPr>
        <p:txBody>
          <a:bodyPr lIns="0" tIns="0" rIns="0" bIns="0">
            <a:normAutofit/>
          </a:bodyPr>
          <a:lstStyle>
            <a:lvl1pPr marL="285750" marR="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1400">
                <a:solidFill>
                  <a:schemeClr val="tx2"/>
                </a:solidFill>
              </a:defRPr>
            </a:lvl1pPr>
          </a:lstStyle>
          <a:p>
            <a:pPr lvl="0"/>
            <a:r>
              <a:rPr lang="en-US" dirty="0"/>
              <a:t>Add text here</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Add text here</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Add text here</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Add text here</a:t>
            </a:r>
          </a:p>
          <a:p>
            <a:pPr lvl="0"/>
            <a:endParaRPr lang="en-US" dirty="0"/>
          </a:p>
        </p:txBody>
      </p:sp>
      <p:sp>
        <p:nvSpPr>
          <p:cNvPr id="42" name="Text Placeholder 35">
            <a:extLst>
              <a:ext uri="{FF2B5EF4-FFF2-40B4-BE49-F238E27FC236}">
                <a16:creationId xmlns:a16="http://schemas.microsoft.com/office/drawing/2014/main" id="{6AD7C888-C473-0C47-94EF-6B855B5E75B2}"/>
              </a:ext>
            </a:extLst>
          </p:cNvPr>
          <p:cNvSpPr>
            <a:spLocks noGrp="1"/>
          </p:cNvSpPr>
          <p:nvPr>
            <p:ph type="body" sz="quarter" idx="46" hasCustomPrompt="1"/>
          </p:nvPr>
        </p:nvSpPr>
        <p:spPr>
          <a:xfrm>
            <a:off x="6220536" y="2267226"/>
            <a:ext cx="2341563" cy="220980"/>
          </a:xfrm>
        </p:spPr>
        <p:txBody>
          <a:bodyPr lIns="0" tIns="0" rIns="0" bIns="0">
            <a:normAutofit/>
          </a:bodyPr>
          <a:lstStyle>
            <a:lvl1pPr marL="0" indent="0">
              <a:buNone/>
              <a:defRPr sz="1400">
                <a:solidFill>
                  <a:schemeClr val="accent1"/>
                </a:solidFill>
              </a:defRPr>
            </a:lvl1pPr>
          </a:lstStyle>
          <a:p>
            <a:pPr lvl="0"/>
            <a:r>
              <a:rPr lang="en-US" dirty="0"/>
              <a:t>Subheading</a:t>
            </a:r>
          </a:p>
        </p:txBody>
      </p:sp>
      <p:sp>
        <p:nvSpPr>
          <p:cNvPr id="43" name="Text Placeholder 35">
            <a:extLst>
              <a:ext uri="{FF2B5EF4-FFF2-40B4-BE49-F238E27FC236}">
                <a16:creationId xmlns:a16="http://schemas.microsoft.com/office/drawing/2014/main" id="{B4F55B69-5CF8-9244-814F-D8C0A3B64BE4}"/>
              </a:ext>
            </a:extLst>
          </p:cNvPr>
          <p:cNvSpPr>
            <a:spLocks noGrp="1"/>
          </p:cNvSpPr>
          <p:nvPr>
            <p:ph type="body" sz="quarter" idx="47" hasCustomPrompt="1"/>
          </p:nvPr>
        </p:nvSpPr>
        <p:spPr>
          <a:xfrm>
            <a:off x="6220536" y="2541705"/>
            <a:ext cx="2341563" cy="220980"/>
          </a:xfrm>
        </p:spPr>
        <p:txBody>
          <a:bodyPr lIns="0" tIns="0" rIns="0" bIns="0">
            <a:normAutofit/>
          </a:bodyPr>
          <a:lstStyle>
            <a:lvl1pPr marL="0" indent="0">
              <a:buNone/>
              <a:defRPr sz="1400">
                <a:solidFill>
                  <a:schemeClr val="accent2"/>
                </a:solidFill>
              </a:defRPr>
            </a:lvl1pPr>
          </a:lstStyle>
          <a:p>
            <a:pPr lvl="0"/>
            <a:r>
              <a:rPr lang="en-US" dirty="0"/>
              <a:t>Section</a:t>
            </a:r>
          </a:p>
        </p:txBody>
      </p:sp>
      <p:sp>
        <p:nvSpPr>
          <p:cNvPr id="44" name="Text Placeholder 35">
            <a:extLst>
              <a:ext uri="{FF2B5EF4-FFF2-40B4-BE49-F238E27FC236}">
                <a16:creationId xmlns:a16="http://schemas.microsoft.com/office/drawing/2014/main" id="{7A5D6CD1-EAEC-4942-A4C5-B1562ABEE5F0}"/>
              </a:ext>
            </a:extLst>
          </p:cNvPr>
          <p:cNvSpPr>
            <a:spLocks noGrp="1"/>
          </p:cNvSpPr>
          <p:nvPr>
            <p:ph type="body" sz="quarter" idx="48" hasCustomPrompt="1"/>
          </p:nvPr>
        </p:nvSpPr>
        <p:spPr>
          <a:xfrm>
            <a:off x="6220536" y="2816184"/>
            <a:ext cx="2341563" cy="3184842"/>
          </a:xfrm>
        </p:spPr>
        <p:txBody>
          <a:bodyPr lIns="0" tIns="0" rIns="0" bIns="0">
            <a:normAutofit/>
          </a:bodyPr>
          <a:lstStyle>
            <a:lvl1pPr marL="285750" marR="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1400">
                <a:solidFill>
                  <a:schemeClr val="tx2"/>
                </a:solidFill>
              </a:defRPr>
            </a:lvl1pPr>
          </a:lstStyle>
          <a:p>
            <a:pPr lvl="0"/>
            <a:r>
              <a:rPr lang="en-US" dirty="0"/>
              <a:t>Add text here</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Add text here</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Add text here</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Add text here</a:t>
            </a:r>
          </a:p>
          <a:p>
            <a:pPr lvl="0"/>
            <a:endParaRPr lang="en-US" dirty="0"/>
          </a:p>
        </p:txBody>
      </p:sp>
      <p:sp>
        <p:nvSpPr>
          <p:cNvPr id="45" name="Text Placeholder 35">
            <a:extLst>
              <a:ext uri="{FF2B5EF4-FFF2-40B4-BE49-F238E27FC236}">
                <a16:creationId xmlns:a16="http://schemas.microsoft.com/office/drawing/2014/main" id="{2A301DEF-01E4-FB40-9761-95E605CCDBEE}"/>
              </a:ext>
            </a:extLst>
          </p:cNvPr>
          <p:cNvSpPr>
            <a:spLocks noGrp="1"/>
          </p:cNvSpPr>
          <p:nvPr>
            <p:ph type="body" sz="quarter" idx="49" hasCustomPrompt="1"/>
          </p:nvPr>
        </p:nvSpPr>
        <p:spPr>
          <a:xfrm>
            <a:off x="9230360" y="2267226"/>
            <a:ext cx="2341563" cy="220980"/>
          </a:xfrm>
        </p:spPr>
        <p:txBody>
          <a:bodyPr lIns="0" tIns="0" rIns="0" bIns="0">
            <a:normAutofit/>
          </a:bodyPr>
          <a:lstStyle>
            <a:lvl1pPr marL="0" indent="0">
              <a:buNone/>
              <a:defRPr sz="1400">
                <a:solidFill>
                  <a:schemeClr val="accent1"/>
                </a:solidFill>
              </a:defRPr>
            </a:lvl1pPr>
          </a:lstStyle>
          <a:p>
            <a:pPr lvl="0"/>
            <a:r>
              <a:rPr lang="en-US" dirty="0"/>
              <a:t>Subheading</a:t>
            </a:r>
          </a:p>
        </p:txBody>
      </p:sp>
      <p:sp>
        <p:nvSpPr>
          <p:cNvPr id="46" name="Text Placeholder 35">
            <a:extLst>
              <a:ext uri="{FF2B5EF4-FFF2-40B4-BE49-F238E27FC236}">
                <a16:creationId xmlns:a16="http://schemas.microsoft.com/office/drawing/2014/main" id="{C8E9EF8C-C898-4849-951C-0BF849A46AED}"/>
              </a:ext>
            </a:extLst>
          </p:cNvPr>
          <p:cNvSpPr>
            <a:spLocks noGrp="1"/>
          </p:cNvSpPr>
          <p:nvPr>
            <p:ph type="body" sz="quarter" idx="50" hasCustomPrompt="1"/>
          </p:nvPr>
        </p:nvSpPr>
        <p:spPr>
          <a:xfrm>
            <a:off x="9230360" y="2541705"/>
            <a:ext cx="2341563" cy="220980"/>
          </a:xfrm>
        </p:spPr>
        <p:txBody>
          <a:bodyPr lIns="0" tIns="0" rIns="0" bIns="0">
            <a:normAutofit/>
          </a:bodyPr>
          <a:lstStyle>
            <a:lvl1pPr marL="0" indent="0">
              <a:buNone/>
              <a:defRPr sz="1400">
                <a:solidFill>
                  <a:schemeClr val="accent2"/>
                </a:solidFill>
              </a:defRPr>
            </a:lvl1pPr>
          </a:lstStyle>
          <a:p>
            <a:pPr lvl="0"/>
            <a:r>
              <a:rPr lang="en-US" dirty="0"/>
              <a:t>Section</a:t>
            </a:r>
          </a:p>
        </p:txBody>
      </p:sp>
      <p:sp>
        <p:nvSpPr>
          <p:cNvPr id="47" name="Text Placeholder 35">
            <a:extLst>
              <a:ext uri="{FF2B5EF4-FFF2-40B4-BE49-F238E27FC236}">
                <a16:creationId xmlns:a16="http://schemas.microsoft.com/office/drawing/2014/main" id="{BB22E2F4-6576-F440-9445-9BD2FB85108B}"/>
              </a:ext>
            </a:extLst>
          </p:cNvPr>
          <p:cNvSpPr>
            <a:spLocks noGrp="1"/>
          </p:cNvSpPr>
          <p:nvPr>
            <p:ph type="body" sz="quarter" idx="51" hasCustomPrompt="1"/>
          </p:nvPr>
        </p:nvSpPr>
        <p:spPr>
          <a:xfrm>
            <a:off x="9230360" y="2816184"/>
            <a:ext cx="2341563" cy="3184842"/>
          </a:xfrm>
        </p:spPr>
        <p:txBody>
          <a:bodyPr lIns="0" tIns="0" rIns="0" bIns="0">
            <a:normAutofit/>
          </a:bodyPr>
          <a:lstStyle>
            <a:lvl1pPr marL="285750" marR="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1400">
                <a:solidFill>
                  <a:schemeClr val="tx2"/>
                </a:solidFill>
              </a:defRPr>
            </a:lvl1pPr>
          </a:lstStyle>
          <a:p>
            <a:pPr lvl="0"/>
            <a:r>
              <a:rPr lang="en-US" dirty="0"/>
              <a:t>Add text here</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Add text here</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Add text here</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Add text here</a:t>
            </a:r>
          </a:p>
          <a:p>
            <a:pPr lvl="0"/>
            <a:endParaRPr lang="en-US" dirty="0"/>
          </a:p>
        </p:txBody>
      </p:sp>
      <p:pic>
        <p:nvPicPr>
          <p:cNvPr id="26" name="Picture 25">
            <a:extLst>
              <a:ext uri="{FF2B5EF4-FFF2-40B4-BE49-F238E27FC236}">
                <a16:creationId xmlns:a16="http://schemas.microsoft.com/office/drawing/2014/main" id="{FB8F701A-11F6-F94E-998D-2ADA60BB8E34}"/>
              </a:ext>
            </a:extLst>
          </p:cNvPr>
          <p:cNvPicPr>
            <a:picLocks noChangeAspect="1"/>
          </p:cNvPicPr>
          <p:nvPr userDrawn="1"/>
        </p:nvPicPr>
        <p:blipFill>
          <a:blip r:embed="rId2"/>
          <a:stretch>
            <a:fillRect/>
          </a:stretch>
        </p:blipFill>
        <p:spPr>
          <a:xfrm>
            <a:off x="205368" y="6493758"/>
            <a:ext cx="730344" cy="232382"/>
          </a:xfrm>
          <a:prstGeom prst="rect">
            <a:avLst/>
          </a:prstGeom>
        </p:spPr>
      </p:pic>
    </p:spTree>
    <p:extLst>
      <p:ext uri="{BB962C8B-B14F-4D97-AF65-F5344CB8AC3E}">
        <p14:creationId xmlns:p14="http://schemas.microsoft.com/office/powerpoint/2010/main" val="1611361758"/>
      </p:ext>
    </p:extLst>
  </p:cSld>
  <p:clrMapOvr>
    <a:masterClrMapping/>
  </p:clrMapOvr>
  <p:extLst>
    <p:ext uri="{DCECCB84-F9BA-43D5-87BE-67443E8EF086}">
      <p15:sldGuideLst xmlns:p15="http://schemas.microsoft.com/office/powerpoint/2012/main">
        <p15:guide id="2" pos="7680" userDrawn="1">
          <p15:clr>
            <a:srgbClr val="FBAE40"/>
          </p15:clr>
        </p15:guide>
        <p15:guide id="3" orient="horz" pos="768" userDrawn="1">
          <p15:clr>
            <a:srgbClr val="FBAE40"/>
          </p15:clr>
        </p15:guide>
        <p15:guide id="4" orient="horz" pos="3384" userDrawn="1">
          <p15:clr>
            <a:srgbClr val="FBAE40"/>
          </p15:clr>
        </p15:guide>
        <p15:guide id="5" pos="2016" userDrawn="1">
          <p15:clr>
            <a:srgbClr val="FBAE40"/>
          </p15:clr>
        </p15:guide>
        <p15:guide id="6" pos="3912" userDrawn="1">
          <p15:clr>
            <a:srgbClr val="FBAE40"/>
          </p15:clr>
        </p15:guide>
        <p15:guide id="7" pos="5808" userDrawn="1">
          <p15:clr>
            <a:srgbClr val="FBAE40"/>
          </p15:clr>
        </p15:guide>
        <p15:guide id="8" orient="horz" pos="1416"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Content">
    <p:bg>
      <p:bgPr>
        <a:solidFill>
          <a:schemeClr val="bg1"/>
        </a:solidFill>
        <a:effectLst/>
      </p:bgPr>
    </p:bg>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AEC3164D-587A-6E43-AB20-FA9EB07A871E}"/>
              </a:ext>
            </a:extLst>
          </p:cNvPr>
          <p:cNvSpPr>
            <a:spLocks noGrp="1"/>
          </p:cNvSpPr>
          <p:nvPr>
            <p:ph type="sldNum" sz="quarter" idx="12"/>
          </p:nvPr>
        </p:nvSpPr>
        <p:spPr>
          <a:xfrm>
            <a:off x="9258300" y="6534316"/>
            <a:ext cx="2743200" cy="126789"/>
          </a:xfrm>
          <a:prstGeom prst="rect">
            <a:avLst/>
          </a:prstGeom>
        </p:spPr>
        <p:txBody>
          <a:bodyPr>
            <a:noAutofit/>
          </a:bodyPr>
          <a:lstStyle>
            <a:lvl1pPr>
              <a:defRPr sz="900">
                <a:solidFill>
                  <a:schemeClr val="tx2"/>
                </a:solidFill>
              </a:defRPr>
            </a:lvl1pPr>
          </a:lstStyle>
          <a:p>
            <a:fld id="{BB55D76A-9B6E-CD41-ABBE-F6C938295BAD}" type="slidenum">
              <a:rPr lang="en-US" smtClean="0"/>
              <a:pPr/>
              <a:t>‹#›</a:t>
            </a:fld>
            <a:endParaRPr lang="en-US" dirty="0"/>
          </a:p>
        </p:txBody>
      </p:sp>
      <p:sp>
        <p:nvSpPr>
          <p:cNvPr id="9" name="Text Placeholder 3">
            <a:extLst>
              <a:ext uri="{FF2B5EF4-FFF2-40B4-BE49-F238E27FC236}">
                <a16:creationId xmlns:a16="http://schemas.microsoft.com/office/drawing/2014/main" id="{4654D944-5428-C248-9FFF-6462C3CA9842}"/>
              </a:ext>
            </a:extLst>
          </p:cNvPr>
          <p:cNvSpPr>
            <a:spLocks noGrp="1"/>
          </p:cNvSpPr>
          <p:nvPr>
            <p:ph type="body" sz="quarter" idx="14" hasCustomPrompt="1"/>
          </p:nvPr>
        </p:nvSpPr>
        <p:spPr>
          <a:xfrm>
            <a:off x="6096000" y="6534316"/>
            <a:ext cx="1219200" cy="134059"/>
          </a:xfrm>
        </p:spPr>
        <p:txBody>
          <a:bodyPr lIns="0" tIns="0" rIns="0" bIns="0">
            <a:noAutofit/>
          </a:bodyPr>
          <a:lstStyle>
            <a:lvl1pPr marL="0" indent="0" algn="r">
              <a:buNone/>
              <a:defRPr sz="900">
                <a:solidFill>
                  <a:schemeClr val="tx2"/>
                </a:solidFill>
              </a:defRPr>
            </a:lvl1pPr>
            <a:lvl2pPr marL="457200" indent="0">
              <a:buFont typeface="Arial" panose="020B0604020202020204" pitchFamily="34" charset="0"/>
              <a:buNone/>
              <a:defRPr/>
            </a:lvl2pPr>
          </a:lstStyle>
          <a:p>
            <a:pPr lvl="0"/>
            <a:r>
              <a:rPr lang="en-US" dirty="0"/>
              <a:t>04.08.21</a:t>
            </a:r>
          </a:p>
        </p:txBody>
      </p:sp>
      <p:cxnSp>
        <p:nvCxnSpPr>
          <p:cNvPr id="21" name="Straight Connector 20">
            <a:extLst>
              <a:ext uri="{FF2B5EF4-FFF2-40B4-BE49-F238E27FC236}">
                <a16:creationId xmlns:a16="http://schemas.microsoft.com/office/drawing/2014/main" id="{1FB8412C-842E-FB4A-8EEF-4304F60BD558}"/>
              </a:ext>
            </a:extLst>
          </p:cNvPr>
          <p:cNvCxnSpPr/>
          <p:nvPr userDrawn="1"/>
        </p:nvCxnSpPr>
        <p:spPr>
          <a:xfrm>
            <a:off x="4495800" y="952901"/>
            <a:ext cx="0" cy="5094086"/>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7" name="Text Placeholder 39">
            <a:extLst>
              <a:ext uri="{FF2B5EF4-FFF2-40B4-BE49-F238E27FC236}">
                <a16:creationId xmlns:a16="http://schemas.microsoft.com/office/drawing/2014/main" id="{2CE11D43-B819-CD4A-80D8-B1BDB8E6766E}"/>
              </a:ext>
            </a:extLst>
          </p:cNvPr>
          <p:cNvSpPr>
            <a:spLocks noGrp="1"/>
          </p:cNvSpPr>
          <p:nvPr>
            <p:ph type="body" sz="quarter" idx="32" hasCustomPrompt="1"/>
          </p:nvPr>
        </p:nvSpPr>
        <p:spPr>
          <a:xfrm>
            <a:off x="206023" y="1132840"/>
            <a:ext cx="3886200" cy="1005433"/>
          </a:xfrm>
        </p:spPr>
        <p:txBody>
          <a:bodyPr lIns="0" tIns="0" rIns="0" bIns="0">
            <a:noAutofit/>
          </a:bodyPr>
          <a:lstStyle>
            <a:lvl1pPr marL="0" indent="0">
              <a:lnSpc>
                <a:spcPts val="2860"/>
              </a:lnSpc>
              <a:buNone/>
              <a:defRPr sz="2800" b="0">
                <a:solidFill>
                  <a:schemeClr val="accent2"/>
                </a:solidFill>
              </a:defRPr>
            </a:lvl1pPr>
          </a:lstStyle>
          <a:p>
            <a:pPr lvl="0"/>
            <a:r>
              <a:rPr lang="en-US" dirty="0"/>
              <a:t>Section heading</a:t>
            </a:r>
          </a:p>
        </p:txBody>
      </p:sp>
      <p:sp>
        <p:nvSpPr>
          <p:cNvPr id="29" name="Text Placeholder 39">
            <a:extLst>
              <a:ext uri="{FF2B5EF4-FFF2-40B4-BE49-F238E27FC236}">
                <a16:creationId xmlns:a16="http://schemas.microsoft.com/office/drawing/2014/main" id="{2C13D9D5-ADCF-154D-9EF5-9BCCEB56FF34}"/>
              </a:ext>
            </a:extLst>
          </p:cNvPr>
          <p:cNvSpPr>
            <a:spLocks noGrp="1"/>
          </p:cNvSpPr>
          <p:nvPr>
            <p:ph type="body" sz="quarter" idx="34" hasCustomPrompt="1"/>
          </p:nvPr>
        </p:nvSpPr>
        <p:spPr>
          <a:xfrm>
            <a:off x="4724400" y="1132840"/>
            <a:ext cx="3886200" cy="1005433"/>
          </a:xfrm>
        </p:spPr>
        <p:txBody>
          <a:bodyPr lIns="0" tIns="0" rIns="0" bIns="0">
            <a:noAutofit/>
          </a:bodyPr>
          <a:lstStyle>
            <a:lvl1pPr marL="0" indent="0">
              <a:lnSpc>
                <a:spcPts val="2860"/>
              </a:lnSpc>
              <a:buNone/>
              <a:defRPr sz="2800" b="0">
                <a:solidFill>
                  <a:schemeClr val="accent2"/>
                </a:solidFill>
              </a:defRPr>
            </a:lvl1pPr>
          </a:lstStyle>
          <a:p>
            <a:pPr lvl="0"/>
            <a:r>
              <a:rPr lang="en-US" dirty="0"/>
              <a:t>Section heading</a:t>
            </a:r>
          </a:p>
        </p:txBody>
      </p:sp>
      <p:sp>
        <p:nvSpPr>
          <p:cNvPr id="4" name="Text Placeholder 3">
            <a:extLst>
              <a:ext uri="{FF2B5EF4-FFF2-40B4-BE49-F238E27FC236}">
                <a16:creationId xmlns:a16="http://schemas.microsoft.com/office/drawing/2014/main" id="{F5B616E7-8CFA-844C-8C09-DCC721A91CA3}"/>
              </a:ext>
            </a:extLst>
          </p:cNvPr>
          <p:cNvSpPr>
            <a:spLocks noGrp="1"/>
          </p:cNvSpPr>
          <p:nvPr>
            <p:ph type="body" sz="quarter" idx="36" hasCustomPrompt="1"/>
          </p:nvPr>
        </p:nvSpPr>
        <p:spPr>
          <a:xfrm>
            <a:off x="190500" y="2254194"/>
            <a:ext cx="3886200" cy="3727505"/>
          </a:xfrm>
        </p:spPr>
        <p:txBody>
          <a:bodyPr lIns="0" tIns="0" rIns="0" bIns="0">
            <a:noAutofit/>
          </a:bodyPr>
          <a:lstStyle>
            <a:lvl1pPr marL="114300" marR="0" indent="-114300" algn="l" defTabSz="457029" rtl="0" eaLnBrk="1" fontAlgn="auto" latinLnBrk="0" hangingPunct="1">
              <a:lnSpc>
                <a:spcPct val="100000"/>
              </a:lnSpc>
              <a:spcBef>
                <a:spcPts val="300"/>
              </a:spcBef>
              <a:spcAft>
                <a:spcPts val="0"/>
              </a:spcAft>
              <a:buClrTx/>
              <a:buSzTx/>
              <a:buFont typeface="Arial" panose="020B0604020202020204" pitchFamily="34" charset="0"/>
              <a:buChar char="•"/>
              <a:tabLst/>
              <a:defRPr sz="1600"/>
            </a:lvl1pPr>
            <a:lvl2pPr marL="12700" indent="0">
              <a:buFont typeface="Arial" panose="020B0604020202020204" pitchFamily="34" charset="0"/>
              <a:buNone/>
              <a:defRPr/>
            </a:lvl2pPr>
          </a:lstStyle>
          <a:p>
            <a:pPr lvl="1">
              <a:defRPr/>
            </a:pPr>
            <a:r>
              <a:rPr lang="en-US" sz="1400" dirty="0">
                <a:solidFill>
                  <a:schemeClr val="accent1"/>
                </a:solidFill>
                <a:cs typeface="Arial" panose="020B0604020202020204" pitchFamily="34" charset="0"/>
              </a:rPr>
              <a:t>Subheading </a:t>
            </a:r>
          </a:p>
          <a:p>
            <a:pPr lvl="1">
              <a:defRPr/>
            </a:pPr>
            <a:r>
              <a:rPr lang="en-US" sz="1400" dirty="0">
                <a:solidFill>
                  <a:schemeClr val="accent2"/>
                </a:solidFill>
                <a:cs typeface="Arial" panose="020B0604020202020204" pitchFamily="34" charset="0"/>
              </a:rPr>
              <a:t>Section</a:t>
            </a:r>
          </a:p>
          <a:p>
            <a:pPr marL="184150" lvl="1" indent="-171450">
              <a:buFont typeface="Arial" panose="020B0604020202020204" pitchFamily="34" charset="0"/>
              <a:buChar char="•"/>
              <a:defRPr/>
            </a:pPr>
            <a:r>
              <a:rPr lang="en-US" sz="1400" dirty="0">
                <a:cs typeface="Arial" panose="020B0604020202020204" pitchFamily="34" charset="0"/>
              </a:rPr>
              <a:t>Copy</a:t>
            </a:r>
            <a:endParaRPr lang="en-US" sz="1400" strike="sngStrike" dirty="0">
              <a:cs typeface="Arial" panose="020B0604020202020204" pitchFamily="34" charset="0"/>
            </a:endParaRPr>
          </a:p>
          <a:p>
            <a:pPr lvl="1">
              <a:defRPr/>
            </a:pPr>
            <a:r>
              <a:rPr lang="en-US" sz="1400" dirty="0">
                <a:solidFill>
                  <a:schemeClr val="accent2"/>
                </a:solidFill>
                <a:cs typeface="Arial" panose="020B0604020202020204" pitchFamily="34" charset="0"/>
              </a:rPr>
              <a:t>Section</a:t>
            </a:r>
          </a:p>
          <a:p>
            <a:pPr marL="114300" lvl="2" indent="-114300" defTabSz="457029">
              <a:lnSpc>
                <a:spcPct val="100000"/>
              </a:lnSpc>
              <a:spcBef>
                <a:spcPts val="600"/>
              </a:spcBef>
              <a:defRPr/>
            </a:pPr>
            <a:r>
              <a:rPr lang="en-US" sz="1400" dirty="0">
                <a:cs typeface="Arial" panose="020B0604020202020204" pitchFamily="34" charset="0"/>
              </a:rPr>
              <a:t>Copy</a:t>
            </a:r>
          </a:p>
          <a:p>
            <a:pPr marL="114300" lvl="2" indent="-114300" defTabSz="457029">
              <a:lnSpc>
                <a:spcPct val="100000"/>
              </a:lnSpc>
              <a:spcBef>
                <a:spcPts val="600"/>
              </a:spcBef>
              <a:defRPr/>
            </a:pPr>
            <a:r>
              <a:rPr lang="en-US" sz="1400" dirty="0">
                <a:cs typeface="Arial" panose="020B0604020202020204" pitchFamily="34" charset="0"/>
              </a:rPr>
              <a:t>Copy</a:t>
            </a:r>
            <a:endParaRPr lang="en-US" dirty="0"/>
          </a:p>
        </p:txBody>
      </p:sp>
      <p:sp>
        <p:nvSpPr>
          <p:cNvPr id="6" name="Text Placeholder 5">
            <a:extLst>
              <a:ext uri="{FF2B5EF4-FFF2-40B4-BE49-F238E27FC236}">
                <a16:creationId xmlns:a16="http://schemas.microsoft.com/office/drawing/2014/main" id="{478F7FBF-014B-E04C-A65B-8B0FE60016E9}"/>
              </a:ext>
            </a:extLst>
          </p:cNvPr>
          <p:cNvSpPr>
            <a:spLocks noGrp="1"/>
          </p:cNvSpPr>
          <p:nvPr>
            <p:ph type="body" sz="quarter" idx="37" hasCustomPrompt="1"/>
          </p:nvPr>
        </p:nvSpPr>
        <p:spPr>
          <a:xfrm>
            <a:off x="4724400" y="2254194"/>
            <a:ext cx="3886200" cy="3727505"/>
          </a:xfrm>
        </p:spPr>
        <p:txBody>
          <a:bodyPr lIns="0" tIns="0" rIns="0" bIns="0">
            <a:noAutofit/>
          </a:bodyPr>
          <a:lstStyle>
            <a:lvl1pPr marL="114300" indent="-114300" defTabSz="457029">
              <a:spcBef>
                <a:spcPts val="300"/>
              </a:spcBef>
              <a:buFont typeface="Arial" panose="020B0604020202020204" pitchFamily="34" charset="0"/>
              <a:buChar char="•"/>
              <a:defRPr sz="1600"/>
            </a:lvl1pPr>
            <a:lvl2pPr marL="12700" marR="0" indent="0" algn="l" defTabSz="457029" rtl="0" eaLnBrk="1" fontAlgn="auto" latinLnBrk="0" hangingPunct="1">
              <a:lnSpc>
                <a:spcPct val="100000"/>
              </a:lnSpc>
              <a:spcBef>
                <a:spcPts val="600"/>
              </a:spcBef>
              <a:spcAft>
                <a:spcPts val="0"/>
              </a:spcAft>
              <a:buClrTx/>
              <a:buSzTx/>
              <a:buFontTx/>
              <a:buNone/>
              <a:tabLst/>
              <a:defRPr sz="1200"/>
            </a:lvl2pPr>
            <a:lvl3pPr>
              <a:defRPr sz="1200"/>
            </a:lvl3pPr>
            <a:lvl4pPr>
              <a:defRPr sz="1200"/>
            </a:lvl4pPr>
            <a:lvl5pPr>
              <a:defRPr sz="1200"/>
            </a:lvl5pPr>
          </a:lstStyle>
          <a:p>
            <a:pPr lvl="1">
              <a:defRPr/>
            </a:pPr>
            <a:r>
              <a:rPr lang="en-US" sz="1400" dirty="0">
                <a:solidFill>
                  <a:schemeClr val="accent1"/>
                </a:solidFill>
                <a:cs typeface="Arial" panose="020B0604020202020204" pitchFamily="34" charset="0"/>
              </a:rPr>
              <a:t>Subheading </a:t>
            </a:r>
          </a:p>
          <a:p>
            <a:pPr lvl="1">
              <a:defRPr/>
            </a:pPr>
            <a:r>
              <a:rPr lang="en-US" sz="1400" dirty="0">
                <a:solidFill>
                  <a:schemeClr val="accent2"/>
                </a:solidFill>
                <a:cs typeface="Arial" panose="020B0604020202020204" pitchFamily="34" charset="0"/>
              </a:rPr>
              <a:t>Section</a:t>
            </a:r>
          </a:p>
          <a:p>
            <a:pPr marL="184150" lvl="1" indent="-171450">
              <a:buFont typeface="Arial" panose="020B0604020202020204" pitchFamily="34" charset="0"/>
              <a:buChar char="•"/>
              <a:defRPr/>
            </a:pPr>
            <a:r>
              <a:rPr lang="en-US" sz="1400" dirty="0">
                <a:cs typeface="Arial" panose="020B0604020202020204" pitchFamily="34" charset="0"/>
              </a:rPr>
              <a:t>Copy</a:t>
            </a:r>
            <a:endParaRPr lang="en-US" sz="1400" strike="sngStrike" dirty="0">
              <a:cs typeface="Arial" panose="020B0604020202020204" pitchFamily="34" charset="0"/>
            </a:endParaRPr>
          </a:p>
          <a:p>
            <a:pPr lvl="1">
              <a:defRPr/>
            </a:pPr>
            <a:r>
              <a:rPr lang="en-US" sz="1400" dirty="0">
                <a:solidFill>
                  <a:schemeClr val="accent2"/>
                </a:solidFill>
                <a:cs typeface="Arial" panose="020B0604020202020204" pitchFamily="34" charset="0"/>
              </a:rPr>
              <a:t>Section</a:t>
            </a:r>
          </a:p>
          <a:p>
            <a:pPr marL="114300" lvl="2" indent="-114300" defTabSz="457029">
              <a:lnSpc>
                <a:spcPct val="100000"/>
              </a:lnSpc>
              <a:spcBef>
                <a:spcPts val="600"/>
              </a:spcBef>
              <a:defRPr/>
            </a:pPr>
            <a:r>
              <a:rPr lang="en-US" sz="1400" dirty="0">
                <a:cs typeface="Arial" panose="020B0604020202020204" pitchFamily="34" charset="0"/>
              </a:rPr>
              <a:t>Copy</a:t>
            </a:r>
          </a:p>
          <a:p>
            <a:pPr marL="114300" lvl="2" indent="-114300" defTabSz="457029">
              <a:lnSpc>
                <a:spcPct val="100000"/>
              </a:lnSpc>
              <a:spcBef>
                <a:spcPts val="600"/>
              </a:spcBef>
              <a:defRPr/>
            </a:pPr>
            <a:r>
              <a:rPr lang="en-US" sz="1400" dirty="0">
                <a:cs typeface="Arial" panose="020B0604020202020204" pitchFamily="34" charset="0"/>
              </a:rPr>
              <a:t>Copy</a:t>
            </a:r>
            <a:endParaRPr lang="en-US" dirty="0"/>
          </a:p>
        </p:txBody>
      </p:sp>
      <p:sp>
        <p:nvSpPr>
          <p:cNvPr id="18" name="Text Placeholder 24">
            <a:extLst>
              <a:ext uri="{FF2B5EF4-FFF2-40B4-BE49-F238E27FC236}">
                <a16:creationId xmlns:a16="http://schemas.microsoft.com/office/drawing/2014/main" id="{847F78A1-6877-714D-9F10-86EC3F69B016}"/>
              </a:ext>
            </a:extLst>
          </p:cNvPr>
          <p:cNvSpPr>
            <a:spLocks noGrp="1"/>
          </p:cNvSpPr>
          <p:nvPr>
            <p:ph type="body" sz="quarter" idx="21" hasCustomPrompt="1"/>
          </p:nvPr>
        </p:nvSpPr>
        <p:spPr>
          <a:xfrm>
            <a:off x="190500" y="182563"/>
            <a:ext cx="4046538" cy="285750"/>
          </a:xfrm>
        </p:spPr>
        <p:txBody>
          <a:bodyPr lIns="0" tIns="0" rIns="0" bIns="0">
            <a:noAutofit/>
          </a:bodyPr>
          <a:lstStyle>
            <a:lvl1pPr marL="0" indent="0">
              <a:buNone/>
              <a:defRPr sz="20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Section title</a:t>
            </a:r>
          </a:p>
        </p:txBody>
      </p:sp>
      <p:sp>
        <p:nvSpPr>
          <p:cNvPr id="19" name="Text Placeholder 24">
            <a:extLst>
              <a:ext uri="{FF2B5EF4-FFF2-40B4-BE49-F238E27FC236}">
                <a16:creationId xmlns:a16="http://schemas.microsoft.com/office/drawing/2014/main" id="{3AD99D76-E1AF-2A4D-A66F-44924611D7A2}"/>
              </a:ext>
            </a:extLst>
          </p:cNvPr>
          <p:cNvSpPr>
            <a:spLocks noGrp="1"/>
          </p:cNvSpPr>
          <p:nvPr>
            <p:ph type="body" sz="quarter" idx="22" hasCustomPrompt="1"/>
          </p:nvPr>
        </p:nvSpPr>
        <p:spPr>
          <a:xfrm>
            <a:off x="190500" y="457554"/>
            <a:ext cx="4046538" cy="285750"/>
          </a:xfrm>
        </p:spPr>
        <p:txBody>
          <a:bodyPr lIns="0" tIns="0" rIns="0" bIns="0">
            <a:noAutofit/>
          </a:bodyPr>
          <a:lstStyle>
            <a:lvl1pPr marL="0" indent="0">
              <a:buNone/>
              <a:defRPr sz="2000">
                <a:solidFill>
                  <a:schemeClr val="accent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Heading</a:t>
            </a:r>
          </a:p>
        </p:txBody>
      </p:sp>
      <p:pic>
        <p:nvPicPr>
          <p:cNvPr id="12" name="Picture 11">
            <a:extLst>
              <a:ext uri="{FF2B5EF4-FFF2-40B4-BE49-F238E27FC236}">
                <a16:creationId xmlns:a16="http://schemas.microsoft.com/office/drawing/2014/main" id="{5CADDAAB-E21E-3E47-9E61-04EED57C9B71}"/>
              </a:ext>
            </a:extLst>
          </p:cNvPr>
          <p:cNvPicPr>
            <a:picLocks noChangeAspect="1"/>
          </p:cNvPicPr>
          <p:nvPr userDrawn="1"/>
        </p:nvPicPr>
        <p:blipFill>
          <a:blip r:embed="rId2"/>
          <a:stretch>
            <a:fillRect/>
          </a:stretch>
        </p:blipFill>
        <p:spPr>
          <a:xfrm>
            <a:off x="205368" y="6493758"/>
            <a:ext cx="730344" cy="232382"/>
          </a:xfrm>
          <a:prstGeom prst="rect">
            <a:avLst/>
          </a:prstGeom>
        </p:spPr>
      </p:pic>
    </p:spTree>
    <p:extLst>
      <p:ext uri="{BB962C8B-B14F-4D97-AF65-F5344CB8AC3E}">
        <p14:creationId xmlns:p14="http://schemas.microsoft.com/office/powerpoint/2010/main" val="3448011424"/>
      </p:ext>
    </p:extLst>
  </p:cSld>
  <p:clrMapOvr>
    <a:masterClrMapping/>
  </p:clrMapOvr>
  <p:extLst>
    <p:ext uri="{DCECCB84-F9BA-43D5-87BE-67443E8EF086}">
      <p15:sldGuideLst xmlns:p15="http://schemas.microsoft.com/office/powerpoint/2012/main">
        <p15:guide id="1" pos="2976" userDrawn="1">
          <p15:clr>
            <a:srgbClr val="FBAE40"/>
          </p15:clr>
        </p15:guide>
        <p15:guide id="2" pos="7680" userDrawn="1">
          <p15:clr>
            <a:srgbClr val="FBAE40"/>
          </p15:clr>
        </p15:guide>
        <p15:guide id="3" orient="horz" pos="768" userDrawn="1">
          <p15:clr>
            <a:srgbClr val="FBAE40"/>
          </p15:clr>
        </p15:guide>
        <p15:guide id="4" orient="horz" pos="3384" userDrawn="1">
          <p15:clr>
            <a:srgbClr val="FBAE40"/>
          </p15:clr>
        </p15:guide>
        <p15:guide id="5" pos="2568" userDrawn="1">
          <p15:clr>
            <a:srgbClr val="FBAE40"/>
          </p15:clr>
        </p15:guide>
        <p15:guide id="6" pos="5424" userDrawn="1">
          <p15:clr>
            <a:srgbClr val="FBAE40"/>
          </p15:clr>
        </p15:guide>
        <p15:guide id="7" pos="5808" userDrawn="1">
          <p15:clr>
            <a:srgbClr val="FBAE40"/>
          </p15:clr>
        </p15:guide>
        <p15:guide id="8" orient="horz" pos="1416"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W Two Columns">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FB6290F8-51BB-A740-9872-1C61DD619994}"/>
              </a:ext>
            </a:extLst>
          </p:cNvPr>
          <p:cNvSpPr>
            <a:spLocks noGrp="1"/>
          </p:cNvSpPr>
          <p:nvPr>
            <p:ph type="body" sz="quarter" idx="22" hasCustomPrompt="1"/>
          </p:nvPr>
        </p:nvSpPr>
        <p:spPr>
          <a:xfrm>
            <a:off x="190500" y="1163402"/>
            <a:ext cx="4686299" cy="2424348"/>
          </a:xfrm>
          <a:prstGeom prst="rect">
            <a:avLst/>
          </a:prstGeom>
        </p:spPr>
        <p:txBody>
          <a:bodyPr lIns="0" tIns="0" rIns="0" bIns="0">
            <a:noAutofit/>
          </a:bodyPr>
          <a:lstStyle>
            <a:lvl1pPr marL="0" indent="0">
              <a:buNone/>
              <a:defRPr sz="2800" b="0" i="0">
                <a:solidFill>
                  <a:schemeClr val="tx2"/>
                </a:solidFill>
                <a:latin typeface="Arial" panose="020B0604020202020204" pitchFamily="34" charset="0"/>
                <a:cs typeface="Arial" panose="020B0604020202020204" pitchFamily="34" charset="0"/>
              </a:defRPr>
            </a:lvl1pPr>
            <a:lvl2pPr marL="457200" indent="0">
              <a:buNone/>
              <a:defRPr sz="1600">
                <a:solidFill>
                  <a:schemeClr val="tx2"/>
                </a:solidFill>
                <a:latin typeface="TWK Everett" panose="020B0204000000000000" pitchFamily="34" charset="77"/>
                <a:cs typeface="Arial" panose="020B0604020202020204" pitchFamily="34" charset="0"/>
              </a:defRPr>
            </a:lvl2pPr>
            <a:lvl3pPr marL="914400" indent="0">
              <a:buNone/>
              <a:defRPr sz="1400">
                <a:solidFill>
                  <a:schemeClr val="tx2"/>
                </a:solidFill>
                <a:latin typeface="TWK Everett" panose="020B0204000000000000" pitchFamily="34" charset="77"/>
                <a:cs typeface="Arial" panose="020B0604020202020204" pitchFamily="34" charset="0"/>
              </a:defRPr>
            </a:lvl3pPr>
            <a:lvl4pPr marL="1371600" indent="0">
              <a:buNone/>
              <a:defRPr sz="1200">
                <a:solidFill>
                  <a:schemeClr val="tx2"/>
                </a:solidFill>
                <a:latin typeface="TWK Everett" panose="020B0204000000000000" pitchFamily="34" charset="77"/>
                <a:cs typeface="Arial" panose="020B0604020202020204" pitchFamily="34" charset="0"/>
              </a:defRPr>
            </a:lvl4pPr>
            <a:lvl5pPr marL="1828800" indent="0">
              <a:buNone/>
              <a:defRPr sz="1200">
                <a:solidFill>
                  <a:schemeClr val="tx2"/>
                </a:solidFill>
                <a:latin typeface="TWK Everett" panose="020B0204000000000000" pitchFamily="34" charset="77"/>
                <a:cs typeface="Arial" panose="020B0604020202020204" pitchFamily="34" charset="0"/>
              </a:defRPr>
            </a:lvl5pPr>
          </a:lstStyle>
          <a:p>
            <a:r>
              <a:rPr lang="en-US" dirty="0"/>
              <a:t>Add text here—lorem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a:t>
            </a:r>
          </a:p>
          <a:p>
            <a:endParaRPr lang="en-US" dirty="0"/>
          </a:p>
        </p:txBody>
      </p:sp>
      <p:sp>
        <p:nvSpPr>
          <p:cNvPr id="17" name="Slide Number Placeholder 5">
            <a:extLst>
              <a:ext uri="{FF2B5EF4-FFF2-40B4-BE49-F238E27FC236}">
                <a16:creationId xmlns:a16="http://schemas.microsoft.com/office/drawing/2014/main" id="{0B11C14E-60DC-7743-A285-1F469E5FB53C}"/>
              </a:ext>
            </a:extLst>
          </p:cNvPr>
          <p:cNvSpPr>
            <a:spLocks noGrp="1"/>
          </p:cNvSpPr>
          <p:nvPr>
            <p:ph type="sldNum" sz="quarter" idx="12"/>
          </p:nvPr>
        </p:nvSpPr>
        <p:spPr>
          <a:xfrm>
            <a:off x="9258300" y="6534316"/>
            <a:ext cx="2743200" cy="126789"/>
          </a:xfrm>
          <a:prstGeom prst="rect">
            <a:avLst/>
          </a:prstGeom>
        </p:spPr>
        <p:txBody>
          <a:bodyPr>
            <a:noAutofit/>
          </a:bodyPr>
          <a:lstStyle>
            <a:lvl1pPr>
              <a:defRPr sz="900">
                <a:solidFill>
                  <a:schemeClr val="tx2"/>
                </a:solidFill>
              </a:defRPr>
            </a:lvl1pPr>
          </a:lstStyle>
          <a:p>
            <a:fld id="{BB55D76A-9B6E-CD41-ABBE-F6C938295BAD}" type="slidenum">
              <a:rPr lang="en-US" smtClean="0"/>
              <a:pPr/>
              <a:t>‹#›</a:t>
            </a:fld>
            <a:endParaRPr lang="en-US" dirty="0"/>
          </a:p>
        </p:txBody>
      </p:sp>
      <p:sp>
        <p:nvSpPr>
          <p:cNvPr id="18" name="Text Placeholder 3">
            <a:extLst>
              <a:ext uri="{FF2B5EF4-FFF2-40B4-BE49-F238E27FC236}">
                <a16:creationId xmlns:a16="http://schemas.microsoft.com/office/drawing/2014/main" id="{1220EDBE-9C08-174D-A72A-4CD595F4BA47}"/>
              </a:ext>
            </a:extLst>
          </p:cNvPr>
          <p:cNvSpPr>
            <a:spLocks noGrp="1"/>
          </p:cNvSpPr>
          <p:nvPr>
            <p:ph type="body" sz="quarter" idx="14" hasCustomPrompt="1"/>
          </p:nvPr>
        </p:nvSpPr>
        <p:spPr>
          <a:xfrm>
            <a:off x="6096000" y="6534316"/>
            <a:ext cx="1219200" cy="134059"/>
          </a:xfrm>
        </p:spPr>
        <p:txBody>
          <a:bodyPr lIns="0" tIns="0" rIns="0" bIns="0">
            <a:noAutofit/>
          </a:bodyPr>
          <a:lstStyle>
            <a:lvl1pPr marL="0" indent="0" algn="r">
              <a:buNone/>
              <a:defRPr sz="900">
                <a:solidFill>
                  <a:schemeClr val="tx2"/>
                </a:solidFill>
              </a:defRPr>
            </a:lvl1pPr>
            <a:lvl2pPr marL="457200" indent="0">
              <a:buFont typeface="Arial" panose="020B0604020202020204" pitchFamily="34" charset="0"/>
              <a:buNone/>
              <a:defRPr/>
            </a:lvl2pPr>
          </a:lstStyle>
          <a:p>
            <a:pPr lvl="0"/>
            <a:r>
              <a:rPr lang="en-US" dirty="0"/>
              <a:t>04.08.21</a:t>
            </a:r>
          </a:p>
        </p:txBody>
      </p:sp>
      <p:sp>
        <p:nvSpPr>
          <p:cNvPr id="10" name="Text Placeholder 24">
            <a:extLst>
              <a:ext uri="{FF2B5EF4-FFF2-40B4-BE49-F238E27FC236}">
                <a16:creationId xmlns:a16="http://schemas.microsoft.com/office/drawing/2014/main" id="{813A8547-0EAC-CC4E-867C-9A85B5BE6B59}"/>
              </a:ext>
            </a:extLst>
          </p:cNvPr>
          <p:cNvSpPr>
            <a:spLocks noGrp="1"/>
          </p:cNvSpPr>
          <p:nvPr>
            <p:ph type="body" sz="quarter" idx="21" hasCustomPrompt="1"/>
          </p:nvPr>
        </p:nvSpPr>
        <p:spPr>
          <a:xfrm>
            <a:off x="190500" y="182563"/>
            <a:ext cx="4046538" cy="285750"/>
          </a:xfrm>
        </p:spPr>
        <p:txBody>
          <a:bodyPr lIns="0" tIns="0" rIns="0" bIns="0">
            <a:noAutofit/>
          </a:bodyPr>
          <a:lstStyle>
            <a:lvl1pPr marL="0" indent="0">
              <a:buNone/>
              <a:defRPr sz="20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Section title</a:t>
            </a:r>
          </a:p>
        </p:txBody>
      </p:sp>
      <p:sp>
        <p:nvSpPr>
          <p:cNvPr id="12" name="Text Placeholder 24">
            <a:extLst>
              <a:ext uri="{FF2B5EF4-FFF2-40B4-BE49-F238E27FC236}">
                <a16:creationId xmlns:a16="http://schemas.microsoft.com/office/drawing/2014/main" id="{F1149DAC-0D89-BD4C-A14E-166F8FE05314}"/>
              </a:ext>
            </a:extLst>
          </p:cNvPr>
          <p:cNvSpPr>
            <a:spLocks noGrp="1"/>
          </p:cNvSpPr>
          <p:nvPr>
            <p:ph type="body" sz="quarter" idx="25" hasCustomPrompt="1"/>
          </p:nvPr>
        </p:nvSpPr>
        <p:spPr>
          <a:xfrm>
            <a:off x="190500" y="457554"/>
            <a:ext cx="4046538" cy="285750"/>
          </a:xfrm>
        </p:spPr>
        <p:txBody>
          <a:bodyPr lIns="0" tIns="0" rIns="0" bIns="0">
            <a:noAutofit/>
          </a:bodyPr>
          <a:lstStyle>
            <a:lvl1pPr marL="0" indent="0">
              <a:buNone/>
              <a:defRPr sz="2000">
                <a:solidFill>
                  <a:schemeClr val="accent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Heading</a:t>
            </a:r>
          </a:p>
        </p:txBody>
      </p:sp>
      <p:sp>
        <p:nvSpPr>
          <p:cNvPr id="13" name="Text Placeholder 2">
            <a:extLst>
              <a:ext uri="{FF2B5EF4-FFF2-40B4-BE49-F238E27FC236}">
                <a16:creationId xmlns:a16="http://schemas.microsoft.com/office/drawing/2014/main" id="{DE2142EB-E4C0-654F-9B4B-A56FC7D0AEF4}"/>
              </a:ext>
            </a:extLst>
          </p:cNvPr>
          <p:cNvSpPr>
            <a:spLocks noGrp="1"/>
          </p:cNvSpPr>
          <p:nvPr>
            <p:ph type="body" sz="quarter" idx="26" hasCustomPrompt="1"/>
          </p:nvPr>
        </p:nvSpPr>
        <p:spPr>
          <a:xfrm>
            <a:off x="5754425" y="1553817"/>
            <a:ext cx="2968487" cy="4427883"/>
          </a:xfrm>
          <a:prstGeom prst="rect">
            <a:avLst/>
          </a:prstGeom>
        </p:spPr>
        <p:txBody>
          <a:bodyPr lIns="0" tIns="0" rIns="0" bIns="0">
            <a:noAutofit/>
          </a:bodyPr>
          <a:lstStyle>
            <a:lvl1pPr marL="0" indent="0">
              <a:buNone/>
              <a:defRPr sz="1400" b="0" i="0">
                <a:solidFill>
                  <a:schemeClr val="tx2"/>
                </a:solidFill>
                <a:latin typeface="Arial" panose="020B0604020202020204" pitchFamily="34" charset="0"/>
                <a:cs typeface="Arial" panose="020B0604020202020204" pitchFamily="34" charset="0"/>
              </a:defRPr>
            </a:lvl1pPr>
            <a:lvl2pPr marL="457200" indent="0">
              <a:buNone/>
              <a:defRPr sz="1600">
                <a:solidFill>
                  <a:schemeClr val="tx2"/>
                </a:solidFill>
                <a:latin typeface="TWK Everett" panose="020B0204000000000000" pitchFamily="34" charset="77"/>
                <a:cs typeface="Arial" panose="020B0604020202020204" pitchFamily="34" charset="0"/>
              </a:defRPr>
            </a:lvl2pPr>
            <a:lvl3pPr marL="914400" indent="0">
              <a:buNone/>
              <a:defRPr sz="1400">
                <a:solidFill>
                  <a:schemeClr val="tx2"/>
                </a:solidFill>
                <a:latin typeface="TWK Everett" panose="020B0204000000000000" pitchFamily="34" charset="77"/>
                <a:cs typeface="Arial" panose="020B0604020202020204" pitchFamily="34" charset="0"/>
              </a:defRPr>
            </a:lvl3pPr>
            <a:lvl4pPr marL="1371600" indent="0">
              <a:buNone/>
              <a:defRPr sz="1200">
                <a:solidFill>
                  <a:schemeClr val="tx2"/>
                </a:solidFill>
                <a:latin typeface="TWK Everett" panose="020B0204000000000000" pitchFamily="34" charset="77"/>
                <a:cs typeface="Arial" panose="020B0604020202020204" pitchFamily="34" charset="0"/>
              </a:defRPr>
            </a:lvl4pPr>
            <a:lvl5pPr marL="1828800" indent="0">
              <a:buNone/>
              <a:defRPr sz="1200">
                <a:solidFill>
                  <a:schemeClr val="tx2"/>
                </a:solidFill>
                <a:latin typeface="TWK Everett" panose="020B0204000000000000" pitchFamily="34" charset="77"/>
                <a:cs typeface="Arial" panose="020B0604020202020204" pitchFamily="34" charset="0"/>
              </a:defRPr>
            </a:lvl5pPr>
          </a:lstStyle>
          <a:p>
            <a:pPr lvl="0"/>
            <a:r>
              <a:rPr lang="en-US" dirty="0"/>
              <a:t>Add body text here</a:t>
            </a:r>
          </a:p>
        </p:txBody>
      </p:sp>
      <p:sp>
        <p:nvSpPr>
          <p:cNvPr id="14" name="Text Placeholder 11">
            <a:extLst>
              <a:ext uri="{FF2B5EF4-FFF2-40B4-BE49-F238E27FC236}">
                <a16:creationId xmlns:a16="http://schemas.microsoft.com/office/drawing/2014/main" id="{207E1783-3F13-914C-8502-71665F76A5C1}"/>
              </a:ext>
            </a:extLst>
          </p:cNvPr>
          <p:cNvSpPr>
            <a:spLocks noGrp="1"/>
          </p:cNvSpPr>
          <p:nvPr>
            <p:ph type="body" sz="quarter" idx="19" hasCustomPrompt="1"/>
          </p:nvPr>
        </p:nvSpPr>
        <p:spPr>
          <a:xfrm>
            <a:off x="5754426" y="1163403"/>
            <a:ext cx="2968487" cy="323492"/>
          </a:xfrm>
          <a:prstGeom prst="rect">
            <a:avLst/>
          </a:prstGeom>
        </p:spPr>
        <p:txBody>
          <a:bodyPr lIns="0" tIns="0" rIns="0" bIns="0">
            <a:noAutofit/>
          </a:bodyPr>
          <a:lstStyle>
            <a:lvl1pPr marL="0" indent="0" algn="l">
              <a:lnSpc>
                <a:spcPct val="100000"/>
              </a:lnSpc>
              <a:buNone/>
              <a:defRPr sz="1600" b="0" i="0" spc="0">
                <a:solidFill>
                  <a:schemeClr val="accent1"/>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Subheading</a:t>
            </a:r>
            <a:endParaRPr lang="en-MX"/>
          </a:p>
        </p:txBody>
      </p:sp>
      <p:sp>
        <p:nvSpPr>
          <p:cNvPr id="15" name="Text Placeholder 2">
            <a:extLst>
              <a:ext uri="{FF2B5EF4-FFF2-40B4-BE49-F238E27FC236}">
                <a16:creationId xmlns:a16="http://schemas.microsoft.com/office/drawing/2014/main" id="{0550ABDE-AE60-9F49-A350-9DE86F279F0D}"/>
              </a:ext>
            </a:extLst>
          </p:cNvPr>
          <p:cNvSpPr>
            <a:spLocks noGrp="1"/>
          </p:cNvSpPr>
          <p:nvPr>
            <p:ph type="body" sz="quarter" idx="27" hasCustomPrompt="1"/>
          </p:nvPr>
        </p:nvSpPr>
        <p:spPr>
          <a:xfrm>
            <a:off x="9033012" y="1553817"/>
            <a:ext cx="2968487" cy="4427883"/>
          </a:xfrm>
          <a:prstGeom prst="rect">
            <a:avLst/>
          </a:prstGeom>
        </p:spPr>
        <p:txBody>
          <a:bodyPr lIns="0" tIns="0" rIns="0" bIns="0">
            <a:noAutofit/>
          </a:bodyPr>
          <a:lstStyle>
            <a:lvl1pPr marL="0" indent="0">
              <a:buNone/>
              <a:defRPr sz="1400" b="0" i="0">
                <a:solidFill>
                  <a:schemeClr val="tx2"/>
                </a:solidFill>
                <a:latin typeface="Arial" panose="020B0604020202020204" pitchFamily="34" charset="0"/>
                <a:cs typeface="Arial" panose="020B0604020202020204" pitchFamily="34" charset="0"/>
              </a:defRPr>
            </a:lvl1pPr>
            <a:lvl2pPr marL="457200" indent="0">
              <a:buNone/>
              <a:defRPr sz="1600">
                <a:solidFill>
                  <a:schemeClr val="tx2"/>
                </a:solidFill>
                <a:latin typeface="TWK Everett" panose="020B0204000000000000" pitchFamily="34" charset="77"/>
                <a:cs typeface="Arial" panose="020B0604020202020204" pitchFamily="34" charset="0"/>
              </a:defRPr>
            </a:lvl2pPr>
            <a:lvl3pPr marL="914400" indent="0">
              <a:buNone/>
              <a:defRPr sz="1400">
                <a:solidFill>
                  <a:schemeClr val="tx2"/>
                </a:solidFill>
                <a:latin typeface="TWK Everett" panose="020B0204000000000000" pitchFamily="34" charset="77"/>
                <a:cs typeface="Arial" panose="020B0604020202020204" pitchFamily="34" charset="0"/>
              </a:defRPr>
            </a:lvl3pPr>
            <a:lvl4pPr marL="1371600" indent="0">
              <a:buNone/>
              <a:defRPr sz="1200">
                <a:solidFill>
                  <a:schemeClr val="tx2"/>
                </a:solidFill>
                <a:latin typeface="TWK Everett" panose="020B0204000000000000" pitchFamily="34" charset="77"/>
                <a:cs typeface="Arial" panose="020B0604020202020204" pitchFamily="34" charset="0"/>
              </a:defRPr>
            </a:lvl4pPr>
            <a:lvl5pPr marL="1828800" indent="0">
              <a:buNone/>
              <a:defRPr sz="1200">
                <a:solidFill>
                  <a:schemeClr val="tx2"/>
                </a:solidFill>
                <a:latin typeface="TWK Everett" panose="020B0204000000000000" pitchFamily="34" charset="77"/>
                <a:cs typeface="Arial" panose="020B0604020202020204" pitchFamily="34" charset="0"/>
              </a:defRPr>
            </a:lvl5pPr>
          </a:lstStyle>
          <a:p>
            <a:pPr lvl="0"/>
            <a:r>
              <a:rPr lang="en-US" dirty="0"/>
              <a:t>Add body text here</a:t>
            </a:r>
          </a:p>
        </p:txBody>
      </p:sp>
      <p:sp>
        <p:nvSpPr>
          <p:cNvPr id="20" name="Text Placeholder 11">
            <a:extLst>
              <a:ext uri="{FF2B5EF4-FFF2-40B4-BE49-F238E27FC236}">
                <a16:creationId xmlns:a16="http://schemas.microsoft.com/office/drawing/2014/main" id="{0B9C4D1D-E979-BA4F-961F-FCB3496FAF1B}"/>
              </a:ext>
            </a:extLst>
          </p:cNvPr>
          <p:cNvSpPr>
            <a:spLocks noGrp="1"/>
          </p:cNvSpPr>
          <p:nvPr>
            <p:ph type="body" sz="quarter" idx="28" hasCustomPrompt="1"/>
          </p:nvPr>
        </p:nvSpPr>
        <p:spPr>
          <a:xfrm>
            <a:off x="9033013" y="1163403"/>
            <a:ext cx="2968487" cy="323492"/>
          </a:xfrm>
          <a:prstGeom prst="rect">
            <a:avLst/>
          </a:prstGeom>
        </p:spPr>
        <p:txBody>
          <a:bodyPr lIns="0" tIns="0" rIns="0" bIns="0">
            <a:noAutofit/>
          </a:bodyPr>
          <a:lstStyle>
            <a:lvl1pPr marL="0" indent="0" algn="l">
              <a:lnSpc>
                <a:spcPct val="100000"/>
              </a:lnSpc>
              <a:buNone/>
              <a:defRPr sz="1600" b="0" i="0" spc="0">
                <a:solidFill>
                  <a:schemeClr val="accent1"/>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Subheading</a:t>
            </a:r>
            <a:endParaRPr lang="en-MX"/>
          </a:p>
        </p:txBody>
      </p:sp>
      <p:pic>
        <p:nvPicPr>
          <p:cNvPr id="16" name="Picture 15">
            <a:extLst>
              <a:ext uri="{FF2B5EF4-FFF2-40B4-BE49-F238E27FC236}">
                <a16:creationId xmlns:a16="http://schemas.microsoft.com/office/drawing/2014/main" id="{089595CA-42EE-EE4A-9C1D-BCA6B1E47436}"/>
              </a:ext>
            </a:extLst>
          </p:cNvPr>
          <p:cNvPicPr>
            <a:picLocks noChangeAspect="1"/>
          </p:cNvPicPr>
          <p:nvPr userDrawn="1"/>
        </p:nvPicPr>
        <p:blipFill>
          <a:blip r:embed="rId2"/>
          <a:stretch>
            <a:fillRect/>
          </a:stretch>
        </p:blipFill>
        <p:spPr>
          <a:xfrm>
            <a:off x="205368" y="6493758"/>
            <a:ext cx="730344" cy="232382"/>
          </a:xfrm>
          <a:prstGeom prst="rect">
            <a:avLst/>
          </a:prstGeom>
        </p:spPr>
      </p:pic>
    </p:spTree>
    <p:extLst>
      <p:ext uri="{BB962C8B-B14F-4D97-AF65-F5344CB8AC3E}">
        <p14:creationId xmlns:p14="http://schemas.microsoft.com/office/powerpoint/2010/main" val="2440784713"/>
      </p:ext>
    </p:extLst>
  </p:cSld>
  <p:clrMapOvr>
    <a:masterClrMapping/>
  </p:clrMapOvr>
  <p:extLst>
    <p:ext uri="{DCECCB84-F9BA-43D5-87BE-67443E8EF086}">
      <p15:sldGuideLst xmlns:p15="http://schemas.microsoft.com/office/powerpoint/2012/main">
        <p15:guide id="1" pos="5568" userDrawn="1">
          <p15:clr>
            <a:srgbClr val="FBAE40"/>
          </p15:clr>
        </p15:guide>
        <p15:guide id="2" pos="3624" userDrawn="1">
          <p15:clr>
            <a:srgbClr val="FBAE40"/>
          </p15:clr>
        </p15:guide>
        <p15:guide id="3" pos="3072"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asic Content One Column w blank conten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F603504-E5DC-E342-B6E5-6499E055BA5A}"/>
              </a:ext>
            </a:extLst>
          </p:cNvPr>
          <p:cNvSpPr>
            <a:spLocks noGrp="1"/>
          </p:cNvSpPr>
          <p:nvPr>
            <p:ph type="sldNum" sz="quarter" idx="10"/>
          </p:nvPr>
        </p:nvSpPr>
        <p:spPr/>
        <p:txBody>
          <a:bodyPr/>
          <a:lstStyle/>
          <a:p>
            <a:fld id="{BB55D76A-9B6E-CD41-ABBE-F6C938295BAD}" type="slidenum">
              <a:rPr lang="en-US" smtClean="0"/>
              <a:pPr/>
              <a:t>‹#›</a:t>
            </a:fld>
            <a:endParaRPr lang="en-US" dirty="0"/>
          </a:p>
        </p:txBody>
      </p:sp>
      <p:sp>
        <p:nvSpPr>
          <p:cNvPr id="4" name="Text Placeholder 3">
            <a:extLst>
              <a:ext uri="{FF2B5EF4-FFF2-40B4-BE49-F238E27FC236}">
                <a16:creationId xmlns:a16="http://schemas.microsoft.com/office/drawing/2014/main" id="{1EC4FAA9-7CB7-CF42-BECC-885E8DE48329}"/>
              </a:ext>
            </a:extLst>
          </p:cNvPr>
          <p:cNvSpPr>
            <a:spLocks noGrp="1"/>
          </p:cNvSpPr>
          <p:nvPr>
            <p:ph type="body" sz="quarter" idx="14" hasCustomPrompt="1"/>
          </p:nvPr>
        </p:nvSpPr>
        <p:spPr>
          <a:xfrm>
            <a:off x="6096000" y="6534316"/>
            <a:ext cx="1219200" cy="134059"/>
          </a:xfrm>
        </p:spPr>
        <p:txBody>
          <a:bodyPr lIns="0" tIns="0" rIns="0" bIns="0">
            <a:noAutofit/>
          </a:bodyPr>
          <a:lstStyle>
            <a:lvl1pPr marL="0" indent="0" algn="r">
              <a:buNone/>
              <a:defRPr sz="900">
                <a:solidFill>
                  <a:schemeClr val="tx2"/>
                </a:solidFill>
              </a:defRPr>
            </a:lvl1pPr>
            <a:lvl2pPr marL="457200" indent="0">
              <a:buFont typeface="Arial" panose="020B0604020202020204" pitchFamily="34" charset="0"/>
              <a:buNone/>
              <a:defRPr/>
            </a:lvl2pPr>
          </a:lstStyle>
          <a:p>
            <a:pPr lvl="0"/>
            <a:r>
              <a:rPr lang="en-US" dirty="0"/>
              <a:t>04.08.21</a:t>
            </a:r>
          </a:p>
        </p:txBody>
      </p:sp>
      <p:sp>
        <p:nvSpPr>
          <p:cNvPr id="6" name="Text Placeholder 2">
            <a:extLst>
              <a:ext uri="{FF2B5EF4-FFF2-40B4-BE49-F238E27FC236}">
                <a16:creationId xmlns:a16="http://schemas.microsoft.com/office/drawing/2014/main" id="{AB9055CB-6CA5-2D49-B09E-1EA176EAB536}"/>
              </a:ext>
            </a:extLst>
          </p:cNvPr>
          <p:cNvSpPr>
            <a:spLocks noGrp="1"/>
          </p:cNvSpPr>
          <p:nvPr>
            <p:ph type="body" sz="quarter" idx="26" hasCustomPrompt="1"/>
          </p:nvPr>
        </p:nvSpPr>
        <p:spPr>
          <a:xfrm>
            <a:off x="190499" y="1553817"/>
            <a:ext cx="4991101" cy="4427883"/>
          </a:xfrm>
          <a:prstGeom prst="rect">
            <a:avLst/>
          </a:prstGeom>
        </p:spPr>
        <p:txBody>
          <a:bodyPr lIns="0" tIns="0" rIns="0" bIns="0">
            <a:noAutofit/>
          </a:bodyPr>
          <a:lstStyle>
            <a:lvl1pPr marL="0" indent="0">
              <a:lnSpc>
                <a:spcPct val="100000"/>
              </a:lnSpc>
              <a:buNone/>
              <a:defRPr sz="2000" b="0" i="0">
                <a:solidFill>
                  <a:schemeClr val="tx2"/>
                </a:solidFill>
                <a:latin typeface="Arial" panose="020B0604020202020204" pitchFamily="34" charset="0"/>
                <a:cs typeface="Arial" panose="020B0604020202020204" pitchFamily="34" charset="0"/>
              </a:defRPr>
            </a:lvl1pPr>
            <a:lvl2pPr marL="457200" indent="0">
              <a:buNone/>
              <a:defRPr sz="1600">
                <a:solidFill>
                  <a:schemeClr val="tx2"/>
                </a:solidFill>
                <a:latin typeface="TWK Everett" panose="020B0204000000000000" pitchFamily="34" charset="77"/>
                <a:cs typeface="Arial" panose="020B0604020202020204" pitchFamily="34" charset="0"/>
              </a:defRPr>
            </a:lvl2pPr>
            <a:lvl3pPr marL="914400" indent="0">
              <a:buNone/>
              <a:defRPr sz="1400">
                <a:solidFill>
                  <a:schemeClr val="tx2"/>
                </a:solidFill>
                <a:latin typeface="TWK Everett" panose="020B0204000000000000" pitchFamily="34" charset="77"/>
                <a:cs typeface="Arial" panose="020B0604020202020204" pitchFamily="34" charset="0"/>
              </a:defRPr>
            </a:lvl3pPr>
            <a:lvl4pPr marL="1371600" indent="0">
              <a:buNone/>
              <a:defRPr sz="1200">
                <a:solidFill>
                  <a:schemeClr val="tx2"/>
                </a:solidFill>
                <a:latin typeface="TWK Everett" panose="020B0204000000000000" pitchFamily="34" charset="77"/>
                <a:cs typeface="Arial" panose="020B0604020202020204" pitchFamily="34" charset="0"/>
              </a:defRPr>
            </a:lvl4pPr>
            <a:lvl5pPr marL="1828800" indent="0">
              <a:buNone/>
              <a:defRPr sz="1200">
                <a:solidFill>
                  <a:schemeClr val="tx2"/>
                </a:solidFill>
                <a:latin typeface="TWK Everett" panose="020B0204000000000000" pitchFamily="34" charset="77"/>
                <a:cs typeface="Arial" panose="020B0604020202020204" pitchFamily="34" charset="0"/>
              </a:defRPr>
            </a:lvl5pPr>
          </a:lstStyle>
          <a:p>
            <a:pPr lvl="0"/>
            <a:r>
              <a:rPr lang="en-US" dirty="0"/>
              <a:t>Add body text here</a:t>
            </a:r>
          </a:p>
        </p:txBody>
      </p:sp>
      <p:sp>
        <p:nvSpPr>
          <p:cNvPr id="7" name="Text Placeholder 11">
            <a:extLst>
              <a:ext uri="{FF2B5EF4-FFF2-40B4-BE49-F238E27FC236}">
                <a16:creationId xmlns:a16="http://schemas.microsoft.com/office/drawing/2014/main" id="{EF1E4B41-BB92-7648-895C-DEDFFB103A50}"/>
              </a:ext>
            </a:extLst>
          </p:cNvPr>
          <p:cNvSpPr>
            <a:spLocks noGrp="1"/>
          </p:cNvSpPr>
          <p:nvPr>
            <p:ph type="body" sz="quarter" idx="19" hasCustomPrompt="1"/>
          </p:nvPr>
        </p:nvSpPr>
        <p:spPr>
          <a:xfrm>
            <a:off x="190500" y="1163403"/>
            <a:ext cx="4991101" cy="323492"/>
          </a:xfrm>
          <a:prstGeom prst="rect">
            <a:avLst/>
          </a:prstGeom>
        </p:spPr>
        <p:txBody>
          <a:bodyPr lIns="0" tIns="0" rIns="0" bIns="0">
            <a:noAutofit/>
          </a:bodyPr>
          <a:lstStyle>
            <a:lvl1pPr marL="0" indent="0" algn="l">
              <a:lnSpc>
                <a:spcPct val="100000"/>
              </a:lnSpc>
              <a:buNone/>
              <a:defRPr sz="1600" b="0" i="0" spc="0">
                <a:solidFill>
                  <a:schemeClr val="accent1"/>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Subheading</a:t>
            </a:r>
            <a:endParaRPr lang="en-MX"/>
          </a:p>
        </p:txBody>
      </p:sp>
      <p:sp>
        <p:nvSpPr>
          <p:cNvPr id="11" name="Content Placeholder 10">
            <a:extLst>
              <a:ext uri="{FF2B5EF4-FFF2-40B4-BE49-F238E27FC236}">
                <a16:creationId xmlns:a16="http://schemas.microsoft.com/office/drawing/2014/main" id="{5DCABD59-D66C-C843-B0BC-598E3C16F0E2}"/>
              </a:ext>
            </a:extLst>
          </p:cNvPr>
          <p:cNvSpPr>
            <a:spLocks noGrp="1"/>
          </p:cNvSpPr>
          <p:nvPr>
            <p:ph sz="quarter" idx="27"/>
          </p:nvPr>
        </p:nvSpPr>
        <p:spPr>
          <a:xfrm>
            <a:off x="6096000" y="1143000"/>
            <a:ext cx="6096000" cy="483870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24">
            <a:extLst>
              <a:ext uri="{FF2B5EF4-FFF2-40B4-BE49-F238E27FC236}">
                <a16:creationId xmlns:a16="http://schemas.microsoft.com/office/drawing/2014/main" id="{4798BA49-171A-424C-A55C-A31CAEB152A3}"/>
              </a:ext>
            </a:extLst>
          </p:cNvPr>
          <p:cNvSpPr>
            <a:spLocks noGrp="1"/>
          </p:cNvSpPr>
          <p:nvPr>
            <p:ph type="body" sz="quarter" idx="21" hasCustomPrompt="1"/>
          </p:nvPr>
        </p:nvSpPr>
        <p:spPr>
          <a:xfrm>
            <a:off x="190500" y="182563"/>
            <a:ext cx="4046538" cy="285750"/>
          </a:xfrm>
        </p:spPr>
        <p:txBody>
          <a:bodyPr lIns="0" tIns="0" rIns="0" bIns="0">
            <a:noAutofit/>
          </a:bodyPr>
          <a:lstStyle>
            <a:lvl1pPr marL="0" indent="0">
              <a:buNone/>
              <a:defRPr sz="20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Section title</a:t>
            </a:r>
          </a:p>
        </p:txBody>
      </p:sp>
      <p:sp>
        <p:nvSpPr>
          <p:cNvPr id="13" name="Text Placeholder 24">
            <a:extLst>
              <a:ext uri="{FF2B5EF4-FFF2-40B4-BE49-F238E27FC236}">
                <a16:creationId xmlns:a16="http://schemas.microsoft.com/office/drawing/2014/main" id="{A1EBDE19-26FD-A348-B229-7FB0FA8C4F35}"/>
              </a:ext>
            </a:extLst>
          </p:cNvPr>
          <p:cNvSpPr>
            <a:spLocks noGrp="1"/>
          </p:cNvSpPr>
          <p:nvPr>
            <p:ph type="body" sz="quarter" idx="22" hasCustomPrompt="1"/>
          </p:nvPr>
        </p:nvSpPr>
        <p:spPr>
          <a:xfrm>
            <a:off x="190500" y="457554"/>
            <a:ext cx="4046538" cy="285750"/>
          </a:xfrm>
        </p:spPr>
        <p:txBody>
          <a:bodyPr lIns="0" tIns="0" rIns="0" bIns="0">
            <a:noAutofit/>
          </a:bodyPr>
          <a:lstStyle>
            <a:lvl1pPr marL="0" indent="0">
              <a:buNone/>
              <a:defRPr sz="2000">
                <a:solidFill>
                  <a:schemeClr val="accent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Heading</a:t>
            </a:r>
          </a:p>
        </p:txBody>
      </p:sp>
      <p:pic>
        <p:nvPicPr>
          <p:cNvPr id="10" name="Picture 9">
            <a:extLst>
              <a:ext uri="{FF2B5EF4-FFF2-40B4-BE49-F238E27FC236}">
                <a16:creationId xmlns:a16="http://schemas.microsoft.com/office/drawing/2014/main" id="{2289F6E1-96CA-774A-90A2-C507ADE4DA49}"/>
              </a:ext>
            </a:extLst>
          </p:cNvPr>
          <p:cNvPicPr>
            <a:picLocks noChangeAspect="1"/>
          </p:cNvPicPr>
          <p:nvPr userDrawn="1"/>
        </p:nvPicPr>
        <p:blipFill>
          <a:blip r:embed="rId2"/>
          <a:stretch>
            <a:fillRect/>
          </a:stretch>
        </p:blipFill>
        <p:spPr>
          <a:xfrm>
            <a:off x="205368" y="6493758"/>
            <a:ext cx="730344" cy="232382"/>
          </a:xfrm>
          <a:prstGeom prst="rect">
            <a:avLst/>
          </a:prstGeom>
        </p:spPr>
      </p:pic>
    </p:spTree>
    <p:extLst>
      <p:ext uri="{BB962C8B-B14F-4D97-AF65-F5344CB8AC3E}">
        <p14:creationId xmlns:p14="http://schemas.microsoft.com/office/powerpoint/2010/main" val="160867744"/>
      </p:ext>
    </p:extLst>
  </p:cSld>
  <p:clrMapOvr>
    <a:masterClrMapping/>
  </p:clrMapOvr>
  <p:extLst>
    <p:ext uri="{DCECCB84-F9BA-43D5-87BE-67443E8EF086}">
      <p15:sldGuideLst xmlns:p15="http://schemas.microsoft.com/office/powerpoint/2012/main">
        <p15:guide id="1" pos="3264"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asic Content One Column">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F603504-E5DC-E342-B6E5-6499E055BA5A}"/>
              </a:ext>
            </a:extLst>
          </p:cNvPr>
          <p:cNvSpPr>
            <a:spLocks noGrp="1"/>
          </p:cNvSpPr>
          <p:nvPr>
            <p:ph type="sldNum" sz="quarter" idx="10"/>
          </p:nvPr>
        </p:nvSpPr>
        <p:spPr/>
        <p:txBody>
          <a:bodyPr/>
          <a:lstStyle/>
          <a:p>
            <a:fld id="{BB55D76A-9B6E-CD41-ABBE-F6C938295BAD}" type="slidenum">
              <a:rPr lang="en-US" smtClean="0"/>
              <a:pPr/>
              <a:t>‹#›</a:t>
            </a:fld>
            <a:endParaRPr lang="en-US" dirty="0"/>
          </a:p>
        </p:txBody>
      </p:sp>
      <p:sp>
        <p:nvSpPr>
          <p:cNvPr id="4" name="Text Placeholder 3">
            <a:extLst>
              <a:ext uri="{FF2B5EF4-FFF2-40B4-BE49-F238E27FC236}">
                <a16:creationId xmlns:a16="http://schemas.microsoft.com/office/drawing/2014/main" id="{1EC4FAA9-7CB7-CF42-BECC-885E8DE48329}"/>
              </a:ext>
            </a:extLst>
          </p:cNvPr>
          <p:cNvSpPr>
            <a:spLocks noGrp="1"/>
          </p:cNvSpPr>
          <p:nvPr>
            <p:ph type="body" sz="quarter" idx="14" hasCustomPrompt="1"/>
          </p:nvPr>
        </p:nvSpPr>
        <p:spPr>
          <a:xfrm>
            <a:off x="6096000" y="6534316"/>
            <a:ext cx="1219200" cy="134059"/>
          </a:xfrm>
        </p:spPr>
        <p:txBody>
          <a:bodyPr lIns="0" tIns="0" rIns="0" bIns="0">
            <a:noAutofit/>
          </a:bodyPr>
          <a:lstStyle>
            <a:lvl1pPr marL="0" indent="0" algn="r">
              <a:buNone/>
              <a:defRPr sz="900">
                <a:solidFill>
                  <a:schemeClr val="tx2"/>
                </a:solidFill>
              </a:defRPr>
            </a:lvl1pPr>
            <a:lvl2pPr marL="457200" indent="0">
              <a:buFont typeface="Arial" panose="020B0604020202020204" pitchFamily="34" charset="0"/>
              <a:buNone/>
              <a:defRPr/>
            </a:lvl2pPr>
          </a:lstStyle>
          <a:p>
            <a:pPr lvl="0"/>
            <a:r>
              <a:rPr lang="en-US" dirty="0"/>
              <a:t>04.08.21</a:t>
            </a:r>
          </a:p>
        </p:txBody>
      </p:sp>
      <p:sp>
        <p:nvSpPr>
          <p:cNvPr id="6" name="Text Placeholder 2">
            <a:extLst>
              <a:ext uri="{FF2B5EF4-FFF2-40B4-BE49-F238E27FC236}">
                <a16:creationId xmlns:a16="http://schemas.microsoft.com/office/drawing/2014/main" id="{AB9055CB-6CA5-2D49-B09E-1EA176EAB536}"/>
              </a:ext>
            </a:extLst>
          </p:cNvPr>
          <p:cNvSpPr>
            <a:spLocks noGrp="1"/>
          </p:cNvSpPr>
          <p:nvPr>
            <p:ph type="body" sz="quarter" idx="26" hasCustomPrompt="1"/>
          </p:nvPr>
        </p:nvSpPr>
        <p:spPr>
          <a:xfrm>
            <a:off x="190499" y="1553817"/>
            <a:ext cx="9939464" cy="4427883"/>
          </a:xfrm>
          <a:prstGeom prst="rect">
            <a:avLst/>
          </a:prstGeom>
        </p:spPr>
        <p:txBody>
          <a:bodyPr lIns="0" tIns="0" rIns="0" bIns="0">
            <a:noAutofit/>
          </a:bodyPr>
          <a:lstStyle>
            <a:lvl1pPr marL="0" indent="0">
              <a:lnSpc>
                <a:spcPct val="100000"/>
              </a:lnSpc>
              <a:buNone/>
              <a:defRPr sz="3200" b="0" i="0">
                <a:solidFill>
                  <a:schemeClr val="tx2"/>
                </a:solidFill>
                <a:latin typeface="Arial" panose="020B0604020202020204" pitchFamily="34" charset="0"/>
                <a:cs typeface="Arial" panose="020B0604020202020204" pitchFamily="34" charset="0"/>
              </a:defRPr>
            </a:lvl1pPr>
            <a:lvl2pPr marL="457200" indent="0">
              <a:buNone/>
              <a:defRPr sz="1600">
                <a:solidFill>
                  <a:schemeClr val="tx2"/>
                </a:solidFill>
                <a:latin typeface="TWK Everett" panose="020B0204000000000000" pitchFamily="34" charset="77"/>
                <a:cs typeface="Arial" panose="020B0604020202020204" pitchFamily="34" charset="0"/>
              </a:defRPr>
            </a:lvl2pPr>
            <a:lvl3pPr marL="914400" indent="0">
              <a:buNone/>
              <a:defRPr sz="1400">
                <a:solidFill>
                  <a:schemeClr val="tx2"/>
                </a:solidFill>
                <a:latin typeface="TWK Everett" panose="020B0204000000000000" pitchFamily="34" charset="77"/>
                <a:cs typeface="Arial" panose="020B0604020202020204" pitchFamily="34" charset="0"/>
              </a:defRPr>
            </a:lvl3pPr>
            <a:lvl4pPr marL="1371600" indent="0">
              <a:buNone/>
              <a:defRPr sz="1200">
                <a:solidFill>
                  <a:schemeClr val="tx2"/>
                </a:solidFill>
                <a:latin typeface="TWK Everett" panose="020B0204000000000000" pitchFamily="34" charset="77"/>
                <a:cs typeface="Arial" panose="020B0604020202020204" pitchFamily="34" charset="0"/>
              </a:defRPr>
            </a:lvl4pPr>
            <a:lvl5pPr marL="1828800" indent="0">
              <a:buNone/>
              <a:defRPr sz="1200">
                <a:solidFill>
                  <a:schemeClr val="tx2"/>
                </a:solidFill>
                <a:latin typeface="TWK Everett" panose="020B0204000000000000" pitchFamily="34" charset="77"/>
                <a:cs typeface="Arial" panose="020B0604020202020204" pitchFamily="34" charset="0"/>
              </a:defRPr>
            </a:lvl5pPr>
          </a:lstStyle>
          <a:p>
            <a:pPr lvl="0"/>
            <a:r>
              <a:rPr lang="en-US" dirty="0"/>
              <a:t>Add body text here</a:t>
            </a:r>
          </a:p>
        </p:txBody>
      </p:sp>
      <p:sp>
        <p:nvSpPr>
          <p:cNvPr id="7" name="Text Placeholder 11">
            <a:extLst>
              <a:ext uri="{FF2B5EF4-FFF2-40B4-BE49-F238E27FC236}">
                <a16:creationId xmlns:a16="http://schemas.microsoft.com/office/drawing/2014/main" id="{EF1E4B41-BB92-7648-895C-DEDFFB103A50}"/>
              </a:ext>
            </a:extLst>
          </p:cNvPr>
          <p:cNvSpPr>
            <a:spLocks noGrp="1"/>
          </p:cNvSpPr>
          <p:nvPr>
            <p:ph type="body" sz="quarter" idx="19" hasCustomPrompt="1"/>
          </p:nvPr>
        </p:nvSpPr>
        <p:spPr>
          <a:xfrm>
            <a:off x="190500" y="1163403"/>
            <a:ext cx="9939464" cy="323492"/>
          </a:xfrm>
          <a:prstGeom prst="rect">
            <a:avLst/>
          </a:prstGeom>
        </p:spPr>
        <p:txBody>
          <a:bodyPr lIns="0" tIns="0" rIns="0" bIns="0">
            <a:noAutofit/>
          </a:bodyPr>
          <a:lstStyle>
            <a:lvl1pPr marL="0" indent="0" algn="l">
              <a:lnSpc>
                <a:spcPct val="100000"/>
              </a:lnSpc>
              <a:buNone/>
              <a:defRPr sz="1600" b="0" i="0" spc="0">
                <a:solidFill>
                  <a:schemeClr val="accent1"/>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Subheading</a:t>
            </a:r>
            <a:endParaRPr lang="en-MX"/>
          </a:p>
        </p:txBody>
      </p:sp>
      <p:sp>
        <p:nvSpPr>
          <p:cNvPr id="10" name="Text Placeholder 24">
            <a:extLst>
              <a:ext uri="{FF2B5EF4-FFF2-40B4-BE49-F238E27FC236}">
                <a16:creationId xmlns:a16="http://schemas.microsoft.com/office/drawing/2014/main" id="{09783009-87B7-6F4A-8577-FE8C53862796}"/>
              </a:ext>
            </a:extLst>
          </p:cNvPr>
          <p:cNvSpPr>
            <a:spLocks noGrp="1"/>
          </p:cNvSpPr>
          <p:nvPr>
            <p:ph type="body" sz="quarter" idx="21" hasCustomPrompt="1"/>
          </p:nvPr>
        </p:nvSpPr>
        <p:spPr>
          <a:xfrm>
            <a:off x="190500" y="182563"/>
            <a:ext cx="4046538" cy="285750"/>
          </a:xfrm>
        </p:spPr>
        <p:txBody>
          <a:bodyPr lIns="0" tIns="0" rIns="0" bIns="0">
            <a:noAutofit/>
          </a:bodyPr>
          <a:lstStyle>
            <a:lvl1pPr marL="0" indent="0">
              <a:buNone/>
              <a:defRPr sz="20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Section title</a:t>
            </a:r>
          </a:p>
        </p:txBody>
      </p:sp>
      <p:sp>
        <p:nvSpPr>
          <p:cNvPr id="11" name="Text Placeholder 24">
            <a:extLst>
              <a:ext uri="{FF2B5EF4-FFF2-40B4-BE49-F238E27FC236}">
                <a16:creationId xmlns:a16="http://schemas.microsoft.com/office/drawing/2014/main" id="{F5B5A750-DB2D-A14A-A006-3DE2B1CB262E}"/>
              </a:ext>
            </a:extLst>
          </p:cNvPr>
          <p:cNvSpPr>
            <a:spLocks noGrp="1"/>
          </p:cNvSpPr>
          <p:nvPr>
            <p:ph type="body" sz="quarter" idx="22" hasCustomPrompt="1"/>
          </p:nvPr>
        </p:nvSpPr>
        <p:spPr>
          <a:xfrm>
            <a:off x="190500" y="457554"/>
            <a:ext cx="4046538" cy="285750"/>
          </a:xfrm>
        </p:spPr>
        <p:txBody>
          <a:bodyPr lIns="0" tIns="0" rIns="0" bIns="0">
            <a:noAutofit/>
          </a:bodyPr>
          <a:lstStyle>
            <a:lvl1pPr marL="0" indent="0">
              <a:buNone/>
              <a:defRPr sz="2000">
                <a:solidFill>
                  <a:schemeClr val="accent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Heading</a:t>
            </a:r>
          </a:p>
        </p:txBody>
      </p:sp>
      <p:pic>
        <p:nvPicPr>
          <p:cNvPr id="9" name="Picture 8">
            <a:extLst>
              <a:ext uri="{FF2B5EF4-FFF2-40B4-BE49-F238E27FC236}">
                <a16:creationId xmlns:a16="http://schemas.microsoft.com/office/drawing/2014/main" id="{D8A492BD-9AA7-2645-BA59-9A0382D932C0}"/>
              </a:ext>
            </a:extLst>
          </p:cNvPr>
          <p:cNvPicPr>
            <a:picLocks noChangeAspect="1"/>
          </p:cNvPicPr>
          <p:nvPr userDrawn="1"/>
        </p:nvPicPr>
        <p:blipFill>
          <a:blip r:embed="rId2"/>
          <a:stretch>
            <a:fillRect/>
          </a:stretch>
        </p:blipFill>
        <p:spPr>
          <a:xfrm>
            <a:off x="205368" y="6493758"/>
            <a:ext cx="730344" cy="232382"/>
          </a:xfrm>
          <a:prstGeom prst="rect">
            <a:avLst/>
          </a:prstGeom>
        </p:spPr>
      </p:pic>
    </p:spTree>
    <p:extLst>
      <p:ext uri="{BB962C8B-B14F-4D97-AF65-F5344CB8AC3E}">
        <p14:creationId xmlns:p14="http://schemas.microsoft.com/office/powerpoint/2010/main" val="8338566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asic Content Two Column">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F603504-E5DC-E342-B6E5-6499E055BA5A}"/>
              </a:ext>
            </a:extLst>
          </p:cNvPr>
          <p:cNvSpPr>
            <a:spLocks noGrp="1"/>
          </p:cNvSpPr>
          <p:nvPr>
            <p:ph type="sldNum" sz="quarter" idx="10"/>
          </p:nvPr>
        </p:nvSpPr>
        <p:spPr/>
        <p:txBody>
          <a:bodyPr/>
          <a:lstStyle/>
          <a:p>
            <a:fld id="{BB55D76A-9B6E-CD41-ABBE-F6C938295BAD}" type="slidenum">
              <a:rPr lang="en-US" smtClean="0"/>
              <a:pPr/>
              <a:t>‹#›</a:t>
            </a:fld>
            <a:endParaRPr lang="en-US" dirty="0"/>
          </a:p>
        </p:txBody>
      </p:sp>
      <p:sp>
        <p:nvSpPr>
          <p:cNvPr id="4" name="Text Placeholder 3">
            <a:extLst>
              <a:ext uri="{FF2B5EF4-FFF2-40B4-BE49-F238E27FC236}">
                <a16:creationId xmlns:a16="http://schemas.microsoft.com/office/drawing/2014/main" id="{1EC4FAA9-7CB7-CF42-BECC-885E8DE48329}"/>
              </a:ext>
            </a:extLst>
          </p:cNvPr>
          <p:cNvSpPr>
            <a:spLocks noGrp="1"/>
          </p:cNvSpPr>
          <p:nvPr>
            <p:ph type="body" sz="quarter" idx="14" hasCustomPrompt="1"/>
          </p:nvPr>
        </p:nvSpPr>
        <p:spPr>
          <a:xfrm>
            <a:off x="6096000" y="6534316"/>
            <a:ext cx="1219200" cy="134059"/>
          </a:xfrm>
        </p:spPr>
        <p:txBody>
          <a:bodyPr lIns="0" tIns="0" rIns="0" bIns="0">
            <a:noAutofit/>
          </a:bodyPr>
          <a:lstStyle>
            <a:lvl1pPr marL="0" indent="0" algn="r">
              <a:buNone/>
              <a:defRPr sz="900">
                <a:solidFill>
                  <a:schemeClr val="tx2"/>
                </a:solidFill>
              </a:defRPr>
            </a:lvl1pPr>
            <a:lvl2pPr marL="457200" indent="0">
              <a:buFont typeface="Arial" panose="020B0604020202020204" pitchFamily="34" charset="0"/>
              <a:buNone/>
              <a:defRPr/>
            </a:lvl2pPr>
          </a:lstStyle>
          <a:p>
            <a:pPr lvl="0"/>
            <a:r>
              <a:rPr lang="en-US" dirty="0"/>
              <a:t>04.08.21</a:t>
            </a:r>
          </a:p>
        </p:txBody>
      </p:sp>
      <p:sp>
        <p:nvSpPr>
          <p:cNvPr id="6" name="Text Placeholder 2">
            <a:extLst>
              <a:ext uri="{FF2B5EF4-FFF2-40B4-BE49-F238E27FC236}">
                <a16:creationId xmlns:a16="http://schemas.microsoft.com/office/drawing/2014/main" id="{AB9055CB-6CA5-2D49-B09E-1EA176EAB536}"/>
              </a:ext>
            </a:extLst>
          </p:cNvPr>
          <p:cNvSpPr>
            <a:spLocks noGrp="1"/>
          </p:cNvSpPr>
          <p:nvPr>
            <p:ph type="body" sz="quarter" idx="26" hasCustomPrompt="1"/>
          </p:nvPr>
        </p:nvSpPr>
        <p:spPr>
          <a:xfrm>
            <a:off x="190499" y="1553817"/>
            <a:ext cx="5287950" cy="4427883"/>
          </a:xfrm>
          <a:prstGeom prst="rect">
            <a:avLst/>
          </a:prstGeom>
        </p:spPr>
        <p:txBody>
          <a:bodyPr lIns="0" tIns="0" rIns="0" bIns="0">
            <a:noAutofit/>
          </a:bodyPr>
          <a:lstStyle>
            <a:lvl1pPr marL="0" indent="0">
              <a:buNone/>
              <a:defRPr sz="2000" b="0" i="0">
                <a:solidFill>
                  <a:schemeClr val="tx2"/>
                </a:solidFill>
                <a:latin typeface="Arial" panose="020B0604020202020204" pitchFamily="34" charset="0"/>
                <a:cs typeface="Arial" panose="020B0604020202020204" pitchFamily="34" charset="0"/>
              </a:defRPr>
            </a:lvl1pPr>
            <a:lvl2pPr marL="457200" indent="0">
              <a:buNone/>
              <a:defRPr sz="1600">
                <a:solidFill>
                  <a:schemeClr val="tx2"/>
                </a:solidFill>
                <a:latin typeface="TWK Everett" panose="020B0204000000000000" pitchFamily="34" charset="77"/>
                <a:cs typeface="Arial" panose="020B0604020202020204" pitchFamily="34" charset="0"/>
              </a:defRPr>
            </a:lvl2pPr>
            <a:lvl3pPr marL="914400" indent="0">
              <a:buNone/>
              <a:defRPr sz="1400">
                <a:solidFill>
                  <a:schemeClr val="tx2"/>
                </a:solidFill>
                <a:latin typeface="TWK Everett" panose="020B0204000000000000" pitchFamily="34" charset="77"/>
                <a:cs typeface="Arial" panose="020B0604020202020204" pitchFamily="34" charset="0"/>
              </a:defRPr>
            </a:lvl3pPr>
            <a:lvl4pPr marL="1371600" indent="0">
              <a:buNone/>
              <a:defRPr sz="1200">
                <a:solidFill>
                  <a:schemeClr val="tx2"/>
                </a:solidFill>
                <a:latin typeface="TWK Everett" panose="020B0204000000000000" pitchFamily="34" charset="77"/>
                <a:cs typeface="Arial" panose="020B0604020202020204" pitchFamily="34" charset="0"/>
              </a:defRPr>
            </a:lvl4pPr>
            <a:lvl5pPr marL="1828800" indent="0">
              <a:buNone/>
              <a:defRPr sz="1200">
                <a:solidFill>
                  <a:schemeClr val="tx2"/>
                </a:solidFill>
                <a:latin typeface="TWK Everett" panose="020B0204000000000000" pitchFamily="34" charset="77"/>
                <a:cs typeface="Arial" panose="020B0604020202020204" pitchFamily="34" charset="0"/>
              </a:defRPr>
            </a:lvl5pPr>
          </a:lstStyle>
          <a:p>
            <a:pPr lvl="0"/>
            <a:r>
              <a:rPr lang="en-US" dirty="0"/>
              <a:t>Add body text here</a:t>
            </a:r>
          </a:p>
        </p:txBody>
      </p:sp>
      <p:sp>
        <p:nvSpPr>
          <p:cNvPr id="7" name="Text Placeholder 11">
            <a:extLst>
              <a:ext uri="{FF2B5EF4-FFF2-40B4-BE49-F238E27FC236}">
                <a16:creationId xmlns:a16="http://schemas.microsoft.com/office/drawing/2014/main" id="{EF1E4B41-BB92-7648-895C-DEDFFB103A50}"/>
              </a:ext>
            </a:extLst>
          </p:cNvPr>
          <p:cNvSpPr>
            <a:spLocks noGrp="1"/>
          </p:cNvSpPr>
          <p:nvPr>
            <p:ph type="body" sz="quarter" idx="19" hasCustomPrompt="1"/>
          </p:nvPr>
        </p:nvSpPr>
        <p:spPr>
          <a:xfrm>
            <a:off x="190500" y="1163403"/>
            <a:ext cx="5287950" cy="323492"/>
          </a:xfrm>
          <a:prstGeom prst="rect">
            <a:avLst/>
          </a:prstGeom>
        </p:spPr>
        <p:txBody>
          <a:bodyPr lIns="0" tIns="0" rIns="0" bIns="0">
            <a:noAutofit/>
          </a:bodyPr>
          <a:lstStyle>
            <a:lvl1pPr marL="0" indent="0" algn="l">
              <a:lnSpc>
                <a:spcPct val="100000"/>
              </a:lnSpc>
              <a:buNone/>
              <a:defRPr sz="1600" b="0" i="0" spc="0">
                <a:solidFill>
                  <a:schemeClr val="accent1"/>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Subheading</a:t>
            </a:r>
            <a:endParaRPr lang="en-MX"/>
          </a:p>
        </p:txBody>
      </p:sp>
      <p:sp>
        <p:nvSpPr>
          <p:cNvPr id="8" name="Text Placeholder 2">
            <a:extLst>
              <a:ext uri="{FF2B5EF4-FFF2-40B4-BE49-F238E27FC236}">
                <a16:creationId xmlns:a16="http://schemas.microsoft.com/office/drawing/2014/main" id="{02B96085-FF86-A044-A894-144CB13F7421}"/>
              </a:ext>
            </a:extLst>
          </p:cNvPr>
          <p:cNvSpPr>
            <a:spLocks noGrp="1"/>
          </p:cNvSpPr>
          <p:nvPr>
            <p:ph type="body" sz="quarter" idx="27" hasCustomPrompt="1"/>
          </p:nvPr>
        </p:nvSpPr>
        <p:spPr>
          <a:xfrm>
            <a:off x="6096000" y="1553817"/>
            <a:ext cx="5287950" cy="4427883"/>
          </a:xfrm>
          <a:prstGeom prst="rect">
            <a:avLst/>
          </a:prstGeom>
        </p:spPr>
        <p:txBody>
          <a:bodyPr lIns="0" tIns="0" rIns="0" bIns="0">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0" i="0">
                <a:solidFill>
                  <a:schemeClr val="tx2"/>
                </a:solidFill>
                <a:latin typeface="Arial" panose="020B0604020202020204" pitchFamily="34" charset="0"/>
                <a:cs typeface="Arial" panose="020B0604020202020204" pitchFamily="34" charset="0"/>
              </a:defRPr>
            </a:lvl1pPr>
            <a:lvl2pPr marL="457200" indent="0">
              <a:buNone/>
              <a:defRPr sz="1600">
                <a:solidFill>
                  <a:schemeClr val="tx2"/>
                </a:solidFill>
                <a:latin typeface="TWK Everett" panose="020B0204000000000000" pitchFamily="34" charset="77"/>
                <a:cs typeface="Arial" panose="020B0604020202020204" pitchFamily="34" charset="0"/>
              </a:defRPr>
            </a:lvl2pPr>
            <a:lvl3pPr marL="914400" indent="0">
              <a:buNone/>
              <a:defRPr sz="1400">
                <a:solidFill>
                  <a:schemeClr val="tx2"/>
                </a:solidFill>
                <a:latin typeface="TWK Everett" panose="020B0204000000000000" pitchFamily="34" charset="77"/>
                <a:cs typeface="Arial" panose="020B0604020202020204" pitchFamily="34" charset="0"/>
              </a:defRPr>
            </a:lvl3pPr>
            <a:lvl4pPr marL="1371600" indent="0">
              <a:buNone/>
              <a:defRPr sz="1200">
                <a:solidFill>
                  <a:schemeClr val="tx2"/>
                </a:solidFill>
                <a:latin typeface="TWK Everett" panose="020B0204000000000000" pitchFamily="34" charset="77"/>
                <a:cs typeface="Arial" panose="020B0604020202020204" pitchFamily="34" charset="0"/>
              </a:defRPr>
            </a:lvl4pPr>
            <a:lvl5pPr marL="1828800" indent="0">
              <a:buNone/>
              <a:defRPr sz="1200">
                <a:solidFill>
                  <a:schemeClr val="tx2"/>
                </a:solidFill>
                <a:latin typeface="TWK Everett" panose="020B0204000000000000" pitchFamily="34" charset="77"/>
                <a:cs typeface="Arial" panose="020B0604020202020204" pitchFamily="34" charset="0"/>
              </a:defRPr>
            </a:lvl5pPr>
          </a:lstStyle>
          <a:p>
            <a:pPr lvl="0"/>
            <a:r>
              <a:rPr lang="en-US" dirty="0"/>
              <a:t>Add body text here</a:t>
            </a:r>
          </a:p>
        </p:txBody>
      </p:sp>
      <p:sp>
        <p:nvSpPr>
          <p:cNvPr id="9" name="Text Placeholder 11">
            <a:extLst>
              <a:ext uri="{FF2B5EF4-FFF2-40B4-BE49-F238E27FC236}">
                <a16:creationId xmlns:a16="http://schemas.microsoft.com/office/drawing/2014/main" id="{DA89E937-1421-E842-A0E8-02E5F0C583CE}"/>
              </a:ext>
            </a:extLst>
          </p:cNvPr>
          <p:cNvSpPr>
            <a:spLocks noGrp="1"/>
          </p:cNvSpPr>
          <p:nvPr>
            <p:ph type="body" sz="quarter" idx="28" hasCustomPrompt="1"/>
          </p:nvPr>
        </p:nvSpPr>
        <p:spPr>
          <a:xfrm>
            <a:off x="6096001" y="1163403"/>
            <a:ext cx="5287950" cy="323492"/>
          </a:xfrm>
          <a:prstGeom prst="rect">
            <a:avLst/>
          </a:prstGeom>
        </p:spPr>
        <p:txBody>
          <a:bodyPr lIns="0" tIns="0" rIns="0" bIns="0">
            <a:noAutofit/>
          </a:bodyPr>
          <a:lstStyle>
            <a:lvl1pPr marL="0" indent="0" algn="l">
              <a:lnSpc>
                <a:spcPct val="100000"/>
              </a:lnSpc>
              <a:buNone/>
              <a:defRPr sz="1600" b="0" i="0" spc="0">
                <a:solidFill>
                  <a:schemeClr val="accent1"/>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Subheading</a:t>
            </a:r>
            <a:endParaRPr lang="en-MX"/>
          </a:p>
        </p:txBody>
      </p:sp>
      <p:sp>
        <p:nvSpPr>
          <p:cNvPr id="10" name="Text Placeholder 24">
            <a:extLst>
              <a:ext uri="{FF2B5EF4-FFF2-40B4-BE49-F238E27FC236}">
                <a16:creationId xmlns:a16="http://schemas.microsoft.com/office/drawing/2014/main" id="{9474CD7F-534B-C44D-B92D-F04F0062BB7F}"/>
              </a:ext>
            </a:extLst>
          </p:cNvPr>
          <p:cNvSpPr>
            <a:spLocks noGrp="1"/>
          </p:cNvSpPr>
          <p:nvPr>
            <p:ph type="body" sz="quarter" idx="21" hasCustomPrompt="1"/>
          </p:nvPr>
        </p:nvSpPr>
        <p:spPr>
          <a:xfrm>
            <a:off x="190500" y="182563"/>
            <a:ext cx="4046538" cy="285750"/>
          </a:xfrm>
        </p:spPr>
        <p:txBody>
          <a:bodyPr lIns="0" tIns="0" rIns="0" bIns="0">
            <a:noAutofit/>
          </a:bodyPr>
          <a:lstStyle>
            <a:lvl1pPr marL="0" indent="0">
              <a:buNone/>
              <a:defRPr sz="20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Section title</a:t>
            </a:r>
          </a:p>
        </p:txBody>
      </p:sp>
      <p:sp>
        <p:nvSpPr>
          <p:cNvPr id="11" name="Text Placeholder 24">
            <a:extLst>
              <a:ext uri="{FF2B5EF4-FFF2-40B4-BE49-F238E27FC236}">
                <a16:creationId xmlns:a16="http://schemas.microsoft.com/office/drawing/2014/main" id="{F5E916E7-8C0F-9447-84BE-D34970C80D22}"/>
              </a:ext>
            </a:extLst>
          </p:cNvPr>
          <p:cNvSpPr>
            <a:spLocks noGrp="1"/>
          </p:cNvSpPr>
          <p:nvPr>
            <p:ph type="body" sz="quarter" idx="22" hasCustomPrompt="1"/>
          </p:nvPr>
        </p:nvSpPr>
        <p:spPr>
          <a:xfrm>
            <a:off x="190500" y="457554"/>
            <a:ext cx="4046538" cy="285750"/>
          </a:xfrm>
        </p:spPr>
        <p:txBody>
          <a:bodyPr lIns="0" tIns="0" rIns="0" bIns="0">
            <a:noAutofit/>
          </a:bodyPr>
          <a:lstStyle>
            <a:lvl1pPr marL="0" indent="0">
              <a:buNone/>
              <a:defRPr sz="2000">
                <a:solidFill>
                  <a:schemeClr val="accent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Heading</a:t>
            </a:r>
          </a:p>
        </p:txBody>
      </p:sp>
      <p:pic>
        <p:nvPicPr>
          <p:cNvPr id="12" name="Picture 11">
            <a:extLst>
              <a:ext uri="{FF2B5EF4-FFF2-40B4-BE49-F238E27FC236}">
                <a16:creationId xmlns:a16="http://schemas.microsoft.com/office/drawing/2014/main" id="{62F63B7B-2CE4-EA4D-A2B5-002A2C0583DC}"/>
              </a:ext>
            </a:extLst>
          </p:cNvPr>
          <p:cNvPicPr>
            <a:picLocks noChangeAspect="1"/>
          </p:cNvPicPr>
          <p:nvPr userDrawn="1"/>
        </p:nvPicPr>
        <p:blipFill>
          <a:blip r:embed="rId2"/>
          <a:stretch>
            <a:fillRect/>
          </a:stretch>
        </p:blipFill>
        <p:spPr>
          <a:xfrm>
            <a:off x="205368" y="6493758"/>
            <a:ext cx="730344" cy="232382"/>
          </a:xfrm>
          <a:prstGeom prst="rect">
            <a:avLst/>
          </a:prstGeom>
        </p:spPr>
      </p:pic>
    </p:spTree>
    <p:extLst>
      <p:ext uri="{BB962C8B-B14F-4D97-AF65-F5344CB8AC3E}">
        <p14:creationId xmlns:p14="http://schemas.microsoft.com/office/powerpoint/2010/main" val="318034816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asic Content Three Column">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F603504-E5DC-E342-B6E5-6499E055BA5A}"/>
              </a:ext>
            </a:extLst>
          </p:cNvPr>
          <p:cNvSpPr>
            <a:spLocks noGrp="1"/>
          </p:cNvSpPr>
          <p:nvPr>
            <p:ph type="sldNum" sz="quarter" idx="10"/>
          </p:nvPr>
        </p:nvSpPr>
        <p:spPr/>
        <p:txBody>
          <a:bodyPr/>
          <a:lstStyle/>
          <a:p>
            <a:fld id="{BB55D76A-9B6E-CD41-ABBE-F6C938295BAD}" type="slidenum">
              <a:rPr lang="en-US" smtClean="0"/>
              <a:pPr/>
              <a:t>‹#›</a:t>
            </a:fld>
            <a:endParaRPr lang="en-US" dirty="0"/>
          </a:p>
        </p:txBody>
      </p:sp>
      <p:sp>
        <p:nvSpPr>
          <p:cNvPr id="4" name="Text Placeholder 3">
            <a:extLst>
              <a:ext uri="{FF2B5EF4-FFF2-40B4-BE49-F238E27FC236}">
                <a16:creationId xmlns:a16="http://schemas.microsoft.com/office/drawing/2014/main" id="{1EC4FAA9-7CB7-CF42-BECC-885E8DE48329}"/>
              </a:ext>
            </a:extLst>
          </p:cNvPr>
          <p:cNvSpPr>
            <a:spLocks noGrp="1"/>
          </p:cNvSpPr>
          <p:nvPr>
            <p:ph type="body" sz="quarter" idx="14" hasCustomPrompt="1"/>
          </p:nvPr>
        </p:nvSpPr>
        <p:spPr>
          <a:xfrm>
            <a:off x="6096000" y="6534316"/>
            <a:ext cx="1219200" cy="134059"/>
          </a:xfrm>
        </p:spPr>
        <p:txBody>
          <a:bodyPr lIns="0" tIns="0" rIns="0" bIns="0">
            <a:noAutofit/>
          </a:bodyPr>
          <a:lstStyle>
            <a:lvl1pPr marL="0" indent="0" algn="r">
              <a:buNone/>
              <a:defRPr sz="900">
                <a:solidFill>
                  <a:schemeClr val="tx2"/>
                </a:solidFill>
              </a:defRPr>
            </a:lvl1pPr>
            <a:lvl2pPr marL="457200" indent="0">
              <a:buFont typeface="Arial" panose="020B0604020202020204" pitchFamily="34" charset="0"/>
              <a:buNone/>
              <a:defRPr/>
            </a:lvl2pPr>
          </a:lstStyle>
          <a:p>
            <a:pPr lvl="0"/>
            <a:r>
              <a:rPr lang="en-US" dirty="0"/>
              <a:t>04.08.21</a:t>
            </a:r>
          </a:p>
        </p:txBody>
      </p:sp>
      <p:sp>
        <p:nvSpPr>
          <p:cNvPr id="6" name="Text Placeholder 2">
            <a:extLst>
              <a:ext uri="{FF2B5EF4-FFF2-40B4-BE49-F238E27FC236}">
                <a16:creationId xmlns:a16="http://schemas.microsoft.com/office/drawing/2014/main" id="{AB9055CB-6CA5-2D49-B09E-1EA176EAB536}"/>
              </a:ext>
            </a:extLst>
          </p:cNvPr>
          <p:cNvSpPr>
            <a:spLocks noGrp="1"/>
          </p:cNvSpPr>
          <p:nvPr>
            <p:ph type="body" sz="quarter" idx="26" hasCustomPrompt="1"/>
          </p:nvPr>
        </p:nvSpPr>
        <p:spPr>
          <a:xfrm>
            <a:off x="190499" y="1553817"/>
            <a:ext cx="3594322" cy="4427883"/>
          </a:xfrm>
          <a:prstGeom prst="rect">
            <a:avLst/>
          </a:prstGeom>
        </p:spPr>
        <p:txBody>
          <a:bodyPr lIns="0" tIns="0" rIns="0" bIns="0">
            <a:noAutofit/>
          </a:bodyPr>
          <a:lstStyle>
            <a:lvl1pPr marL="0" indent="0">
              <a:buNone/>
              <a:defRPr sz="2000" b="0" i="0">
                <a:solidFill>
                  <a:schemeClr val="tx2"/>
                </a:solidFill>
                <a:latin typeface="Arial" panose="020B0604020202020204" pitchFamily="34" charset="0"/>
                <a:cs typeface="Arial" panose="020B0604020202020204" pitchFamily="34" charset="0"/>
              </a:defRPr>
            </a:lvl1pPr>
            <a:lvl2pPr marL="457200" indent="0">
              <a:buNone/>
              <a:defRPr sz="1600">
                <a:solidFill>
                  <a:schemeClr val="tx2"/>
                </a:solidFill>
                <a:latin typeface="TWK Everett" panose="020B0204000000000000" pitchFamily="34" charset="77"/>
                <a:cs typeface="Arial" panose="020B0604020202020204" pitchFamily="34" charset="0"/>
              </a:defRPr>
            </a:lvl2pPr>
            <a:lvl3pPr marL="914400" indent="0">
              <a:buNone/>
              <a:defRPr sz="1400">
                <a:solidFill>
                  <a:schemeClr val="tx2"/>
                </a:solidFill>
                <a:latin typeface="TWK Everett" panose="020B0204000000000000" pitchFamily="34" charset="77"/>
                <a:cs typeface="Arial" panose="020B0604020202020204" pitchFamily="34" charset="0"/>
              </a:defRPr>
            </a:lvl3pPr>
            <a:lvl4pPr marL="1371600" indent="0">
              <a:buNone/>
              <a:defRPr sz="1200">
                <a:solidFill>
                  <a:schemeClr val="tx2"/>
                </a:solidFill>
                <a:latin typeface="TWK Everett" panose="020B0204000000000000" pitchFamily="34" charset="77"/>
                <a:cs typeface="Arial" panose="020B0604020202020204" pitchFamily="34" charset="0"/>
              </a:defRPr>
            </a:lvl4pPr>
            <a:lvl5pPr marL="1828800" indent="0">
              <a:buNone/>
              <a:defRPr sz="1200">
                <a:solidFill>
                  <a:schemeClr val="tx2"/>
                </a:solidFill>
                <a:latin typeface="TWK Everett" panose="020B0204000000000000" pitchFamily="34" charset="77"/>
                <a:cs typeface="Arial" panose="020B0604020202020204" pitchFamily="34" charset="0"/>
              </a:defRPr>
            </a:lvl5pPr>
          </a:lstStyle>
          <a:p>
            <a:pPr lvl="0"/>
            <a:r>
              <a:rPr lang="en-US" dirty="0"/>
              <a:t>Add body text here</a:t>
            </a:r>
          </a:p>
        </p:txBody>
      </p:sp>
      <p:sp>
        <p:nvSpPr>
          <p:cNvPr id="7" name="Text Placeholder 11">
            <a:extLst>
              <a:ext uri="{FF2B5EF4-FFF2-40B4-BE49-F238E27FC236}">
                <a16:creationId xmlns:a16="http://schemas.microsoft.com/office/drawing/2014/main" id="{EF1E4B41-BB92-7648-895C-DEDFFB103A50}"/>
              </a:ext>
            </a:extLst>
          </p:cNvPr>
          <p:cNvSpPr>
            <a:spLocks noGrp="1"/>
          </p:cNvSpPr>
          <p:nvPr>
            <p:ph type="body" sz="quarter" idx="19" hasCustomPrompt="1"/>
          </p:nvPr>
        </p:nvSpPr>
        <p:spPr>
          <a:xfrm>
            <a:off x="190500" y="1163403"/>
            <a:ext cx="3594322" cy="323492"/>
          </a:xfrm>
          <a:prstGeom prst="rect">
            <a:avLst/>
          </a:prstGeom>
        </p:spPr>
        <p:txBody>
          <a:bodyPr lIns="0" tIns="0" rIns="0" bIns="0">
            <a:noAutofit/>
          </a:bodyPr>
          <a:lstStyle>
            <a:lvl1pPr marL="0" indent="0" algn="l">
              <a:lnSpc>
                <a:spcPct val="100000"/>
              </a:lnSpc>
              <a:buNone/>
              <a:defRPr sz="1600" b="0" i="0" spc="0">
                <a:solidFill>
                  <a:schemeClr val="accent1"/>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Subheading</a:t>
            </a:r>
            <a:endParaRPr lang="en-MX"/>
          </a:p>
        </p:txBody>
      </p:sp>
      <p:sp>
        <p:nvSpPr>
          <p:cNvPr id="10" name="Text Placeholder 2">
            <a:extLst>
              <a:ext uri="{FF2B5EF4-FFF2-40B4-BE49-F238E27FC236}">
                <a16:creationId xmlns:a16="http://schemas.microsoft.com/office/drawing/2014/main" id="{1D9F453F-6146-C74A-BA9B-2FB1D4965F01}"/>
              </a:ext>
            </a:extLst>
          </p:cNvPr>
          <p:cNvSpPr>
            <a:spLocks noGrp="1"/>
          </p:cNvSpPr>
          <p:nvPr>
            <p:ph type="body" sz="quarter" idx="27" hasCustomPrompt="1"/>
          </p:nvPr>
        </p:nvSpPr>
        <p:spPr>
          <a:xfrm>
            <a:off x="4183379" y="1533414"/>
            <a:ext cx="3594322" cy="4427883"/>
          </a:xfrm>
          <a:prstGeom prst="rect">
            <a:avLst/>
          </a:prstGeom>
        </p:spPr>
        <p:txBody>
          <a:bodyPr lIns="0" tIns="0" rIns="0" bIns="0">
            <a:noAutofit/>
          </a:bodyPr>
          <a:lstStyle>
            <a:lvl1pPr marL="0" indent="0">
              <a:buNone/>
              <a:defRPr sz="2000" b="0" i="0">
                <a:solidFill>
                  <a:schemeClr val="tx2"/>
                </a:solidFill>
                <a:latin typeface="Arial" panose="020B0604020202020204" pitchFamily="34" charset="0"/>
                <a:cs typeface="Arial" panose="020B0604020202020204" pitchFamily="34" charset="0"/>
              </a:defRPr>
            </a:lvl1pPr>
            <a:lvl2pPr marL="457200" indent="0">
              <a:buNone/>
              <a:defRPr sz="1600">
                <a:solidFill>
                  <a:schemeClr val="tx2"/>
                </a:solidFill>
                <a:latin typeface="TWK Everett" panose="020B0204000000000000" pitchFamily="34" charset="77"/>
                <a:cs typeface="Arial" panose="020B0604020202020204" pitchFamily="34" charset="0"/>
              </a:defRPr>
            </a:lvl2pPr>
            <a:lvl3pPr marL="914400" indent="0">
              <a:buNone/>
              <a:defRPr sz="1400">
                <a:solidFill>
                  <a:schemeClr val="tx2"/>
                </a:solidFill>
                <a:latin typeface="TWK Everett" panose="020B0204000000000000" pitchFamily="34" charset="77"/>
                <a:cs typeface="Arial" panose="020B0604020202020204" pitchFamily="34" charset="0"/>
              </a:defRPr>
            </a:lvl3pPr>
            <a:lvl4pPr marL="1371600" indent="0">
              <a:buNone/>
              <a:defRPr sz="1200">
                <a:solidFill>
                  <a:schemeClr val="tx2"/>
                </a:solidFill>
                <a:latin typeface="TWK Everett" panose="020B0204000000000000" pitchFamily="34" charset="77"/>
                <a:cs typeface="Arial" panose="020B0604020202020204" pitchFamily="34" charset="0"/>
              </a:defRPr>
            </a:lvl4pPr>
            <a:lvl5pPr marL="1828800" indent="0">
              <a:buNone/>
              <a:defRPr sz="1200">
                <a:solidFill>
                  <a:schemeClr val="tx2"/>
                </a:solidFill>
                <a:latin typeface="TWK Everett" panose="020B0204000000000000" pitchFamily="34" charset="77"/>
                <a:cs typeface="Arial" panose="020B0604020202020204" pitchFamily="34" charset="0"/>
              </a:defRPr>
            </a:lvl5pPr>
          </a:lstStyle>
          <a:p>
            <a:pPr lvl="0"/>
            <a:r>
              <a:rPr lang="en-US" dirty="0"/>
              <a:t>Add body text here</a:t>
            </a:r>
          </a:p>
        </p:txBody>
      </p:sp>
      <p:sp>
        <p:nvSpPr>
          <p:cNvPr id="11" name="Text Placeholder 11">
            <a:extLst>
              <a:ext uri="{FF2B5EF4-FFF2-40B4-BE49-F238E27FC236}">
                <a16:creationId xmlns:a16="http://schemas.microsoft.com/office/drawing/2014/main" id="{2907C453-C89F-D54F-BE99-D59C25A87C4B}"/>
              </a:ext>
            </a:extLst>
          </p:cNvPr>
          <p:cNvSpPr>
            <a:spLocks noGrp="1"/>
          </p:cNvSpPr>
          <p:nvPr>
            <p:ph type="body" sz="quarter" idx="28" hasCustomPrompt="1"/>
          </p:nvPr>
        </p:nvSpPr>
        <p:spPr>
          <a:xfrm>
            <a:off x="4183380" y="1143000"/>
            <a:ext cx="3594322" cy="323492"/>
          </a:xfrm>
          <a:prstGeom prst="rect">
            <a:avLst/>
          </a:prstGeom>
        </p:spPr>
        <p:txBody>
          <a:bodyPr lIns="0" tIns="0" rIns="0" bIns="0">
            <a:noAutofit/>
          </a:bodyPr>
          <a:lstStyle>
            <a:lvl1pPr marL="0" indent="0" algn="l">
              <a:lnSpc>
                <a:spcPct val="100000"/>
              </a:lnSpc>
              <a:buNone/>
              <a:defRPr sz="1600" b="0" i="0" spc="0">
                <a:solidFill>
                  <a:schemeClr val="accent1"/>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Subheading</a:t>
            </a:r>
            <a:endParaRPr lang="en-MX"/>
          </a:p>
        </p:txBody>
      </p:sp>
      <p:sp>
        <p:nvSpPr>
          <p:cNvPr id="12" name="Text Placeholder 2">
            <a:extLst>
              <a:ext uri="{FF2B5EF4-FFF2-40B4-BE49-F238E27FC236}">
                <a16:creationId xmlns:a16="http://schemas.microsoft.com/office/drawing/2014/main" id="{BDE591E7-112C-8742-A1BA-5E591C303942}"/>
              </a:ext>
            </a:extLst>
          </p:cNvPr>
          <p:cNvSpPr>
            <a:spLocks noGrp="1"/>
          </p:cNvSpPr>
          <p:nvPr>
            <p:ph type="body" sz="quarter" idx="29" hasCustomPrompt="1"/>
          </p:nvPr>
        </p:nvSpPr>
        <p:spPr>
          <a:xfrm>
            <a:off x="8176258" y="1533414"/>
            <a:ext cx="3594322" cy="4427883"/>
          </a:xfrm>
          <a:prstGeom prst="rect">
            <a:avLst/>
          </a:prstGeom>
        </p:spPr>
        <p:txBody>
          <a:bodyPr lIns="0" tIns="0" rIns="0" bIns="0">
            <a:noAutofit/>
          </a:bodyPr>
          <a:lstStyle>
            <a:lvl1pPr marL="0" indent="0">
              <a:buNone/>
              <a:defRPr sz="2000" b="0" i="0">
                <a:solidFill>
                  <a:schemeClr val="tx2"/>
                </a:solidFill>
                <a:latin typeface="Arial" panose="020B0604020202020204" pitchFamily="34" charset="0"/>
                <a:cs typeface="Arial" panose="020B0604020202020204" pitchFamily="34" charset="0"/>
              </a:defRPr>
            </a:lvl1pPr>
            <a:lvl2pPr marL="457200" indent="0">
              <a:buNone/>
              <a:defRPr sz="1600">
                <a:solidFill>
                  <a:schemeClr val="tx2"/>
                </a:solidFill>
                <a:latin typeface="TWK Everett" panose="020B0204000000000000" pitchFamily="34" charset="77"/>
                <a:cs typeface="Arial" panose="020B0604020202020204" pitchFamily="34" charset="0"/>
              </a:defRPr>
            </a:lvl2pPr>
            <a:lvl3pPr marL="914400" indent="0">
              <a:buNone/>
              <a:defRPr sz="1400">
                <a:solidFill>
                  <a:schemeClr val="tx2"/>
                </a:solidFill>
                <a:latin typeface="TWK Everett" panose="020B0204000000000000" pitchFamily="34" charset="77"/>
                <a:cs typeface="Arial" panose="020B0604020202020204" pitchFamily="34" charset="0"/>
              </a:defRPr>
            </a:lvl3pPr>
            <a:lvl4pPr marL="1371600" indent="0">
              <a:buNone/>
              <a:defRPr sz="1200">
                <a:solidFill>
                  <a:schemeClr val="tx2"/>
                </a:solidFill>
                <a:latin typeface="TWK Everett" panose="020B0204000000000000" pitchFamily="34" charset="77"/>
                <a:cs typeface="Arial" panose="020B0604020202020204" pitchFamily="34" charset="0"/>
              </a:defRPr>
            </a:lvl4pPr>
            <a:lvl5pPr marL="1828800" indent="0">
              <a:buNone/>
              <a:defRPr sz="1200">
                <a:solidFill>
                  <a:schemeClr val="tx2"/>
                </a:solidFill>
                <a:latin typeface="TWK Everett" panose="020B0204000000000000" pitchFamily="34" charset="77"/>
                <a:cs typeface="Arial" panose="020B0604020202020204" pitchFamily="34" charset="0"/>
              </a:defRPr>
            </a:lvl5pPr>
          </a:lstStyle>
          <a:p>
            <a:pPr lvl="0"/>
            <a:r>
              <a:rPr lang="en-US" dirty="0"/>
              <a:t>Add body text here</a:t>
            </a:r>
          </a:p>
        </p:txBody>
      </p:sp>
      <p:sp>
        <p:nvSpPr>
          <p:cNvPr id="13" name="Text Placeholder 11">
            <a:extLst>
              <a:ext uri="{FF2B5EF4-FFF2-40B4-BE49-F238E27FC236}">
                <a16:creationId xmlns:a16="http://schemas.microsoft.com/office/drawing/2014/main" id="{F120A87D-75BD-0849-874F-766E1D7B28E6}"/>
              </a:ext>
            </a:extLst>
          </p:cNvPr>
          <p:cNvSpPr>
            <a:spLocks noGrp="1"/>
          </p:cNvSpPr>
          <p:nvPr>
            <p:ph type="body" sz="quarter" idx="30" hasCustomPrompt="1"/>
          </p:nvPr>
        </p:nvSpPr>
        <p:spPr>
          <a:xfrm>
            <a:off x="8176259" y="1143000"/>
            <a:ext cx="3594322" cy="323492"/>
          </a:xfrm>
          <a:prstGeom prst="rect">
            <a:avLst/>
          </a:prstGeom>
        </p:spPr>
        <p:txBody>
          <a:bodyPr lIns="0" tIns="0" rIns="0" bIns="0">
            <a:noAutofit/>
          </a:bodyPr>
          <a:lstStyle>
            <a:lvl1pPr marL="0" indent="0" algn="l">
              <a:lnSpc>
                <a:spcPct val="100000"/>
              </a:lnSpc>
              <a:buNone/>
              <a:defRPr sz="1600" b="0" i="0" spc="0">
                <a:solidFill>
                  <a:schemeClr val="accent1"/>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Subheading</a:t>
            </a:r>
            <a:endParaRPr lang="en-MX"/>
          </a:p>
        </p:txBody>
      </p:sp>
      <p:sp>
        <p:nvSpPr>
          <p:cNvPr id="14" name="Text Placeholder 24">
            <a:extLst>
              <a:ext uri="{FF2B5EF4-FFF2-40B4-BE49-F238E27FC236}">
                <a16:creationId xmlns:a16="http://schemas.microsoft.com/office/drawing/2014/main" id="{5E9DB98F-7410-B44E-8C69-BC5C5C654F90}"/>
              </a:ext>
            </a:extLst>
          </p:cNvPr>
          <p:cNvSpPr>
            <a:spLocks noGrp="1"/>
          </p:cNvSpPr>
          <p:nvPr>
            <p:ph type="body" sz="quarter" idx="21" hasCustomPrompt="1"/>
          </p:nvPr>
        </p:nvSpPr>
        <p:spPr>
          <a:xfrm>
            <a:off x="190500" y="182563"/>
            <a:ext cx="4046538" cy="285750"/>
          </a:xfrm>
        </p:spPr>
        <p:txBody>
          <a:bodyPr lIns="0" tIns="0" rIns="0" bIns="0">
            <a:noAutofit/>
          </a:bodyPr>
          <a:lstStyle>
            <a:lvl1pPr marL="0" indent="0">
              <a:buNone/>
              <a:defRPr sz="20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Section title</a:t>
            </a:r>
          </a:p>
        </p:txBody>
      </p:sp>
      <p:sp>
        <p:nvSpPr>
          <p:cNvPr id="15" name="Text Placeholder 24">
            <a:extLst>
              <a:ext uri="{FF2B5EF4-FFF2-40B4-BE49-F238E27FC236}">
                <a16:creationId xmlns:a16="http://schemas.microsoft.com/office/drawing/2014/main" id="{CFC13561-98CD-C84A-8A7E-F7177D86A9D4}"/>
              </a:ext>
            </a:extLst>
          </p:cNvPr>
          <p:cNvSpPr>
            <a:spLocks noGrp="1"/>
          </p:cNvSpPr>
          <p:nvPr>
            <p:ph type="body" sz="quarter" idx="22" hasCustomPrompt="1"/>
          </p:nvPr>
        </p:nvSpPr>
        <p:spPr>
          <a:xfrm>
            <a:off x="190500" y="457554"/>
            <a:ext cx="4046538" cy="285750"/>
          </a:xfrm>
        </p:spPr>
        <p:txBody>
          <a:bodyPr lIns="0" tIns="0" rIns="0" bIns="0">
            <a:noAutofit/>
          </a:bodyPr>
          <a:lstStyle>
            <a:lvl1pPr marL="0" indent="0">
              <a:buNone/>
              <a:defRPr sz="2000">
                <a:solidFill>
                  <a:schemeClr val="accent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Heading</a:t>
            </a:r>
          </a:p>
        </p:txBody>
      </p:sp>
      <p:pic>
        <p:nvPicPr>
          <p:cNvPr id="16" name="Picture 15">
            <a:extLst>
              <a:ext uri="{FF2B5EF4-FFF2-40B4-BE49-F238E27FC236}">
                <a16:creationId xmlns:a16="http://schemas.microsoft.com/office/drawing/2014/main" id="{7BA9A222-48FC-154E-888C-D4E570A54EF1}"/>
              </a:ext>
            </a:extLst>
          </p:cNvPr>
          <p:cNvPicPr>
            <a:picLocks noChangeAspect="1"/>
          </p:cNvPicPr>
          <p:nvPr userDrawn="1"/>
        </p:nvPicPr>
        <p:blipFill>
          <a:blip r:embed="rId2"/>
          <a:stretch>
            <a:fillRect/>
          </a:stretch>
        </p:blipFill>
        <p:spPr>
          <a:xfrm>
            <a:off x="205368" y="6493758"/>
            <a:ext cx="730344" cy="232382"/>
          </a:xfrm>
          <a:prstGeom prst="rect">
            <a:avLst/>
          </a:prstGeom>
        </p:spPr>
      </p:pic>
    </p:spTree>
    <p:extLst>
      <p:ext uri="{BB962C8B-B14F-4D97-AF65-F5344CB8AC3E}">
        <p14:creationId xmlns:p14="http://schemas.microsoft.com/office/powerpoint/2010/main" val="12277196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Content Two Column Layout - Dark Background">
    <p:bg>
      <p:bgPr>
        <a:solidFill>
          <a:schemeClr val="tx2"/>
        </a:solidFill>
        <a:effectLst/>
      </p:bgPr>
    </p:bg>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D09CBF45-E03A-634C-AD87-7BE07BA878D1}"/>
              </a:ext>
            </a:extLst>
          </p:cNvPr>
          <p:cNvSpPr>
            <a:spLocks noGrp="1"/>
          </p:cNvSpPr>
          <p:nvPr>
            <p:ph type="sldNum" sz="quarter" idx="12"/>
          </p:nvPr>
        </p:nvSpPr>
        <p:spPr>
          <a:xfrm>
            <a:off x="9258300" y="6534316"/>
            <a:ext cx="2743200" cy="126789"/>
          </a:xfrm>
          <a:prstGeom prst="rect">
            <a:avLst/>
          </a:prstGeom>
        </p:spPr>
        <p:txBody>
          <a:bodyPr>
            <a:noAutofit/>
          </a:bodyPr>
          <a:lstStyle>
            <a:lvl1pPr>
              <a:defRPr sz="900">
                <a:solidFill>
                  <a:schemeClr val="bg1"/>
                </a:solidFill>
              </a:defRPr>
            </a:lvl1pPr>
          </a:lstStyle>
          <a:p>
            <a:fld id="{BB55D76A-9B6E-CD41-ABBE-F6C938295BAD}" type="slidenum">
              <a:rPr lang="en-US" smtClean="0"/>
              <a:pPr/>
              <a:t>‹#›</a:t>
            </a:fld>
            <a:endParaRPr lang="en-US" dirty="0"/>
          </a:p>
        </p:txBody>
      </p:sp>
      <p:sp>
        <p:nvSpPr>
          <p:cNvPr id="6" name="Text Placeholder 3">
            <a:extLst>
              <a:ext uri="{FF2B5EF4-FFF2-40B4-BE49-F238E27FC236}">
                <a16:creationId xmlns:a16="http://schemas.microsoft.com/office/drawing/2014/main" id="{EAF8E738-B0E5-4147-9ED7-7B390097AE14}"/>
              </a:ext>
            </a:extLst>
          </p:cNvPr>
          <p:cNvSpPr>
            <a:spLocks noGrp="1"/>
          </p:cNvSpPr>
          <p:nvPr>
            <p:ph type="body" sz="quarter" idx="14" hasCustomPrompt="1"/>
          </p:nvPr>
        </p:nvSpPr>
        <p:spPr>
          <a:xfrm>
            <a:off x="6096000" y="6534316"/>
            <a:ext cx="1219200" cy="134059"/>
          </a:xfrm>
        </p:spPr>
        <p:txBody>
          <a:bodyPr lIns="0" tIns="0" rIns="0" bIns="0">
            <a:noAutofit/>
          </a:bodyPr>
          <a:lstStyle>
            <a:lvl1pPr marL="0" indent="0" algn="r">
              <a:buNone/>
              <a:defRPr sz="900">
                <a:solidFill>
                  <a:schemeClr val="bg1"/>
                </a:solidFill>
              </a:defRPr>
            </a:lvl1pPr>
            <a:lvl2pPr marL="457200" indent="0">
              <a:buFont typeface="Arial" panose="020B0604020202020204" pitchFamily="34" charset="0"/>
              <a:buNone/>
              <a:defRPr/>
            </a:lvl2pPr>
          </a:lstStyle>
          <a:p>
            <a:pPr lvl="0"/>
            <a:r>
              <a:rPr lang="en-US" dirty="0"/>
              <a:t>04.08.21</a:t>
            </a:r>
          </a:p>
        </p:txBody>
      </p:sp>
      <p:sp>
        <p:nvSpPr>
          <p:cNvPr id="10" name="Text Placeholder 2">
            <a:extLst>
              <a:ext uri="{FF2B5EF4-FFF2-40B4-BE49-F238E27FC236}">
                <a16:creationId xmlns:a16="http://schemas.microsoft.com/office/drawing/2014/main" id="{0484D51B-E147-D340-94AA-0159585A86CC}"/>
              </a:ext>
            </a:extLst>
          </p:cNvPr>
          <p:cNvSpPr>
            <a:spLocks noGrp="1"/>
          </p:cNvSpPr>
          <p:nvPr>
            <p:ph type="body" sz="quarter" idx="26" hasCustomPrompt="1"/>
          </p:nvPr>
        </p:nvSpPr>
        <p:spPr>
          <a:xfrm>
            <a:off x="190499" y="1553817"/>
            <a:ext cx="5287950" cy="4427883"/>
          </a:xfrm>
          <a:prstGeom prst="rect">
            <a:avLst/>
          </a:prstGeom>
        </p:spPr>
        <p:txBody>
          <a:bodyPr lIns="0" tIns="0" rIns="0" bIns="0">
            <a:noAutofit/>
          </a:bodyPr>
          <a:lstStyle>
            <a:lvl1pPr marL="0" indent="0">
              <a:buNone/>
              <a:defRPr sz="2000" b="0" i="0">
                <a:solidFill>
                  <a:schemeClr val="bg1"/>
                </a:solidFill>
                <a:latin typeface="Arial" panose="020B0604020202020204" pitchFamily="34" charset="0"/>
                <a:cs typeface="Arial" panose="020B0604020202020204" pitchFamily="34" charset="0"/>
              </a:defRPr>
            </a:lvl1pPr>
            <a:lvl2pPr marL="457200" indent="0">
              <a:buNone/>
              <a:defRPr sz="1600">
                <a:solidFill>
                  <a:schemeClr val="tx2"/>
                </a:solidFill>
                <a:latin typeface="TWK Everett" panose="020B0204000000000000" pitchFamily="34" charset="77"/>
                <a:cs typeface="Arial" panose="020B0604020202020204" pitchFamily="34" charset="0"/>
              </a:defRPr>
            </a:lvl2pPr>
            <a:lvl3pPr marL="914400" indent="0">
              <a:buNone/>
              <a:defRPr sz="1400">
                <a:solidFill>
                  <a:schemeClr val="tx2"/>
                </a:solidFill>
                <a:latin typeface="TWK Everett" panose="020B0204000000000000" pitchFamily="34" charset="77"/>
                <a:cs typeface="Arial" panose="020B0604020202020204" pitchFamily="34" charset="0"/>
              </a:defRPr>
            </a:lvl3pPr>
            <a:lvl4pPr marL="1371600" indent="0">
              <a:buNone/>
              <a:defRPr sz="1200">
                <a:solidFill>
                  <a:schemeClr val="tx2"/>
                </a:solidFill>
                <a:latin typeface="TWK Everett" panose="020B0204000000000000" pitchFamily="34" charset="77"/>
                <a:cs typeface="Arial" panose="020B0604020202020204" pitchFamily="34" charset="0"/>
              </a:defRPr>
            </a:lvl4pPr>
            <a:lvl5pPr marL="1828800" indent="0">
              <a:buNone/>
              <a:defRPr sz="1200">
                <a:solidFill>
                  <a:schemeClr val="tx2"/>
                </a:solidFill>
                <a:latin typeface="TWK Everett" panose="020B0204000000000000" pitchFamily="34" charset="77"/>
                <a:cs typeface="Arial" panose="020B0604020202020204" pitchFamily="34" charset="0"/>
              </a:defRPr>
            </a:lvl5pPr>
          </a:lstStyle>
          <a:p>
            <a:pPr lvl="0"/>
            <a:r>
              <a:rPr lang="en-US" dirty="0"/>
              <a:t>Add body text here</a:t>
            </a:r>
          </a:p>
        </p:txBody>
      </p:sp>
      <p:sp>
        <p:nvSpPr>
          <p:cNvPr id="11" name="Text Placeholder 11">
            <a:extLst>
              <a:ext uri="{FF2B5EF4-FFF2-40B4-BE49-F238E27FC236}">
                <a16:creationId xmlns:a16="http://schemas.microsoft.com/office/drawing/2014/main" id="{B6F5A20A-940B-EA4E-852F-F0AC74CDB701}"/>
              </a:ext>
            </a:extLst>
          </p:cNvPr>
          <p:cNvSpPr>
            <a:spLocks noGrp="1"/>
          </p:cNvSpPr>
          <p:nvPr>
            <p:ph type="body" sz="quarter" idx="19" hasCustomPrompt="1"/>
          </p:nvPr>
        </p:nvSpPr>
        <p:spPr>
          <a:xfrm>
            <a:off x="190500" y="1163403"/>
            <a:ext cx="5287950" cy="323492"/>
          </a:xfrm>
          <a:prstGeom prst="rect">
            <a:avLst/>
          </a:prstGeom>
        </p:spPr>
        <p:txBody>
          <a:bodyPr lIns="0" tIns="0" rIns="0" bIns="0">
            <a:noAutofit/>
          </a:bodyPr>
          <a:lstStyle>
            <a:lvl1pPr marL="0" indent="0" algn="l">
              <a:lnSpc>
                <a:spcPct val="100000"/>
              </a:lnSpc>
              <a:buNone/>
              <a:defRPr sz="1600" b="0" i="0" spc="0">
                <a:solidFill>
                  <a:schemeClr val="accent3"/>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Subheading</a:t>
            </a:r>
            <a:endParaRPr lang="en-MX"/>
          </a:p>
        </p:txBody>
      </p:sp>
      <p:sp>
        <p:nvSpPr>
          <p:cNvPr id="12" name="Text Placeholder 2">
            <a:extLst>
              <a:ext uri="{FF2B5EF4-FFF2-40B4-BE49-F238E27FC236}">
                <a16:creationId xmlns:a16="http://schemas.microsoft.com/office/drawing/2014/main" id="{2EE6C905-479E-7143-A084-5FE9C600BFAD}"/>
              </a:ext>
            </a:extLst>
          </p:cNvPr>
          <p:cNvSpPr>
            <a:spLocks noGrp="1"/>
          </p:cNvSpPr>
          <p:nvPr>
            <p:ph type="body" sz="quarter" idx="27" hasCustomPrompt="1"/>
          </p:nvPr>
        </p:nvSpPr>
        <p:spPr>
          <a:xfrm>
            <a:off x="6096000" y="1553817"/>
            <a:ext cx="5287950" cy="4427883"/>
          </a:xfrm>
          <a:prstGeom prst="rect">
            <a:avLst/>
          </a:prstGeom>
        </p:spPr>
        <p:txBody>
          <a:bodyPr lIns="0" tIns="0" rIns="0" bIns="0">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0" i="0">
                <a:solidFill>
                  <a:schemeClr val="bg1"/>
                </a:solidFill>
                <a:latin typeface="Arial" panose="020B0604020202020204" pitchFamily="34" charset="0"/>
                <a:cs typeface="Arial" panose="020B0604020202020204" pitchFamily="34" charset="0"/>
              </a:defRPr>
            </a:lvl1pPr>
            <a:lvl2pPr marL="457200" indent="0">
              <a:buNone/>
              <a:defRPr sz="1600">
                <a:solidFill>
                  <a:schemeClr val="tx2"/>
                </a:solidFill>
                <a:latin typeface="TWK Everett" panose="020B0204000000000000" pitchFamily="34" charset="77"/>
                <a:cs typeface="Arial" panose="020B0604020202020204" pitchFamily="34" charset="0"/>
              </a:defRPr>
            </a:lvl2pPr>
            <a:lvl3pPr marL="914400" indent="0">
              <a:buNone/>
              <a:defRPr sz="1400">
                <a:solidFill>
                  <a:schemeClr val="tx2"/>
                </a:solidFill>
                <a:latin typeface="TWK Everett" panose="020B0204000000000000" pitchFamily="34" charset="77"/>
                <a:cs typeface="Arial" panose="020B0604020202020204" pitchFamily="34" charset="0"/>
              </a:defRPr>
            </a:lvl3pPr>
            <a:lvl4pPr marL="1371600" indent="0">
              <a:buNone/>
              <a:defRPr sz="1200">
                <a:solidFill>
                  <a:schemeClr val="tx2"/>
                </a:solidFill>
                <a:latin typeface="TWK Everett" panose="020B0204000000000000" pitchFamily="34" charset="77"/>
                <a:cs typeface="Arial" panose="020B0604020202020204" pitchFamily="34" charset="0"/>
              </a:defRPr>
            </a:lvl4pPr>
            <a:lvl5pPr marL="1828800" indent="0">
              <a:buNone/>
              <a:defRPr sz="1200">
                <a:solidFill>
                  <a:schemeClr val="tx2"/>
                </a:solidFill>
                <a:latin typeface="TWK Everett" panose="020B0204000000000000" pitchFamily="34" charset="77"/>
                <a:cs typeface="Arial" panose="020B0604020202020204" pitchFamily="34" charset="0"/>
              </a:defRPr>
            </a:lvl5pPr>
          </a:lstStyle>
          <a:p>
            <a:pPr lvl="0"/>
            <a:r>
              <a:rPr lang="en-US" dirty="0"/>
              <a:t>Add body text here</a:t>
            </a:r>
          </a:p>
        </p:txBody>
      </p:sp>
      <p:sp>
        <p:nvSpPr>
          <p:cNvPr id="13" name="Text Placeholder 11">
            <a:extLst>
              <a:ext uri="{FF2B5EF4-FFF2-40B4-BE49-F238E27FC236}">
                <a16:creationId xmlns:a16="http://schemas.microsoft.com/office/drawing/2014/main" id="{42C06756-197B-3446-B518-CDCC8AF49C9A}"/>
              </a:ext>
            </a:extLst>
          </p:cNvPr>
          <p:cNvSpPr>
            <a:spLocks noGrp="1"/>
          </p:cNvSpPr>
          <p:nvPr>
            <p:ph type="body" sz="quarter" idx="28" hasCustomPrompt="1"/>
          </p:nvPr>
        </p:nvSpPr>
        <p:spPr>
          <a:xfrm>
            <a:off x="6096001" y="1163403"/>
            <a:ext cx="5287950" cy="323492"/>
          </a:xfrm>
          <a:prstGeom prst="rect">
            <a:avLst/>
          </a:prstGeom>
        </p:spPr>
        <p:txBody>
          <a:bodyPr lIns="0" tIns="0" rIns="0" bIns="0">
            <a:noAutofit/>
          </a:bodyPr>
          <a:lstStyle>
            <a:lvl1pPr marL="0" indent="0" algn="l">
              <a:lnSpc>
                <a:spcPct val="100000"/>
              </a:lnSpc>
              <a:buNone/>
              <a:defRPr sz="1600" b="0" i="0" spc="0">
                <a:solidFill>
                  <a:schemeClr val="accent3"/>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Subheading</a:t>
            </a:r>
            <a:endParaRPr lang="en-MX"/>
          </a:p>
        </p:txBody>
      </p:sp>
      <p:sp>
        <p:nvSpPr>
          <p:cNvPr id="14" name="Text Placeholder 24">
            <a:extLst>
              <a:ext uri="{FF2B5EF4-FFF2-40B4-BE49-F238E27FC236}">
                <a16:creationId xmlns:a16="http://schemas.microsoft.com/office/drawing/2014/main" id="{4B18A98A-CE33-994F-8745-0497133326D8}"/>
              </a:ext>
            </a:extLst>
          </p:cNvPr>
          <p:cNvSpPr>
            <a:spLocks noGrp="1"/>
          </p:cNvSpPr>
          <p:nvPr>
            <p:ph type="body" sz="quarter" idx="21" hasCustomPrompt="1"/>
          </p:nvPr>
        </p:nvSpPr>
        <p:spPr>
          <a:xfrm>
            <a:off x="190500" y="182563"/>
            <a:ext cx="4046538" cy="285750"/>
          </a:xfrm>
        </p:spPr>
        <p:txBody>
          <a:bodyPr lIns="0" tIns="0" rIns="0" bIns="0">
            <a:noAutofit/>
          </a:bodyPr>
          <a:lstStyle>
            <a:lvl1pPr marL="0" indent="0">
              <a:buNone/>
              <a:defRPr sz="2000">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Section title</a:t>
            </a:r>
          </a:p>
        </p:txBody>
      </p:sp>
      <p:sp>
        <p:nvSpPr>
          <p:cNvPr id="15" name="Text Placeholder 24">
            <a:extLst>
              <a:ext uri="{FF2B5EF4-FFF2-40B4-BE49-F238E27FC236}">
                <a16:creationId xmlns:a16="http://schemas.microsoft.com/office/drawing/2014/main" id="{94DE7DC6-24AB-6B4B-9F2F-2F6FF1D3FD11}"/>
              </a:ext>
            </a:extLst>
          </p:cNvPr>
          <p:cNvSpPr>
            <a:spLocks noGrp="1"/>
          </p:cNvSpPr>
          <p:nvPr>
            <p:ph type="body" sz="quarter" idx="22" hasCustomPrompt="1"/>
          </p:nvPr>
        </p:nvSpPr>
        <p:spPr>
          <a:xfrm>
            <a:off x="190500" y="457554"/>
            <a:ext cx="4046538" cy="285750"/>
          </a:xfrm>
        </p:spPr>
        <p:txBody>
          <a:bodyPr lIns="0" tIns="0" rIns="0" bIns="0">
            <a:noAutofit/>
          </a:bodyPr>
          <a:lstStyle>
            <a:lvl1pPr marL="0" indent="0">
              <a:buNone/>
              <a:defRPr sz="200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Heading</a:t>
            </a:r>
          </a:p>
        </p:txBody>
      </p:sp>
      <p:pic>
        <p:nvPicPr>
          <p:cNvPr id="16" name="Picture 15">
            <a:extLst>
              <a:ext uri="{FF2B5EF4-FFF2-40B4-BE49-F238E27FC236}">
                <a16:creationId xmlns:a16="http://schemas.microsoft.com/office/drawing/2014/main" id="{9450D230-A2D4-C54B-9864-2B71765232E0}"/>
              </a:ext>
            </a:extLst>
          </p:cNvPr>
          <p:cNvPicPr>
            <a:picLocks noChangeAspect="1"/>
          </p:cNvPicPr>
          <p:nvPr userDrawn="1"/>
        </p:nvPicPr>
        <p:blipFill>
          <a:blip r:embed="rId2"/>
          <a:stretch>
            <a:fillRect/>
          </a:stretch>
        </p:blipFill>
        <p:spPr>
          <a:xfrm>
            <a:off x="205368" y="6493758"/>
            <a:ext cx="730344" cy="232381"/>
          </a:xfrm>
          <a:prstGeom prst="rect">
            <a:avLst/>
          </a:prstGeom>
        </p:spPr>
      </p:pic>
    </p:spTree>
    <p:extLst>
      <p:ext uri="{BB962C8B-B14F-4D97-AF65-F5344CB8AC3E}">
        <p14:creationId xmlns:p14="http://schemas.microsoft.com/office/powerpoint/2010/main" val="120867610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F603504-E5DC-E342-B6E5-6499E055BA5A}"/>
              </a:ext>
            </a:extLst>
          </p:cNvPr>
          <p:cNvSpPr>
            <a:spLocks noGrp="1"/>
          </p:cNvSpPr>
          <p:nvPr>
            <p:ph type="sldNum" sz="quarter" idx="10"/>
          </p:nvPr>
        </p:nvSpPr>
        <p:spPr/>
        <p:txBody>
          <a:bodyPr/>
          <a:lstStyle/>
          <a:p>
            <a:fld id="{BB55D76A-9B6E-CD41-ABBE-F6C938295BAD}" type="slidenum">
              <a:rPr lang="en-US" smtClean="0"/>
              <a:pPr/>
              <a:t>‹#›</a:t>
            </a:fld>
            <a:endParaRPr lang="en-US" dirty="0"/>
          </a:p>
        </p:txBody>
      </p:sp>
      <p:sp>
        <p:nvSpPr>
          <p:cNvPr id="4" name="Text Placeholder 3">
            <a:extLst>
              <a:ext uri="{FF2B5EF4-FFF2-40B4-BE49-F238E27FC236}">
                <a16:creationId xmlns:a16="http://schemas.microsoft.com/office/drawing/2014/main" id="{1EC4FAA9-7CB7-CF42-BECC-885E8DE48329}"/>
              </a:ext>
            </a:extLst>
          </p:cNvPr>
          <p:cNvSpPr>
            <a:spLocks noGrp="1"/>
          </p:cNvSpPr>
          <p:nvPr>
            <p:ph type="body" sz="quarter" idx="14" hasCustomPrompt="1"/>
          </p:nvPr>
        </p:nvSpPr>
        <p:spPr>
          <a:xfrm>
            <a:off x="6096000" y="6534316"/>
            <a:ext cx="1219200" cy="134059"/>
          </a:xfrm>
        </p:spPr>
        <p:txBody>
          <a:bodyPr lIns="0" tIns="0" rIns="0" bIns="0">
            <a:noAutofit/>
          </a:bodyPr>
          <a:lstStyle>
            <a:lvl1pPr marL="0" indent="0" algn="r">
              <a:buNone/>
              <a:defRPr sz="900">
                <a:solidFill>
                  <a:schemeClr val="tx2"/>
                </a:solidFill>
              </a:defRPr>
            </a:lvl1pPr>
            <a:lvl2pPr marL="457200" indent="0">
              <a:buFont typeface="Arial" panose="020B0604020202020204" pitchFamily="34" charset="0"/>
              <a:buNone/>
              <a:defRPr/>
            </a:lvl2pPr>
          </a:lstStyle>
          <a:p>
            <a:pPr lvl="0"/>
            <a:r>
              <a:rPr lang="en-US" dirty="0"/>
              <a:t>04.08.21</a:t>
            </a:r>
          </a:p>
        </p:txBody>
      </p:sp>
      <p:sp>
        <p:nvSpPr>
          <p:cNvPr id="6" name="Text Placeholder 24">
            <a:extLst>
              <a:ext uri="{FF2B5EF4-FFF2-40B4-BE49-F238E27FC236}">
                <a16:creationId xmlns:a16="http://schemas.microsoft.com/office/drawing/2014/main" id="{68E3C84A-25C6-824B-B30E-DC5AD0A505AD}"/>
              </a:ext>
            </a:extLst>
          </p:cNvPr>
          <p:cNvSpPr>
            <a:spLocks noGrp="1"/>
          </p:cNvSpPr>
          <p:nvPr>
            <p:ph type="body" sz="quarter" idx="21" hasCustomPrompt="1"/>
          </p:nvPr>
        </p:nvSpPr>
        <p:spPr>
          <a:xfrm>
            <a:off x="190500" y="182563"/>
            <a:ext cx="4046538" cy="285750"/>
          </a:xfrm>
        </p:spPr>
        <p:txBody>
          <a:bodyPr lIns="0" tIns="0" rIns="0" bIns="0">
            <a:noAutofit/>
          </a:bodyPr>
          <a:lstStyle>
            <a:lvl1pPr marL="0" indent="0">
              <a:buNone/>
              <a:defRPr sz="20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Section title</a:t>
            </a:r>
          </a:p>
        </p:txBody>
      </p:sp>
      <p:sp>
        <p:nvSpPr>
          <p:cNvPr id="7" name="Text Placeholder 24">
            <a:extLst>
              <a:ext uri="{FF2B5EF4-FFF2-40B4-BE49-F238E27FC236}">
                <a16:creationId xmlns:a16="http://schemas.microsoft.com/office/drawing/2014/main" id="{542FEA59-84E4-A74D-9041-E1CFF3D1A709}"/>
              </a:ext>
            </a:extLst>
          </p:cNvPr>
          <p:cNvSpPr>
            <a:spLocks noGrp="1"/>
          </p:cNvSpPr>
          <p:nvPr>
            <p:ph type="body" sz="quarter" idx="22" hasCustomPrompt="1"/>
          </p:nvPr>
        </p:nvSpPr>
        <p:spPr>
          <a:xfrm>
            <a:off x="190500" y="457554"/>
            <a:ext cx="4046538" cy="285750"/>
          </a:xfrm>
        </p:spPr>
        <p:txBody>
          <a:bodyPr lIns="0" tIns="0" rIns="0" bIns="0">
            <a:noAutofit/>
          </a:bodyPr>
          <a:lstStyle>
            <a:lvl1pPr marL="0" indent="0">
              <a:buNone/>
              <a:defRPr sz="2000">
                <a:solidFill>
                  <a:schemeClr val="accent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Heading</a:t>
            </a:r>
          </a:p>
        </p:txBody>
      </p:sp>
      <p:pic>
        <p:nvPicPr>
          <p:cNvPr id="8" name="Picture 7">
            <a:extLst>
              <a:ext uri="{FF2B5EF4-FFF2-40B4-BE49-F238E27FC236}">
                <a16:creationId xmlns:a16="http://schemas.microsoft.com/office/drawing/2014/main" id="{73CBF913-44F4-5341-AABE-5D743704A8CE}"/>
              </a:ext>
            </a:extLst>
          </p:cNvPr>
          <p:cNvPicPr>
            <a:picLocks noChangeAspect="1"/>
          </p:cNvPicPr>
          <p:nvPr userDrawn="1"/>
        </p:nvPicPr>
        <p:blipFill>
          <a:blip r:embed="rId2"/>
          <a:stretch>
            <a:fillRect/>
          </a:stretch>
        </p:blipFill>
        <p:spPr>
          <a:xfrm>
            <a:off x="205368" y="6493758"/>
            <a:ext cx="730344" cy="232382"/>
          </a:xfrm>
          <a:prstGeom prst="rect">
            <a:avLst/>
          </a:prstGeom>
        </p:spPr>
      </p:pic>
    </p:spTree>
    <p:extLst>
      <p:ext uri="{BB962C8B-B14F-4D97-AF65-F5344CB8AC3E}">
        <p14:creationId xmlns:p14="http://schemas.microsoft.com/office/powerpoint/2010/main" val="225254323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W Header and Footer">
    <p:bg>
      <p:bgPr>
        <a:solidFill>
          <a:schemeClr val="bg1"/>
        </a:solidFill>
        <a:effectLst/>
      </p:bgPr>
    </p:bg>
    <p:spTree>
      <p:nvGrpSpPr>
        <p:cNvPr id="1" name=""/>
        <p:cNvGrpSpPr/>
        <p:nvPr/>
      </p:nvGrpSpPr>
      <p:grpSpPr>
        <a:xfrm>
          <a:off x="0" y="0"/>
          <a:ext cx="0" cy="0"/>
          <a:chOff x="0" y="0"/>
          <a:chExt cx="0" cy="0"/>
        </a:xfrm>
      </p:grpSpPr>
      <p:sp>
        <p:nvSpPr>
          <p:cNvPr id="8" name="Text Placeholder 24">
            <a:extLst>
              <a:ext uri="{FF2B5EF4-FFF2-40B4-BE49-F238E27FC236}">
                <a16:creationId xmlns:a16="http://schemas.microsoft.com/office/drawing/2014/main" id="{E793E787-42D8-CD4A-88D2-EFC75AE2AA9C}"/>
              </a:ext>
            </a:extLst>
          </p:cNvPr>
          <p:cNvSpPr>
            <a:spLocks noGrp="1"/>
          </p:cNvSpPr>
          <p:nvPr>
            <p:ph type="body" sz="quarter" idx="21" hasCustomPrompt="1"/>
          </p:nvPr>
        </p:nvSpPr>
        <p:spPr>
          <a:xfrm>
            <a:off x="190500" y="182563"/>
            <a:ext cx="4046538" cy="285750"/>
          </a:xfrm>
        </p:spPr>
        <p:txBody>
          <a:bodyPr lIns="0" tIns="0" rIns="0" bIns="0">
            <a:noAutofit/>
          </a:bodyPr>
          <a:lstStyle>
            <a:lvl1pPr marL="0" indent="0">
              <a:buNone/>
              <a:defRPr sz="20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Section title</a:t>
            </a:r>
          </a:p>
        </p:txBody>
      </p:sp>
      <p:sp>
        <p:nvSpPr>
          <p:cNvPr id="9" name="Text Placeholder 24">
            <a:extLst>
              <a:ext uri="{FF2B5EF4-FFF2-40B4-BE49-F238E27FC236}">
                <a16:creationId xmlns:a16="http://schemas.microsoft.com/office/drawing/2014/main" id="{F97262B8-2966-0D46-B792-83ECE80FC83E}"/>
              </a:ext>
            </a:extLst>
          </p:cNvPr>
          <p:cNvSpPr>
            <a:spLocks noGrp="1"/>
          </p:cNvSpPr>
          <p:nvPr>
            <p:ph type="body" sz="quarter" idx="22" hasCustomPrompt="1"/>
          </p:nvPr>
        </p:nvSpPr>
        <p:spPr>
          <a:xfrm>
            <a:off x="190500" y="457554"/>
            <a:ext cx="4046538" cy="285750"/>
          </a:xfrm>
        </p:spPr>
        <p:txBody>
          <a:bodyPr lIns="0" tIns="0" rIns="0" bIns="0">
            <a:noAutofit/>
          </a:bodyPr>
          <a:lstStyle>
            <a:lvl1pPr marL="0" indent="0">
              <a:buNone/>
              <a:defRPr sz="2000">
                <a:solidFill>
                  <a:schemeClr val="accent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Heading</a:t>
            </a:r>
          </a:p>
        </p:txBody>
      </p:sp>
      <p:sp>
        <p:nvSpPr>
          <p:cNvPr id="10" name="Slide Number Placeholder 5">
            <a:extLst>
              <a:ext uri="{FF2B5EF4-FFF2-40B4-BE49-F238E27FC236}">
                <a16:creationId xmlns:a16="http://schemas.microsoft.com/office/drawing/2014/main" id="{EA31EB35-69AE-F840-8EDD-1E567FB60363}"/>
              </a:ext>
            </a:extLst>
          </p:cNvPr>
          <p:cNvSpPr>
            <a:spLocks noGrp="1"/>
          </p:cNvSpPr>
          <p:nvPr>
            <p:ph type="sldNum" sz="quarter" idx="12"/>
          </p:nvPr>
        </p:nvSpPr>
        <p:spPr>
          <a:xfrm>
            <a:off x="9258300" y="6534316"/>
            <a:ext cx="2743200" cy="126789"/>
          </a:xfrm>
          <a:prstGeom prst="rect">
            <a:avLst/>
          </a:prstGeom>
        </p:spPr>
        <p:txBody>
          <a:bodyPr>
            <a:noAutofit/>
          </a:bodyPr>
          <a:lstStyle>
            <a:lvl1pPr>
              <a:defRPr sz="900">
                <a:solidFill>
                  <a:schemeClr val="tx2"/>
                </a:solidFill>
              </a:defRPr>
            </a:lvl1pPr>
          </a:lstStyle>
          <a:p>
            <a:fld id="{BB55D76A-9B6E-CD41-ABBE-F6C938295BAD}" type="slidenum">
              <a:rPr lang="en-US" smtClean="0"/>
              <a:pPr/>
              <a:t>‹#›</a:t>
            </a:fld>
            <a:endParaRPr lang="en-US" dirty="0"/>
          </a:p>
        </p:txBody>
      </p:sp>
      <p:sp>
        <p:nvSpPr>
          <p:cNvPr id="12" name="Text Placeholder 3">
            <a:extLst>
              <a:ext uri="{FF2B5EF4-FFF2-40B4-BE49-F238E27FC236}">
                <a16:creationId xmlns:a16="http://schemas.microsoft.com/office/drawing/2014/main" id="{4B37FC60-80B5-DE4F-A83C-D2F99064FD7B}"/>
              </a:ext>
            </a:extLst>
          </p:cNvPr>
          <p:cNvSpPr>
            <a:spLocks noGrp="1"/>
          </p:cNvSpPr>
          <p:nvPr>
            <p:ph type="body" sz="quarter" idx="14" hasCustomPrompt="1"/>
          </p:nvPr>
        </p:nvSpPr>
        <p:spPr>
          <a:xfrm>
            <a:off x="6096000" y="6534316"/>
            <a:ext cx="1219200" cy="134059"/>
          </a:xfrm>
        </p:spPr>
        <p:txBody>
          <a:bodyPr lIns="0" tIns="0" rIns="0" bIns="0">
            <a:noAutofit/>
          </a:bodyPr>
          <a:lstStyle>
            <a:lvl1pPr marL="0" indent="0" algn="r">
              <a:buNone/>
              <a:defRPr sz="900">
                <a:solidFill>
                  <a:schemeClr val="tx2"/>
                </a:solidFill>
              </a:defRPr>
            </a:lvl1pPr>
            <a:lvl2pPr marL="457200" indent="0">
              <a:buFont typeface="Arial" panose="020B0604020202020204" pitchFamily="34" charset="0"/>
              <a:buNone/>
              <a:defRPr/>
            </a:lvl2pPr>
          </a:lstStyle>
          <a:p>
            <a:pPr lvl="0"/>
            <a:r>
              <a:rPr lang="en-US" dirty="0"/>
              <a:t>04.08.21</a:t>
            </a:r>
          </a:p>
        </p:txBody>
      </p:sp>
      <p:pic>
        <p:nvPicPr>
          <p:cNvPr id="7" name="Picture 6">
            <a:extLst>
              <a:ext uri="{FF2B5EF4-FFF2-40B4-BE49-F238E27FC236}">
                <a16:creationId xmlns:a16="http://schemas.microsoft.com/office/drawing/2014/main" id="{97BA2E2D-9037-9244-8533-BBA8A4349209}"/>
              </a:ext>
            </a:extLst>
          </p:cNvPr>
          <p:cNvPicPr>
            <a:picLocks noChangeAspect="1"/>
          </p:cNvPicPr>
          <p:nvPr userDrawn="1"/>
        </p:nvPicPr>
        <p:blipFill>
          <a:blip r:embed="rId2"/>
          <a:stretch>
            <a:fillRect/>
          </a:stretch>
        </p:blipFill>
        <p:spPr>
          <a:xfrm>
            <a:off x="205368" y="6493758"/>
            <a:ext cx="730344" cy="232382"/>
          </a:xfrm>
          <a:prstGeom prst="rect">
            <a:avLst/>
          </a:prstGeom>
        </p:spPr>
      </p:pic>
    </p:spTree>
    <p:extLst>
      <p:ext uri="{BB962C8B-B14F-4D97-AF65-F5344CB8AC3E}">
        <p14:creationId xmlns:p14="http://schemas.microsoft.com/office/powerpoint/2010/main" val="1597343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Divider">
    <p:bg>
      <p:bgPr>
        <a:solidFill>
          <a:schemeClr val="tx2"/>
        </a:solidFill>
        <a:effectLst/>
      </p:bgPr>
    </p:bg>
    <p:spTree>
      <p:nvGrpSpPr>
        <p:cNvPr id="1" name=""/>
        <p:cNvGrpSpPr/>
        <p:nvPr/>
      </p:nvGrpSpPr>
      <p:grpSpPr>
        <a:xfrm>
          <a:off x="0" y="0"/>
          <a:ext cx="0" cy="0"/>
          <a:chOff x="0" y="0"/>
          <a:chExt cx="0" cy="0"/>
        </a:xfrm>
      </p:grpSpPr>
      <p:sp>
        <p:nvSpPr>
          <p:cNvPr id="18" name="Content Placeholder 2">
            <a:extLst>
              <a:ext uri="{FF2B5EF4-FFF2-40B4-BE49-F238E27FC236}">
                <a16:creationId xmlns:a16="http://schemas.microsoft.com/office/drawing/2014/main" id="{F8A78571-3B6A-804A-9424-90782341222A}"/>
              </a:ext>
            </a:extLst>
          </p:cNvPr>
          <p:cNvSpPr>
            <a:spLocks noGrp="1"/>
          </p:cNvSpPr>
          <p:nvPr>
            <p:ph idx="16" hasCustomPrompt="1"/>
          </p:nvPr>
        </p:nvSpPr>
        <p:spPr>
          <a:xfrm>
            <a:off x="2131943" y="1864312"/>
            <a:ext cx="7267237" cy="1834029"/>
          </a:xfrm>
        </p:spPr>
        <p:txBody>
          <a:bodyPr lIns="0" tIns="0" rIns="0" bIns="0" anchor="t">
            <a:noAutofit/>
          </a:bodyPr>
          <a:lstStyle>
            <a:lvl1pPr marL="0" indent="0">
              <a:lnSpc>
                <a:spcPct val="100000"/>
              </a:lnSpc>
              <a:buNone/>
              <a:defRPr sz="6700">
                <a:ln w="12700">
                  <a:noFill/>
                </a:ln>
                <a:solidFill>
                  <a:schemeClr val="accent4"/>
                </a:solidFill>
              </a:defRPr>
            </a:lvl1pPr>
          </a:lstStyle>
          <a:p>
            <a:pPr lvl="0"/>
            <a:r>
              <a:rPr lang="en-US" dirty="0"/>
              <a:t>Place presentation section title here</a:t>
            </a:r>
          </a:p>
          <a:p>
            <a:pPr lvl="0"/>
            <a:endParaRPr lang="en-US" dirty="0"/>
          </a:p>
        </p:txBody>
      </p:sp>
      <p:sp>
        <p:nvSpPr>
          <p:cNvPr id="19" name="Content Placeholder 2">
            <a:extLst>
              <a:ext uri="{FF2B5EF4-FFF2-40B4-BE49-F238E27FC236}">
                <a16:creationId xmlns:a16="http://schemas.microsoft.com/office/drawing/2014/main" id="{067CC0A5-3F5F-4B48-9F76-D069280A1AA0}"/>
              </a:ext>
            </a:extLst>
          </p:cNvPr>
          <p:cNvSpPr>
            <a:spLocks noGrp="1"/>
          </p:cNvSpPr>
          <p:nvPr>
            <p:ph idx="17" hasCustomPrompt="1"/>
          </p:nvPr>
        </p:nvSpPr>
        <p:spPr>
          <a:xfrm>
            <a:off x="190500" y="1861671"/>
            <a:ext cx="1200978" cy="1834029"/>
          </a:xfrm>
        </p:spPr>
        <p:txBody>
          <a:bodyPr lIns="0" tIns="0" rIns="0" bIns="0" anchor="t">
            <a:noAutofit/>
          </a:bodyPr>
          <a:lstStyle>
            <a:lvl1pPr marL="0" indent="0">
              <a:lnSpc>
                <a:spcPct val="100000"/>
              </a:lnSpc>
              <a:buNone/>
              <a:defRPr sz="6700" b="1" i="0">
                <a:ln w="12700">
                  <a:solidFill>
                    <a:schemeClr val="accent6"/>
                  </a:solidFill>
                </a:ln>
                <a:noFill/>
                <a:latin typeface="Arial" panose="020B0604020202020204" pitchFamily="34" charset="0"/>
              </a:defRPr>
            </a:lvl1pPr>
          </a:lstStyle>
          <a:p>
            <a:pPr lvl="0"/>
            <a:r>
              <a:rPr lang="en-US" dirty="0"/>
              <a:t>01</a:t>
            </a:r>
          </a:p>
        </p:txBody>
      </p:sp>
      <p:sp>
        <p:nvSpPr>
          <p:cNvPr id="9" name="Slide Number Placeholder 5">
            <a:extLst>
              <a:ext uri="{FF2B5EF4-FFF2-40B4-BE49-F238E27FC236}">
                <a16:creationId xmlns:a16="http://schemas.microsoft.com/office/drawing/2014/main" id="{6DBA2578-9071-1F47-8D9D-238771F9B607}"/>
              </a:ext>
            </a:extLst>
          </p:cNvPr>
          <p:cNvSpPr>
            <a:spLocks noGrp="1"/>
          </p:cNvSpPr>
          <p:nvPr>
            <p:ph type="sldNum" sz="quarter" idx="12"/>
          </p:nvPr>
        </p:nvSpPr>
        <p:spPr>
          <a:xfrm>
            <a:off x="9258300" y="6534316"/>
            <a:ext cx="2743200" cy="126789"/>
          </a:xfrm>
          <a:prstGeom prst="rect">
            <a:avLst/>
          </a:prstGeom>
        </p:spPr>
        <p:txBody>
          <a:bodyPr>
            <a:noAutofit/>
          </a:bodyPr>
          <a:lstStyle>
            <a:lvl1pPr>
              <a:defRPr sz="900">
                <a:solidFill>
                  <a:schemeClr val="bg1"/>
                </a:solidFill>
              </a:defRPr>
            </a:lvl1pPr>
          </a:lstStyle>
          <a:p>
            <a:fld id="{BB55D76A-9B6E-CD41-ABBE-F6C938295BAD}" type="slidenum">
              <a:rPr lang="en-US" smtClean="0"/>
              <a:pPr/>
              <a:t>‹#›</a:t>
            </a:fld>
            <a:endParaRPr lang="en-US" dirty="0"/>
          </a:p>
        </p:txBody>
      </p:sp>
      <p:sp>
        <p:nvSpPr>
          <p:cNvPr id="10" name="Text Placeholder 3">
            <a:extLst>
              <a:ext uri="{FF2B5EF4-FFF2-40B4-BE49-F238E27FC236}">
                <a16:creationId xmlns:a16="http://schemas.microsoft.com/office/drawing/2014/main" id="{2519E3E9-DC1F-254A-8259-EB3855F80BD5}"/>
              </a:ext>
            </a:extLst>
          </p:cNvPr>
          <p:cNvSpPr>
            <a:spLocks noGrp="1"/>
          </p:cNvSpPr>
          <p:nvPr>
            <p:ph type="body" sz="quarter" idx="14" hasCustomPrompt="1"/>
          </p:nvPr>
        </p:nvSpPr>
        <p:spPr>
          <a:xfrm>
            <a:off x="6096000" y="6534316"/>
            <a:ext cx="1219200" cy="134059"/>
          </a:xfrm>
        </p:spPr>
        <p:txBody>
          <a:bodyPr lIns="0" tIns="0" rIns="0" bIns="0">
            <a:noAutofit/>
          </a:bodyPr>
          <a:lstStyle>
            <a:lvl1pPr marL="0" indent="0" algn="r">
              <a:buNone/>
              <a:defRPr sz="900">
                <a:solidFill>
                  <a:schemeClr val="bg1"/>
                </a:solidFill>
              </a:defRPr>
            </a:lvl1pPr>
            <a:lvl2pPr marL="457200" indent="0">
              <a:buFont typeface="Arial" panose="020B0604020202020204" pitchFamily="34" charset="0"/>
              <a:buNone/>
              <a:defRPr/>
            </a:lvl2pPr>
          </a:lstStyle>
          <a:p>
            <a:pPr lvl="0"/>
            <a:r>
              <a:rPr lang="en-US" dirty="0"/>
              <a:t>04.08.21</a:t>
            </a:r>
          </a:p>
        </p:txBody>
      </p:sp>
      <p:pic>
        <p:nvPicPr>
          <p:cNvPr id="7" name="Picture 6">
            <a:extLst>
              <a:ext uri="{FF2B5EF4-FFF2-40B4-BE49-F238E27FC236}">
                <a16:creationId xmlns:a16="http://schemas.microsoft.com/office/drawing/2014/main" id="{41F13047-9FDA-194E-91DD-9A7D2C3EF160}"/>
              </a:ext>
            </a:extLst>
          </p:cNvPr>
          <p:cNvPicPr>
            <a:picLocks noChangeAspect="1"/>
          </p:cNvPicPr>
          <p:nvPr userDrawn="1"/>
        </p:nvPicPr>
        <p:blipFill>
          <a:blip r:embed="rId2"/>
          <a:stretch>
            <a:fillRect/>
          </a:stretch>
        </p:blipFill>
        <p:spPr>
          <a:xfrm>
            <a:off x="205368" y="6493758"/>
            <a:ext cx="730344" cy="232381"/>
          </a:xfrm>
          <a:prstGeom prst="rect">
            <a:avLst/>
          </a:prstGeom>
        </p:spPr>
      </p:pic>
    </p:spTree>
    <p:extLst>
      <p:ext uri="{BB962C8B-B14F-4D97-AF65-F5344CB8AC3E}">
        <p14:creationId xmlns:p14="http://schemas.microsoft.com/office/powerpoint/2010/main" val="2854136158"/>
      </p:ext>
    </p:extLst>
  </p:cSld>
  <p:clrMapOvr>
    <a:masterClrMapping/>
  </p:clrMapOvr>
  <p:extLst>
    <p:ext uri="{DCECCB84-F9BA-43D5-87BE-67443E8EF086}">
      <p15:sldGuideLst xmlns:p15="http://schemas.microsoft.com/office/powerpoint/2012/main">
        <p15:guide id="1" pos="3840">
          <p15:clr>
            <a:srgbClr val="FBAE40"/>
          </p15:clr>
        </p15:guide>
        <p15:guide id="2" pos="336">
          <p15:clr>
            <a:srgbClr val="FBAE40"/>
          </p15:clr>
        </p15:guide>
        <p15:guide id="3" orient="horz" pos="3984">
          <p15:clr>
            <a:srgbClr val="FBAE40"/>
          </p15:clr>
        </p15:guide>
        <p15:guide id="4" orient="horz" pos="1176" userDrawn="1">
          <p15:clr>
            <a:srgbClr val="FBAE40"/>
          </p15:clr>
        </p15:guide>
        <p15:guide id="5" pos="3940" userDrawn="1">
          <p15:clr>
            <a:srgbClr val="FBAE40"/>
          </p15:clr>
        </p15:guide>
        <p15:guide id="6" orient="horz" pos="2328"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Green Footer">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8355532D-E3A8-6940-A851-2B488F09A410}"/>
              </a:ext>
            </a:extLst>
          </p:cNvPr>
          <p:cNvSpPr>
            <a:spLocks noGrp="1"/>
          </p:cNvSpPr>
          <p:nvPr>
            <p:ph type="sldNum" sz="quarter" idx="12"/>
          </p:nvPr>
        </p:nvSpPr>
        <p:spPr>
          <a:xfrm>
            <a:off x="9258300" y="6534316"/>
            <a:ext cx="2743200" cy="126789"/>
          </a:xfrm>
          <a:prstGeom prst="rect">
            <a:avLst/>
          </a:prstGeom>
        </p:spPr>
        <p:txBody>
          <a:bodyPr>
            <a:noAutofit/>
          </a:bodyPr>
          <a:lstStyle>
            <a:lvl1pPr>
              <a:defRPr sz="900">
                <a:solidFill>
                  <a:schemeClr val="tx2"/>
                </a:solidFill>
              </a:defRPr>
            </a:lvl1pPr>
          </a:lstStyle>
          <a:p>
            <a:fld id="{BB55D76A-9B6E-CD41-ABBE-F6C938295BAD}" type="slidenum">
              <a:rPr lang="en-US" smtClean="0"/>
              <a:pPr/>
              <a:t>‹#›</a:t>
            </a:fld>
            <a:endParaRPr lang="en-US" dirty="0"/>
          </a:p>
        </p:txBody>
      </p:sp>
      <p:sp>
        <p:nvSpPr>
          <p:cNvPr id="6" name="Text Placeholder 3">
            <a:extLst>
              <a:ext uri="{FF2B5EF4-FFF2-40B4-BE49-F238E27FC236}">
                <a16:creationId xmlns:a16="http://schemas.microsoft.com/office/drawing/2014/main" id="{CB354536-DC76-7545-8B0E-F7FE291397E8}"/>
              </a:ext>
            </a:extLst>
          </p:cNvPr>
          <p:cNvSpPr>
            <a:spLocks noGrp="1"/>
          </p:cNvSpPr>
          <p:nvPr>
            <p:ph type="body" sz="quarter" idx="14" hasCustomPrompt="1"/>
          </p:nvPr>
        </p:nvSpPr>
        <p:spPr>
          <a:xfrm>
            <a:off x="6096000" y="6534316"/>
            <a:ext cx="1219200" cy="134059"/>
          </a:xfrm>
        </p:spPr>
        <p:txBody>
          <a:bodyPr lIns="0" tIns="0" rIns="0" bIns="0">
            <a:noAutofit/>
          </a:bodyPr>
          <a:lstStyle>
            <a:lvl1pPr marL="0" indent="0" algn="r">
              <a:buNone/>
              <a:defRPr sz="900">
                <a:solidFill>
                  <a:schemeClr val="tx2"/>
                </a:solidFill>
              </a:defRPr>
            </a:lvl1pPr>
            <a:lvl2pPr marL="457200" indent="0">
              <a:buFont typeface="Arial" panose="020B0604020202020204" pitchFamily="34" charset="0"/>
              <a:buNone/>
              <a:defRPr/>
            </a:lvl2pPr>
          </a:lstStyle>
          <a:p>
            <a:pPr lvl="0"/>
            <a:r>
              <a:rPr lang="en-US" dirty="0"/>
              <a:t>04.08.21</a:t>
            </a:r>
          </a:p>
        </p:txBody>
      </p:sp>
      <p:pic>
        <p:nvPicPr>
          <p:cNvPr id="7" name="Picture 6">
            <a:extLst>
              <a:ext uri="{FF2B5EF4-FFF2-40B4-BE49-F238E27FC236}">
                <a16:creationId xmlns:a16="http://schemas.microsoft.com/office/drawing/2014/main" id="{C9915CD4-5169-0A4F-A8BE-E3D87B389862}"/>
              </a:ext>
            </a:extLst>
          </p:cNvPr>
          <p:cNvPicPr>
            <a:picLocks noChangeAspect="1"/>
          </p:cNvPicPr>
          <p:nvPr userDrawn="1"/>
        </p:nvPicPr>
        <p:blipFill>
          <a:blip r:embed="rId2"/>
          <a:stretch>
            <a:fillRect/>
          </a:stretch>
        </p:blipFill>
        <p:spPr>
          <a:xfrm>
            <a:off x="205368" y="6493758"/>
            <a:ext cx="730344" cy="232382"/>
          </a:xfrm>
          <a:prstGeom prst="rect">
            <a:avLst/>
          </a:prstGeom>
        </p:spPr>
      </p:pic>
    </p:spTree>
    <p:extLst>
      <p:ext uri="{BB962C8B-B14F-4D97-AF65-F5344CB8AC3E}">
        <p14:creationId xmlns:p14="http://schemas.microsoft.com/office/powerpoint/2010/main" val="374315651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Red Footer">
    <p:bg>
      <p:bgPr>
        <a:solidFill>
          <a:schemeClr val="tx2"/>
        </a:solidFill>
        <a:effectLst/>
      </p:bgPr>
    </p:bg>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40874E0C-2263-7849-9782-2593ACAFA491}"/>
              </a:ext>
            </a:extLst>
          </p:cNvPr>
          <p:cNvSpPr>
            <a:spLocks noGrp="1"/>
          </p:cNvSpPr>
          <p:nvPr>
            <p:ph type="sldNum" sz="quarter" idx="12"/>
          </p:nvPr>
        </p:nvSpPr>
        <p:spPr>
          <a:xfrm>
            <a:off x="9258300" y="6534316"/>
            <a:ext cx="2743200" cy="126789"/>
          </a:xfrm>
          <a:prstGeom prst="rect">
            <a:avLst/>
          </a:prstGeom>
        </p:spPr>
        <p:txBody>
          <a:bodyPr>
            <a:noAutofit/>
          </a:bodyPr>
          <a:lstStyle>
            <a:lvl1pPr>
              <a:defRPr sz="900">
                <a:solidFill>
                  <a:schemeClr val="bg1"/>
                </a:solidFill>
              </a:defRPr>
            </a:lvl1pPr>
          </a:lstStyle>
          <a:p>
            <a:fld id="{BB55D76A-9B6E-CD41-ABBE-F6C938295BAD}" type="slidenum">
              <a:rPr lang="en-US" smtClean="0"/>
              <a:pPr/>
              <a:t>‹#›</a:t>
            </a:fld>
            <a:endParaRPr lang="en-US" dirty="0"/>
          </a:p>
        </p:txBody>
      </p:sp>
      <p:sp>
        <p:nvSpPr>
          <p:cNvPr id="6" name="Text Placeholder 3">
            <a:extLst>
              <a:ext uri="{FF2B5EF4-FFF2-40B4-BE49-F238E27FC236}">
                <a16:creationId xmlns:a16="http://schemas.microsoft.com/office/drawing/2014/main" id="{4C078FD4-ADF7-6347-A23C-05F61272F839}"/>
              </a:ext>
            </a:extLst>
          </p:cNvPr>
          <p:cNvSpPr>
            <a:spLocks noGrp="1"/>
          </p:cNvSpPr>
          <p:nvPr>
            <p:ph type="body" sz="quarter" idx="14" hasCustomPrompt="1"/>
          </p:nvPr>
        </p:nvSpPr>
        <p:spPr>
          <a:xfrm>
            <a:off x="6096000" y="6534316"/>
            <a:ext cx="1219200" cy="134059"/>
          </a:xfrm>
        </p:spPr>
        <p:txBody>
          <a:bodyPr lIns="0" tIns="0" rIns="0" bIns="0">
            <a:noAutofit/>
          </a:bodyPr>
          <a:lstStyle>
            <a:lvl1pPr marL="0" indent="0" algn="r">
              <a:buNone/>
              <a:defRPr sz="900">
                <a:solidFill>
                  <a:schemeClr val="bg1"/>
                </a:solidFill>
              </a:defRPr>
            </a:lvl1pPr>
            <a:lvl2pPr marL="457200" indent="0">
              <a:buFont typeface="Arial" panose="020B0604020202020204" pitchFamily="34" charset="0"/>
              <a:buNone/>
              <a:defRPr/>
            </a:lvl2pPr>
          </a:lstStyle>
          <a:p>
            <a:pPr lvl="0"/>
            <a:r>
              <a:rPr lang="en-US" dirty="0"/>
              <a:t>04.08.21</a:t>
            </a:r>
          </a:p>
        </p:txBody>
      </p:sp>
      <p:pic>
        <p:nvPicPr>
          <p:cNvPr id="7" name="Picture 6">
            <a:extLst>
              <a:ext uri="{FF2B5EF4-FFF2-40B4-BE49-F238E27FC236}">
                <a16:creationId xmlns:a16="http://schemas.microsoft.com/office/drawing/2014/main" id="{30B392F8-4D5F-1A48-8E2A-970969B8642E}"/>
              </a:ext>
            </a:extLst>
          </p:cNvPr>
          <p:cNvPicPr>
            <a:picLocks noChangeAspect="1"/>
          </p:cNvPicPr>
          <p:nvPr userDrawn="1"/>
        </p:nvPicPr>
        <p:blipFill>
          <a:blip r:embed="rId2"/>
          <a:stretch>
            <a:fillRect/>
          </a:stretch>
        </p:blipFill>
        <p:spPr>
          <a:xfrm>
            <a:off x="205368" y="6493758"/>
            <a:ext cx="730344" cy="232381"/>
          </a:xfrm>
          <a:prstGeom prst="rect">
            <a:avLst/>
          </a:prstGeom>
        </p:spPr>
      </p:pic>
    </p:spTree>
    <p:extLst>
      <p:ext uri="{BB962C8B-B14F-4D97-AF65-F5344CB8AC3E}">
        <p14:creationId xmlns:p14="http://schemas.microsoft.com/office/powerpoint/2010/main" val="142327730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3-3_Title and Content">
    <p:spTree>
      <p:nvGrpSpPr>
        <p:cNvPr id="1" name=""/>
        <p:cNvGrpSpPr/>
        <p:nvPr/>
      </p:nvGrpSpPr>
      <p:grpSpPr>
        <a:xfrm>
          <a:off x="0" y="0"/>
          <a:ext cx="0" cy="0"/>
          <a:chOff x="0" y="0"/>
          <a:chExt cx="0" cy="0"/>
        </a:xfrm>
      </p:grpSpPr>
      <p:sp>
        <p:nvSpPr>
          <p:cNvPr id="20" name="Rectangle 19"/>
          <p:cNvSpPr/>
          <p:nvPr userDrawn="1"/>
        </p:nvSpPr>
        <p:spPr>
          <a:xfrm flipV="1">
            <a:off x="0" y="0"/>
            <a:ext cx="12192000" cy="1714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50" tIns="28575" rIns="57150" bIns="28575" numCol="1" spcCol="0" rtlCol="0" fromWordArt="0" anchor="ctr" anchorCtr="0" forceAA="0" compatLnSpc="1">
            <a:prstTxWarp prst="textNoShape">
              <a:avLst/>
            </a:prstTxWarp>
            <a:noAutofit/>
          </a:bodyPr>
          <a:lstStyle/>
          <a:p>
            <a:pPr algn="ctr"/>
            <a:endParaRPr lang="en-US" sz="1125" b="0" i="0" dirty="0">
              <a:latin typeface="Arial Regular" charset="0"/>
            </a:endParaRPr>
          </a:p>
        </p:txBody>
      </p:sp>
      <p:sp>
        <p:nvSpPr>
          <p:cNvPr id="2" name="Title 1"/>
          <p:cNvSpPr>
            <a:spLocks noGrp="1"/>
          </p:cNvSpPr>
          <p:nvPr>
            <p:ph type="title" hasCustomPrompt="1"/>
          </p:nvPr>
        </p:nvSpPr>
        <p:spPr>
          <a:xfrm>
            <a:off x="381000" y="571500"/>
            <a:ext cx="10287000" cy="952500"/>
          </a:xfrm>
        </p:spPr>
        <p:txBody>
          <a:bodyPr>
            <a:noAutofit/>
          </a:bodyPr>
          <a:lstStyle/>
          <a:p>
            <a:r>
              <a:rPr lang="en-US" dirty="0"/>
              <a:t>Click to edit Master title style</a:t>
            </a:r>
            <a:br>
              <a:rPr lang="en-US" dirty="0"/>
            </a:br>
            <a:endParaRPr lang="en-US" dirty="0"/>
          </a:p>
        </p:txBody>
      </p:sp>
      <p:sp>
        <p:nvSpPr>
          <p:cNvPr id="3" name="Content Placeholder 2"/>
          <p:cNvSpPr>
            <a:spLocks noGrp="1"/>
          </p:cNvSpPr>
          <p:nvPr>
            <p:ph idx="1"/>
          </p:nvPr>
        </p:nvSpPr>
        <p:spPr>
          <a:xfrm>
            <a:off x="381001" y="1714500"/>
            <a:ext cx="5524500" cy="4381500"/>
          </a:xfrm>
        </p:spPr>
        <p:txBody>
          <a:bodyPr>
            <a:noAutofit/>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11"/>
          </p:nvPr>
        </p:nvSpPr>
        <p:spPr>
          <a:xfrm>
            <a:off x="381000" y="220980"/>
            <a:ext cx="5486400" cy="228600"/>
          </a:xfrm>
        </p:spPr>
        <p:txBody>
          <a:bodyPr tIns="0">
            <a:noAutofit/>
          </a:bodyPr>
          <a:lstStyle>
            <a:lvl1pPr>
              <a:defRPr sz="1000">
                <a:solidFill>
                  <a:schemeClr val="accent1"/>
                </a:solidFill>
              </a:defRPr>
            </a:lvl1pPr>
            <a:lvl2pPr>
              <a:defRPr sz="1000">
                <a:solidFill>
                  <a:schemeClr val="accent1"/>
                </a:solidFill>
              </a:defRPr>
            </a:lvl2pPr>
            <a:lvl3pPr>
              <a:defRPr sz="1000">
                <a:solidFill>
                  <a:schemeClr val="accent1"/>
                </a:solidFill>
              </a:defRPr>
            </a:lvl3pPr>
            <a:lvl4pPr>
              <a:defRPr sz="1000">
                <a:solidFill>
                  <a:schemeClr val="accent1"/>
                </a:solidFill>
              </a:defRPr>
            </a:lvl4pPr>
          </a:lstStyle>
          <a:p>
            <a:pPr lvl="0"/>
            <a:r>
              <a:rPr lang="en-US" dirty="0"/>
              <a:t>Click to edit Master text styles</a:t>
            </a:r>
          </a:p>
        </p:txBody>
      </p:sp>
      <p:sp>
        <p:nvSpPr>
          <p:cNvPr id="10" name="Content Placeholder 2"/>
          <p:cNvSpPr>
            <a:spLocks noGrp="1"/>
          </p:cNvSpPr>
          <p:nvPr>
            <p:ph idx="13"/>
          </p:nvPr>
        </p:nvSpPr>
        <p:spPr>
          <a:xfrm>
            <a:off x="6096000" y="1714500"/>
            <a:ext cx="5715000" cy="4381500"/>
          </a:xfrm>
        </p:spPr>
        <p:txBody>
          <a:bodyPr>
            <a:noAutofit/>
          </a:bodyPr>
          <a:lstStyle>
            <a:lvl1pPr>
              <a:defRPr>
                <a:solidFill>
                  <a:schemeClr val="tx1"/>
                </a:solidFill>
                <a:latin typeface="+mn-lt"/>
              </a:defRPr>
            </a:lvl1pPr>
            <a:lvl2pPr>
              <a:defRPr>
                <a:solidFill>
                  <a:schemeClr val="tx1"/>
                </a:solidFill>
                <a:latin typeface="+mn-lt"/>
              </a:defRPr>
            </a:lvl2pPr>
            <a:lvl3pPr>
              <a:defRPr>
                <a:solidFill>
                  <a:schemeClr val="tx1"/>
                </a:solidFill>
                <a:latin typeface="+mn-lt"/>
              </a:defRPr>
            </a:lvl3pPr>
            <a:lvl4pPr>
              <a:defRPr>
                <a:solidFill>
                  <a:schemeClr val="tx1"/>
                </a:solidFill>
                <a:latin typeface="+mn-lt"/>
              </a:defRPr>
            </a:lvl4pPr>
            <a:lvl5pPr>
              <a:defRPr>
                <a:solidFill>
                  <a:schemeClr val="tx1"/>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5">
            <a:extLst>
              <a:ext uri="{FF2B5EF4-FFF2-40B4-BE49-F238E27FC236}">
                <a16:creationId xmlns:a16="http://schemas.microsoft.com/office/drawing/2014/main" id="{6FAFB4A4-D379-434A-90A6-BCC1C164084D}"/>
              </a:ext>
            </a:extLst>
          </p:cNvPr>
          <p:cNvSpPr>
            <a:spLocks noGrp="1"/>
          </p:cNvSpPr>
          <p:nvPr>
            <p:ph type="sldNum" sz="quarter" idx="12"/>
          </p:nvPr>
        </p:nvSpPr>
        <p:spPr>
          <a:xfrm>
            <a:off x="9956432" y="6400800"/>
            <a:ext cx="2057400" cy="260307"/>
          </a:xfrm>
          <a:prstGeom prst="rect">
            <a:avLst/>
          </a:prstGeom>
        </p:spPr>
        <p:txBody>
          <a:bodyPr>
            <a:noAutofit/>
          </a:bodyPr>
          <a:lstStyle>
            <a:lvl1pPr>
              <a:defRPr sz="1200" b="1">
                <a:solidFill>
                  <a:schemeClr val="tx2">
                    <a:lumMod val="90000"/>
                    <a:lumOff val="10000"/>
                  </a:schemeClr>
                </a:solidFill>
              </a:defRPr>
            </a:lvl1pPr>
          </a:lstStyle>
          <a:p>
            <a:fld id="{BB55D76A-9B6E-CD41-ABBE-F6C938295BAD}" type="slidenum">
              <a:rPr lang="en-US" smtClean="0"/>
              <a:pPr/>
              <a:t>‹#›</a:t>
            </a:fld>
            <a:endParaRPr lang="en-US" dirty="0"/>
          </a:p>
        </p:txBody>
      </p:sp>
    </p:spTree>
    <p:extLst>
      <p:ext uri="{BB962C8B-B14F-4D97-AF65-F5344CB8AC3E}">
        <p14:creationId xmlns:p14="http://schemas.microsoft.com/office/powerpoint/2010/main" val="350135229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End slide_light">
    <p:bg>
      <p:bgPr>
        <a:solidFill>
          <a:schemeClr val="bg2"/>
        </a:solidFill>
        <a:effectLst/>
      </p:bgPr>
    </p:bg>
    <p:spTree>
      <p:nvGrpSpPr>
        <p:cNvPr id="1" name=""/>
        <p:cNvGrpSpPr/>
        <p:nvPr/>
      </p:nvGrpSpPr>
      <p:grpSpPr>
        <a:xfrm>
          <a:off x="0" y="0"/>
          <a:ext cx="0" cy="0"/>
          <a:chOff x="0" y="0"/>
          <a:chExt cx="0" cy="0"/>
        </a:xfrm>
      </p:grpSpPr>
      <p:pic>
        <p:nvPicPr>
          <p:cNvPr id="3" name="Picture 2" descr="Logo&#10;&#10;Description automatically generated">
            <a:extLst>
              <a:ext uri="{FF2B5EF4-FFF2-40B4-BE49-F238E27FC236}">
                <a16:creationId xmlns:a16="http://schemas.microsoft.com/office/drawing/2014/main" id="{426C86C5-B40E-4D52-B218-AEC8DDCD56FC}"/>
              </a:ext>
            </a:extLst>
          </p:cNvPr>
          <p:cNvPicPr>
            <a:picLocks noChangeAspect="1"/>
          </p:cNvPicPr>
          <p:nvPr userDrawn="1"/>
        </p:nvPicPr>
        <p:blipFill>
          <a:blip r:embed="rId2"/>
          <a:stretch>
            <a:fillRect/>
          </a:stretch>
        </p:blipFill>
        <p:spPr>
          <a:xfrm>
            <a:off x="4800600" y="2438400"/>
            <a:ext cx="3048000" cy="1714498"/>
          </a:xfrm>
          <a:prstGeom prst="rect">
            <a:avLst/>
          </a:prstGeom>
        </p:spPr>
      </p:pic>
      <p:pic>
        <p:nvPicPr>
          <p:cNvPr id="6" name="Picture 5" descr="Logo&#10;&#10;Description automatically generated">
            <a:extLst>
              <a:ext uri="{FF2B5EF4-FFF2-40B4-BE49-F238E27FC236}">
                <a16:creationId xmlns:a16="http://schemas.microsoft.com/office/drawing/2014/main" id="{A4E3ED2B-AE5C-48EC-A7E1-5C92425B73EF}"/>
              </a:ext>
            </a:extLst>
          </p:cNvPr>
          <p:cNvPicPr>
            <a:picLocks noChangeAspect="1"/>
          </p:cNvPicPr>
          <p:nvPr userDrawn="1"/>
        </p:nvPicPr>
        <p:blipFill>
          <a:blip r:embed="rId2"/>
          <a:stretch>
            <a:fillRect/>
          </a:stretch>
        </p:blipFill>
        <p:spPr>
          <a:xfrm>
            <a:off x="142875" y="6300520"/>
            <a:ext cx="623459" cy="467594"/>
          </a:xfrm>
          <a:prstGeom prst="rect">
            <a:avLst/>
          </a:prstGeom>
        </p:spPr>
      </p:pic>
      <p:sp>
        <p:nvSpPr>
          <p:cNvPr id="8" name="Slide Number Placeholder 5">
            <a:extLst>
              <a:ext uri="{FF2B5EF4-FFF2-40B4-BE49-F238E27FC236}">
                <a16:creationId xmlns:a16="http://schemas.microsoft.com/office/drawing/2014/main" id="{E8E0B7C2-EAC3-49A7-92AA-E561AAAF4826}"/>
              </a:ext>
            </a:extLst>
          </p:cNvPr>
          <p:cNvSpPr>
            <a:spLocks noGrp="1"/>
          </p:cNvSpPr>
          <p:nvPr>
            <p:ph type="sldNum" sz="quarter" idx="12"/>
          </p:nvPr>
        </p:nvSpPr>
        <p:spPr>
          <a:xfrm>
            <a:off x="9956432" y="6400800"/>
            <a:ext cx="2057400" cy="260307"/>
          </a:xfrm>
          <a:prstGeom prst="rect">
            <a:avLst/>
          </a:prstGeom>
        </p:spPr>
        <p:txBody>
          <a:bodyPr>
            <a:noAutofit/>
          </a:bodyPr>
          <a:lstStyle>
            <a:lvl1pPr>
              <a:defRPr sz="1200" b="1">
                <a:solidFill>
                  <a:schemeClr val="tx2">
                    <a:lumMod val="90000"/>
                    <a:lumOff val="10000"/>
                  </a:schemeClr>
                </a:solidFill>
              </a:defRPr>
            </a:lvl1pPr>
          </a:lstStyle>
          <a:p>
            <a:fld id="{BB55D76A-9B6E-CD41-ABBE-F6C938295BAD}" type="slidenum">
              <a:rPr lang="en-US" smtClean="0"/>
              <a:pPr/>
              <a:t>‹#›</a:t>
            </a:fld>
            <a:endParaRPr lang="en-US" dirty="0"/>
          </a:p>
        </p:txBody>
      </p:sp>
    </p:spTree>
    <p:extLst>
      <p:ext uri="{BB962C8B-B14F-4D97-AF65-F5344CB8AC3E}">
        <p14:creationId xmlns:p14="http://schemas.microsoft.com/office/powerpoint/2010/main" val="40940051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No columns">
    <p:spTree>
      <p:nvGrpSpPr>
        <p:cNvPr id="1" name=""/>
        <p:cNvGrpSpPr/>
        <p:nvPr/>
      </p:nvGrpSpPr>
      <p:grpSpPr>
        <a:xfrm>
          <a:off x="0" y="0"/>
          <a:ext cx="0" cy="0"/>
          <a:chOff x="0" y="0"/>
          <a:chExt cx="0" cy="0"/>
        </a:xfrm>
      </p:grpSpPr>
      <p:sp>
        <p:nvSpPr>
          <p:cNvPr id="2" name="Title 1"/>
          <p:cNvSpPr>
            <a:spLocks noGrp="1"/>
          </p:cNvSpPr>
          <p:nvPr>
            <p:ph type="title"/>
          </p:nvPr>
        </p:nvSpPr>
        <p:spPr>
          <a:xfrm>
            <a:off x="514181" y="317163"/>
            <a:ext cx="11291184" cy="420628"/>
          </a:xfrm>
        </p:spPr>
        <p:txBody>
          <a:body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B8BB03F5-DEDF-DD41-958D-90D60A89AC39}"/>
              </a:ext>
            </a:extLst>
          </p:cNvPr>
          <p:cNvSpPr>
            <a:spLocks noGrp="1"/>
          </p:cNvSpPr>
          <p:nvPr>
            <p:ph type="body" sz="quarter" idx="10" hasCustomPrompt="1"/>
          </p:nvPr>
        </p:nvSpPr>
        <p:spPr>
          <a:xfrm>
            <a:off x="514183" y="1299028"/>
            <a:ext cx="11290300" cy="4877405"/>
          </a:xfrm>
        </p:spPr>
        <p:txBody>
          <a:bodyPr/>
          <a:lstStyle>
            <a:lvl1pPr>
              <a:defRPr b="1"/>
            </a:lvl1pPr>
            <a:lvl2pPr marL="610461" indent="-293019">
              <a:buFont typeface="IBM Plex Sans" panose="020B0503050000000000" pitchFamily="34" charset="0"/>
              <a:buChar char="−"/>
              <a:defRPr/>
            </a:lvl2pPr>
            <a:lvl3pPr marL="994744" indent="-232812">
              <a:buSzPct val="90000"/>
              <a:buFont typeface="Arial" panose="020B0604020202020204" pitchFamily="34" charset="0"/>
              <a:buChar char="•"/>
              <a:tabLst/>
              <a:defRPr/>
            </a:lvl3pPr>
          </a:lstStyle>
          <a:p>
            <a:pPr lvl="0"/>
            <a:r>
              <a:rPr lang="en-US" dirty="0"/>
              <a:t>Lorem Ipsum</a:t>
            </a:r>
          </a:p>
          <a:p>
            <a:pPr lvl="1"/>
            <a:r>
              <a:rPr lang="en-US" dirty="0"/>
              <a:t>Second level</a:t>
            </a:r>
          </a:p>
          <a:p>
            <a:pPr lvl="2"/>
            <a:r>
              <a:rPr lang="en-US" dirty="0"/>
              <a:t>Third level</a:t>
            </a:r>
          </a:p>
        </p:txBody>
      </p:sp>
    </p:spTree>
    <p:extLst>
      <p:ext uri="{BB962C8B-B14F-4D97-AF65-F5344CB8AC3E}">
        <p14:creationId xmlns:p14="http://schemas.microsoft.com/office/powerpoint/2010/main" val="4183108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A14206-8F94-F74F-9E18-B76A2B17131F}"/>
              </a:ext>
            </a:extLst>
          </p:cNvPr>
          <p:cNvSpPr>
            <a:spLocks noGrp="1"/>
          </p:cNvSpPr>
          <p:nvPr>
            <p:ph idx="1" hasCustomPrompt="1"/>
          </p:nvPr>
        </p:nvSpPr>
        <p:spPr>
          <a:xfrm>
            <a:off x="190500" y="1232133"/>
            <a:ext cx="1455420" cy="4114902"/>
          </a:xfrm>
        </p:spPr>
        <p:txBody>
          <a:bodyPr lIns="0" tIns="0" rIns="0" bIns="0" anchor="ctr">
            <a:normAutofit/>
          </a:bodyPr>
          <a:lstStyle>
            <a:lvl1pPr marL="0" indent="0">
              <a:lnSpc>
                <a:spcPct val="100000"/>
              </a:lnSpc>
              <a:buNone/>
              <a:defRPr sz="5500" b="1" i="0">
                <a:ln w="12700">
                  <a:solidFill>
                    <a:schemeClr val="tx1"/>
                  </a:solidFill>
                </a:ln>
                <a:noFill/>
                <a:latin typeface="Arial" panose="020B0604020202020204" pitchFamily="34" charset="0"/>
              </a:defRPr>
            </a:lvl1pPr>
          </a:lstStyle>
          <a:p>
            <a:pPr lvl="0"/>
            <a:r>
              <a:rPr lang="en-US" dirty="0"/>
              <a:t>01</a:t>
            </a:r>
          </a:p>
          <a:p>
            <a:pPr lvl="0"/>
            <a:r>
              <a:rPr lang="en-US" dirty="0"/>
              <a:t>02</a:t>
            </a:r>
          </a:p>
          <a:p>
            <a:pPr lvl="0"/>
            <a:r>
              <a:rPr lang="en-US" dirty="0"/>
              <a:t>03</a:t>
            </a:r>
          </a:p>
        </p:txBody>
      </p:sp>
      <p:sp>
        <p:nvSpPr>
          <p:cNvPr id="11" name="Content Placeholder 2">
            <a:extLst>
              <a:ext uri="{FF2B5EF4-FFF2-40B4-BE49-F238E27FC236}">
                <a16:creationId xmlns:a16="http://schemas.microsoft.com/office/drawing/2014/main" id="{CD04DC24-C315-324C-9D46-EBAE4F47F880}"/>
              </a:ext>
            </a:extLst>
          </p:cNvPr>
          <p:cNvSpPr>
            <a:spLocks noGrp="1"/>
          </p:cNvSpPr>
          <p:nvPr>
            <p:ph idx="13" hasCustomPrompt="1"/>
          </p:nvPr>
        </p:nvSpPr>
        <p:spPr>
          <a:xfrm>
            <a:off x="2155797" y="1232132"/>
            <a:ext cx="8912696" cy="4114902"/>
          </a:xfrm>
        </p:spPr>
        <p:txBody>
          <a:bodyPr lIns="0" tIns="0" rIns="0" bIns="0" anchor="ctr">
            <a:normAutofit/>
          </a:bodyPr>
          <a:lstStyle>
            <a:lvl1pPr marL="0" indent="0">
              <a:lnSpc>
                <a:spcPct val="100000"/>
              </a:lnSpc>
              <a:buNone/>
              <a:defRPr sz="5500">
                <a:ln w="12700">
                  <a:noFill/>
                </a:ln>
                <a:solidFill>
                  <a:schemeClr val="tx1"/>
                </a:solidFill>
              </a:defRPr>
            </a:lvl1pPr>
          </a:lstStyle>
          <a:p>
            <a:pPr lvl="0"/>
            <a:r>
              <a:rPr lang="en-US" dirty="0"/>
              <a:t>Presentation section title</a:t>
            </a:r>
          </a:p>
          <a:p>
            <a:pPr lvl="0"/>
            <a:r>
              <a:rPr lang="en-US" dirty="0"/>
              <a:t>Section title</a:t>
            </a:r>
          </a:p>
          <a:p>
            <a:pPr lvl="0"/>
            <a:r>
              <a:rPr lang="en-US" dirty="0"/>
              <a:t>Section title</a:t>
            </a:r>
          </a:p>
        </p:txBody>
      </p:sp>
      <p:sp>
        <p:nvSpPr>
          <p:cNvPr id="8" name="Slide Number Placeholder 5">
            <a:extLst>
              <a:ext uri="{FF2B5EF4-FFF2-40B4-BE49-F238E27FC236}">
                <a16:creationId xmlns:a16="http://schemas.microsoft.com/office/drawing/2014/main" id="{AEC3164D-587A-6E43-AB20-FA9EB07A871E}"/>
              </a:ext>
            </a:extLst>
          </p:cNvPr>
          <p:cNvSpPr>
            <a:spLocks noGrp="1"/>
          </p:cNvSpPr>
          <p:nvPr>
            <p:ph type="sldNum" sz="quarter" idx="12"/>
          </p:nvPr>
        </p:nvSpPr>
        <p:spPr>
          <a:xfrm>
            <a:off x="9258300" y="6534316"/>
            <a:ext cx="2743200" cy="126789"/>
          </a:xfrm>
          <a:prstGeom prst="rect">
            <a:avLst/>
          </a:prstGeom>
        </p:spPr>
        <p:txBody>
          <a:bodyPr>
            <a:noAutofit/>
          </a:bodyPr>
          <a:lstStyle>
            <a:lvl1pPr>
              <a:defRPr sz="900">
                <a:solidFill>
                  <a:schemeClr val="tx2"/>
                </a:solidFill>
              </a:defRPr>
            </a:lvl1pPr>
          </a:lstStyle>
          <a:p>
            <a:fld id="{BB55D76A-9B6E-CD41-ABBE-F6C938295BAD}" type="slidenum">
              <a:rPr lang="en-US" smtClean="0"/>
              <a:pPr/>
              <a:t>‹#›</a:t>
            </a:fld>
            <a:endParaRPr lang="en-US" dirty="0"/>
          </a:p>
        </p:txBody>
      </p:sp>
      <p:sp>
        <p:nvSpPr>
          <p:cNvPr id="9" name="Text Placeholder 3">
            <a:extLst>
              <a:ext uri="{FF2B5EF4-FFF2-40B4-BE49-F238E27FC236}">
                <a16:creationId xmlns:a16="http://schemas.microsoft.com/office/drawing/2014/main" id="{4654D944-5428-C248-9FFF-6462C3CA9842}"/>
              </a:ext>
            </a:extLst>
          </p:cNvPr>
          <p:cNvSpPr>
            <a:spLocks noGrp="1"/>
          </p:cNvSpPr>
          <p:nvPr>
            <p:ph type="body" sz="quarter" idx="14" hasCustomPrompt="1"/>
          </p:nvPr>
        </p:nvSpPr>
        <p:spPr>
          <a:xfrm>
            <a:off x="6096000" y="6534316"/>
            <a:ext cx="1219200" cy="134059"/>
          </a:xfrm>
        </p:spPr>
        <p:txBody>
          <a:bodyPr lIns="0" tIns="0" rIns="0" bIns="0">
            <a:noAutofit/>
          </a:bodyPr>
          <a:lstStyle>
            <a:lvl1pPr marL="0" indent="0" algn="r">
              <a:buNone/>
              <a:defRPr sz="900">
                <a:solidFill>
                  <a:schemeClr val="tx2"/>
                </a:solidFill>
              </a:defRPr>
            </a:lvl1pPr>
            <a:lvl2pPr marL="457200" indent="0">
              <a:buFont typeface="Arial" panose="020B0604020202020204" pitchFamily="34" charset="0"/>
              <a:buNone/>
              <a:defRPr/>
            </a:lvl2pPr>
          </a:lstStyle>
          <a:p>
            <a:pPr lvl="0"/>
            <a:r>
              <a:rPr lang="en-US" dirty="0"/>
              <a:t>04.08.21</a:t>
            </a:r>
          </a:p>
        </p:txBody>
      </p:sp>
      <p:sp>
        <p:nvSpPr>
          <p:cNvPr id="12" name="Text Placeholder 21">
            <a:extLst>
              <a:ext uri="{FF2B5EF4-FFF2-40B4-BE49-F238E27FC236}">
                <a16:creationId xmlns:a16="http://schemas.microsoft.com/office/drawing/2014/main" id="{18B50239-37A9-B745-83CE-E43173563BBF}"/>
              </a:ext>
            </a:extLst>
          </p:cNvPr>
          <p:cNvSpPr>
            <a:spLocks noGrp="1"/>
          </p:cNvSpPr>
          <p:nvPr>
            <p:ph type="body" sz="quarter" idx="15" hasCustomPrompt="1"/>
          </p:nvPr>
        </p:nvSpPr>
        <p:spPr>
          <a:xfrm>
            <a:off x="190242" y="175098"/>
            <a:ext cx="5067300" cy="286584"/>
          </a:xfrm>
        </p:spPr>
        <p:txBody>
          <a:bodyPr lIns="0" tIns="0" rIns="0" bIns="0" anchor="ctr">
            <a:noAutofit/>
          </a:bodyPr>
          <a:lstStyle>
            <a:lvl1pPr marL="0" indent="0">
              <a:buNone/>
              <a:defRPr sz="200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Agenda</a:t>
            </a:r>
          </a:p>
        </p:txBody>
      </p:sp>
      <p:pic>
        <p:nvPicPr>
          <p:cNvPr id="10" name="Picture 9">
            <a:extLst>
              <a:ext uri="{FF2B5EF4-FFF2-40B4-BE49-F238E27FC236}">
                <a16:creationId xmlns:a16="http://schemas.microsoft.com/office/drawing/2014/main" id="{904CDD1E-9EEF-A149-BD9D-99EEEAED6B84}"/>
              </a:ext>
            </a:extLst>
          </p:cNvPr>
          <p:cNvPicPr>
            <a:picLocks noChangeAspect="1"/>
          </p:cNvPicPr>
          <p:nvPr userDrawn="1"/>
        </p:nvPicPr>
        <p:blipFill>
          <a:blip r:embed="rId2"/>
          <a:stretch>
            <a:fillRect/>
          </a:stretch>
        </p:blipFill>
        <p:spPr>
          <a:xfrm>
            <a:off x="205368" y="6493758"/>
            <a:ext cx="730344" cy="232382"/>
          </a:xfrm>
          <a:prstGeom prst="rect">
            <a:avLst/>
          </a:prstGeom>
        </p:spPr>
      </p:pic>
    </p:spTree>
    <p:extLst>
      <p:ext uri="{BB962C8B-B14F-4D97-AF65-F5344CB8AC3E}">
        <p14:creationId xmlns:p14="http://schemas.microsoft.com/office/powerpoint/2010/main" val="1788299057"/>
      </p:ext>
    </p:extLst>
  </p:cSld>
  <p:clrMapOvr>
    <a:masterClrMapping/>
  </p:clrMapOvr>
  <p:extLst>
    <p:ext uri="{DCECCB84-F9BA-43D5-87BE-67443E8EF086}">
      <p15:sldGuideLst xmlns:p15="http://schemas.microsoft.com/office/powerpoint/2012/main">
        <p15:guide id="1" pos="3840" userDrawn="1">
          <p15:clr>
            <a:srgbClr val="FBAE40"/>
          </p15:clr>
        </p15:guide>
        <p15:guide id="2" pos="7680" userDrawn="1">
          <p15:clr>
            <a:srgbClr val="FBAE40"/>
          </p15:clr>
        </p15:guide>
        <p15:guide id="3" orient="horz" pos="768" userDrawn="1">
          <p15:clr>
            <a:srgbClr val="FBAE40"/>
          </p15:clr>
        </p15:guide>
        <p15:guide id="4" orient="horz" pos="338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D04C1-60D3-B645-8E3E-7801264BD984}"/>
              </a:ext>
            </a:extLst>
          </p:cNvPr>
          <p:cNvSpPr>
            <a:spLocks noGrp="1"/>
          </p:cNvSpPr>
          <p:nvPr>
            <p:ph type="title" hasCustomPrompt="1"/>
          </p:nvPr>
        </p:nvSpPr>
        <p:spPr>
          <a:xfrm>
            <a:off x="190242" y="445874"/>
            <a:ext cx="5067041" cy="286584"/>
          </a:xfrm>
        </p:spPr>
        <p:txBody>
          <a:bodyPr/>
          <a:lstStyle>
            <a:lvl1pPr>
              <a:defRPr sz="2000">
                <a:solidFill>
                  <a:schemeClr val="accent1"/>
                </a:solidFill>
              </a:defRPr>
            </a:lvl1pPr>
          </a:lstStyle>
          <a:p>
            <a:r>
              <a:rPr lang="en-US" dirty="0"/>
              <a:t>Heading</a:t>
            </a:r>
          </a:p>
        </p:txBody>
      </p:sp>
      <p:sp>
        <p:nvSpPr>
          <p:cNvPr id="3" name="Content Placeholder 2">
            <a:extLst>
              <a:ext uri="{FF2B5EF4-FFF2-40B4-BE49-F238E27FC236}">
                <a16:creationId xmlns:a16="http://schemas.microsoft.com/office/drawing/2014/main" id="{3FA14206-8F94-F74F-9E18-B76A2B17131F}"/>
              </a:ext>
            </a:extLst>
          </p:cNvPr>
          <p:cNvSpPr>
            <a:spLocks noGrp="1"/>
          </p:cNvSpPr>
          <p:nvPr>
            <p:ph idx="1" hasCustomPrompt="1"/>
          </p:nvPr>
        </p:nvSpPr>
        <p:spPr>
          <a:xfrm>
            <a:off x="3688422" y="1684628"/>
            <a:ext cx="8313078" cy="3400745"/>
          </a:xfrm>
        </p:spPr>
        <p:txBody>
          <a:bodyPr lIns="0" tIns="0" rIns="0" bIns="0">
            <a:normAutofit/>
          </a:bodyPr>
          <a:lstStyle>
            <a:lvl1pPr marL="0" indent="0">
              <a:buNone/>
              <a:defRPr sz="4400"/>
            </a:lvl1pPr>
          </a:lstStyle>
          <a:p>
            <a:pPr lvl="0"/>
            <a:r>
              <a:rPr lang="en-US"/>
              <a:t>Place body text here</a:t>
            </a:r>
          </a:p>
        </p:txBody>
      </p:sp>
      <p:sp>
        <p:nvSpPr>
          <p:cNvPr id="15" name="Text Placeholder 14">
            <a:extLst>
              <a:ext uri="{FF2B5EF4-FFF2-40B4-BE49-F238E27FC236}">
                <a16:creationId xmlns:a16="http://schemas.microsoft.com/office/drawing/2014/main" id="{2138F432-5BED-3F4B-8ED4-8EEB958CBFFD}"/>
              </a:ext>
            </a:extLst>
          </p:cNvPr>
          <p:cNvSpPr>
            <a:spLocks noGrp="1"/>
          </p:cNvSpPr>
          <p:nvPr>
            <p:ph type="body" sz="quarter" idx="13" hasCustomPrompt="1"/>
          </p:nvPr>
        </p:nvSpPr>
        <p:spPr>
          <a:xfrm>
            <a:off x="3678238" y="5271339"/>
            <a:ext cx="2417762" cy="328612"/>
          </a:xfrm>
        </p:spPr>
        <p:txBody>
          <a:bodyPr lIns="0" tIns="0" rIns="0" bIns="0">
            <a:noAutofit/>
          </a:bodyPr>
          <a:lstStyle>
            <a:lvl1pPr marL="0" indent="0">
              <a:buNone/>
              <a:defRPr sz="2000"/>
            </a:lvl1pPr>
          </a:lstStyle>
          <a:p>
            <a:pPr lvl="0"/>
            <a:r>
              <a:rPr lang="en-US"/>
              <a:t>Name Last</a:t>
            </a:r>
          </a:p>
        </p:txBody>
      </p:sp>
      <p:sp>
        <p:nvSpPr>
          <p:cNvPr id="18" name="Picture Placeholder 17">
            <a:extLst>
              <a:ext uri="{FF2B5EF4-FFF2-40B4-BE49-F238E27FC236}">
                <a16:creationId xmlns:a16="http://schemas.microsoft.com/office/drawing/2014/main" id="{97A6693A-13CB-8F4A-906F-849570EEA7A2}"/>
              </a:ext>
            </a:extLst>
          </p:cNvPr>
          <p:cNvSpPr>
            <a:spLocks noGrp="1"/>
          </p:cNvSpPr>
          <p:nvPr>
            <p:ph type="pic" sz="quarter" idx="14"/>
          </p:nvPr>
        </p:nvSpPr>
        <p:spPr>
          <a:xfrm>
            <a:off x="190501" y="1684628"/>
            <a:ext cx="2727325" cy="2777835"/>
          </a:xfrm>
        </p:spPr>
        <p:txBody>
          <a:bodyPr/>
          <a:lstStyle/>
          <a:p>
            <a:r>
              <a:rPr lang="en-US"/>
              <a:t>Click icon to add picture</a:t>
            </a:r>
          </a:p>
        </p:txBody>
      </p:sp>
      <p:sp>
        <p:nvSpPr>
          <p:cNvPr id="22" name="Text Placeholder 21">
            <a:extLst>
              <a:ext uri="{FF2B5EF4-FFF2-40B4-BE49-F238E27FC236}">
                <a16:creationId xmlns:a16="http://schemas.microsoft.com/office/drawing/2014/main" id="{D9CB8481-F0E0-0547-AD93-9098DFF3A662}"/>
              </a:ext>
            </a:extLst>
          </p:cNvPr>
          <p:cNvSpPr>
            <a:spLocks noGrp="1"/>
          </p:cNvSpPr>
          <p:nvPr>
            <p:ph type="body" sz="quarter" idx="15" hasCustomPrompt="1"/>
          </p:nvPr>
        </p:nvSpPr>
        <p:spPr>
          <a:xfrm>
            <a:off x="190242" y="175098"/>
            <a:ext cx="5067300" cy="286584"/>
          </a:xfrm>
        </p:spPr>
        <p:txBody>
          <a:bodyPr lIns="0" tIns="0" rIns="0" bIns="0" anchor="ctr">
            <a:noAutofit/>
          </a:bodyPr>
          <a:lstStyle>
            <a:lvl1pPr marL="0" indent="0">
              <a:buNone/>
              <a:defRPr sz="200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Section title</a:t>
            </a:r>
          </a:p>
        </p:txBody>
      </p:sp>
      <p:sp>
        <p:nvSpPr>
          <p:cNvPr id="10" name="Slide Number Placeholder 5">
            <a:extLst>
              <a:ext uri="{FF2B5EF4-FFF2-40B4-BE49-F238E27FC236}">
                <a16:creationId xmlns:a16="http://schemas.microsoft.com/office/drawing/2014/main" id="{1EB8CE48-B84E-E14B-B298-B53BE936D06F}"/>
              </a:ext>
            </a:extLst>
          </p:cNvPr>
          <p:cNvSpPr>
            <a:spLocks noGrp="1"/>
          </p:cNvSpPr>
          <p:nvPr>
            <p:ph type="sldNum" sz="quarter" idx="12"/>
          </p:nvPr>
        </p:nvSpPr>
        <p:spPr>
          <a:xfrm>
            <a:off x="9258300" y="6534316"/>
            <a:ext cx="2743200" cy="126789"/>
          </a:xfrm>
          <a:prstGeom prst="rect">
            <a:avLst/>
          </a:prstGeom>
        </p:spPr>
        <p:txBody>
          <a:bodyPr>
            <a:noAutofit/>
          </a:bodyPr>
          <a:lstStyle>
            <a:lvl1pPr>
              <a:defRPr sz="900">
                <a:solidFill>
                  <a:schemeClr val="tx2"/>
                </a:solidFill>
              </a:defRPr>
            </a:lvl1pPr>
          </a:lstStyle>
          <a:p>
            <a:fld id="{BB55D76A-9B6E-CD41-ABBE-F6C938295BAD}" type="slidenum">
              <a:rPr lang="en-US" smtClean="0"/>
              <a:pPr/>
              <a:t>‹#›</a:t>
            </a:fld>
            <a:endParaRPr lang="en-US" dirty="0"/>
          </a:p>
        </p:txBody>
      </p:sp>
      <p:sp>
        <p:nvSpPr>
          <p:cNvPr id="11" name="Text Placeholder 3">
            <a:extLst>
              <a:ext uri="{FF2B5EF4-FFF2-40B4-BE49-F238E27FC236}">
                <a16:creationId xmlns:a16="http://schemas.microsoft.com/office/drawing/2014/main" id="{247A735A-1934-3542-ADB4-75E872992E85}"/>
              </a:ext>
            </a:extLst>
          </p:cNvPr>
          <p:cNvSpPr>
            <a:spLocks noGrp="1"/>
          </p:cNvSpPr>
          <p:nvPr>
            <p:ph type="body" sz="quarter" idx="16" hasCustomPrompt="1"/>
          </p:nvPr>
        </p:nvSpPr>
        <p:spPr>
          <a:xfrm>
            <a:off x="6096000" y="6534316"/>
            <a:ext cx="1219200" cy="134059"/>
          </a:xfrm>
        </p:spPr>
        <p:txBody>
          <a:bodyPr lIns="0" tIns="0" rIns="0" bIns="0">
            <a:noAutofit/>
          </a:bodyPr>
          <a:lstStyle>
            <a:lvl1pPr marL="0" indent="0" algn="r">
              <a:buNone/>
              <a:defRPr sz="900">
                <a:solidFill>
                  <a:schemeClr val="tx2"/>
                </a:solidFill>
              </a:defRPr>
            </a:lvl1pPr>
            <a:lvl2pPr marL="457200" indent="0">
              <a:buFont typeface="Arial" panose="020B0604020202020204" pitchFamily="34" charset="0"/>
              <a:buNone/>
              <a:defRPr/>
            </a:lvl2pPr>
          </a:lstStyle>
          <a:p>
            <a:pPr lvl="0"/>
            <a:r>
              <a:rPr lang="en-US" dirty="0"/>
              <a:t>04.08.21</a:t>
            </a:r>
          </a:p>
        </p:txBody>
      </p:sp>
      <p:pic>
        <p:nvPicPr>
          <p:cNvPr id="12" name="Picture 11">
            <a:extLst>
              <a:ext uri="{FF2B5EF4-FFF2-40B4-BE49-F238E27FC236}">
                <a16:creationId xmlns:a16="http://schemas.microsoft.com/office/drawing/2014/main" id="{B03368D9-5DD1-2744-AB72-D92E22F7CA68}"/>
              </a:ext>
            </a:extLst>
          </p:cNvPr>
          <p:cNvPicPr>
            <a:picLocks noChangeAspect="1"/>
          </p:cNvPicPr>
          <p:nvPr userDrawn="1"/>
        </p:nvPicPr>
        <p:blipFill>
          <a:blip r:embed="rId2"/>
          <a:stretch>
            <a:fillRect/>
          </a:stretch>
        </p:blipFill>
        <p:spPr>
          <a:xfrm>
            <a:off x="205368" y="6493758"/>
            <a:ext cx="730344" cy="232382"/>
          </a:xfrm>
          <a:prstGeom prst="rect">
            <a:avLst/>
          </a:prstGeom>
        </p:spPr>
      </p:pic>
    </p:spTree>
    <p:extLst>
      <p:ext uri="{BB962C8B-B14F-4D97-AF65-F5344CB8AC3E}">
        <p14:creationId xmlns:p14="http://schemas.microsoft.com/office/powerpoint/2010/main" val="1405539609"/>
      </p:ext>
    </p:extLst>
  </p:cSld>
  <p:clrMapOvr>
    <a:masterClrMapping/>
  </p:clrMapOvr>
  <p:extLst>
    <p:ext uri="{DCECCB84-F9BA-43D5-87BE-67443E8EF086}">
      <p15:sldGuideLst xmlns:p15="http://schemas.microsoft.com/office/powerpoint/2012/main">
        <p15:guide id="1" orient="horz" pos="1056" userDrawn="1">
          <p15:clr>
            <a:srgbClr val="FBAE40"/>
          </p15:clr>
        </p15:guide>
        <p15:guide id="2" orient="horz" pos="3216" userDrawn="1">
          <p15:clr>
            <a:srgbClr val="FBAE40"/>
          </p15:clr>
        </p15:guide>
        <p15:guide id="3" orient="horz" pos="3312" userDrawn="1">
          <p15:clr>
            <a:srgbClr val="FBAE40"/>
          </p15:clr>
        </p15:guide>
        <p15:guide id="4" pos="230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w/ Chart">
    <p:bg>
      <p:bgPr>
        <a:solidFill>
          <a:schemeClr val="bg1"/>
        </a:solidFill>
        <a:effectLst/>
      </p:bgPr>
    </p:bg>
    <p:spTree>
      <p:nvGrpSpPr>
        <p:cNvPr id="1" name=""/>
        <p:cNvGrpSpPr/>
        <p:nvPr/>
      </p:nvGrpSpPr>
      <p:grpSpPr>
        <a:xfrm>
          <a:off x="0" y="0"/>
          <a:ext cx="0" cy="0"/>
          <a:chOff x="0" y="0"/>
          <a:chExt cx="0" cy="0"/>
        </a:xfrm>
      </p:grpSpPr>
      <p:sp>
        <p:nvSpPr>
          <p:cNvPr id="10" name="Slide Number Placeholder 5">
            <a:extLst>
              <a:ext uri="{FF2B5EF4-FFF2-40B4-BE49-F238E27FC236}">
                <a16:creationId xmlns:a16="http://schemas.microsoft.com/office/drawing/2014/main" id="{EA31EB35-69AE-F840-8EDD-1E567FB60363}"/>
              </a:ext>
            </a:extLst>
          </p:cNvPr>
          <p:cNvSpPr>
            <a:spLocks noGrp="1"/>
          </p:cNvSpPr>
          <p:nvPr>
            <p:ph type="sldNum" sz="quarter" idx="12"/>
          </p:nvPr>
        </p:nvSpPr>
        <p:spPr>
          <a:xfrm>
            <a:off x="9258300" y="6534316"/>
            <a:ext cx="2743200" cy="126789"/>
          </a:xfrm>
          <a:prstGeom prst="rect">
            <a:avLst/>
          </a:prstGeom>
        </p:spPr>
        <p:txBody>
          <a:bodyPr>
            <a:noAutofit/>
          </a:bodyPr>
          <a:lstStyle>
            <a:lvl1pPr>
              <a:defRPr sz="900">
                <a:solidFill>
                  <a:schemeClr val="tx2"/>
                </a:solidFill>
              </a:defRPr>
            </a:lvl1pPr>
          </a:lstStyle>
          <a:p>
            <a:fld id="{BB55D76A-9B6E-CD41-ABBE-F6C938295BAD}" type="slidenum">
              <a:rPr lang="en-US" smtClean="0"/>
              <a:pPr/>
              <a:t>‹#›</a:t>
            </a:fld>
            <a:endParaRPr lang="en-US" dirty="0"/>
          </a:p>
        </p:txBody>
      </p:sp>
      <p:sp>
        <p:nvSpPr>
          <p:cNvPr id="12" name="Text Placeholder 3">
            <a:extLst>
              <a:ext uri="{FF2B5EF4-FFF2-40B4-BE49-F238E27FC236}">
                <a16:creationId xmlns:a16="http://schemas.microsoft.com/office/drawing/2014/main" id="{4B37FC60-80B5-DE4F-A83C-D2F99064FD7B}"/>
              </a:ext>
            </a:extLst>
          </p:cNvPr>
          <p:cNvSpPr>
            <a:spLocks noGrp="1"/>
          </p:cNvSpPr>
          <p:nvPr>
            <p:ph type="body" sz="quarter" idx="14" hasCustomPrompt="1"/>
          </p:nvPr>
        </p:nvSpPr>
        <p:spPr>
          <a:xfrm>
            <a:off x="6096000" y="6534316"/>
            <a:ext cx="1219200" cy="134059"/>
          </a:xfrm>
        </p:spPr>
        <p:txBody>
          <a:bodyPr lIns="0" tIns="0" rIns="0" bIns="0">
            <a:noAutofit/>
          </a:bodyPr>
          <a:lstStyle>
            <a:lvl1pPr marL="0" indent="0" algn="r">
              <a:buNone/>
              <a:defRPr sz="900">
                <a:solidFill>
                  <a:schemeClr val="tx2"/>
                </a:solidFill>
              </a:defRPr>
            </a:lvl1pPr>
            <a:lvl2pPr marL="457200" indent="0">
              <a:buFont typeface="Arial" panose="020B0604020202020204" pitchFamily="34" charset="0"/>
              <a:buNone/>
              <a:defRPr/>
            </a:lvl2pPr>
          </a:lstStyle>
          <a:p>
            <a:pPr lvl="0"/>
            <a:r>
              <a:rPr lang="en-US" dirty="0"/>
              <a:t>04.08.21</a:t>
            </a:r>
          </a:p>
        </p:txBody>
      </p:sp>
      <p:sp>
        <p:nvSpPr>
          <p:cNvPr id="3" name="Chart Placeholder 2">
            <a:extLst>
              <a:ext uri="{FF2B5EF4-FFF2-40B4-BE49-F238E27FC236}">
                <a16:creationId xmlns:a16="http://schemas.microsoft.com/office/drawing/2014/main" id="{8E471C5B-AB77-3042-9C6A-4DD9CCE29433}"/>
              </a:ext>
            </a:extLst>
          </p:cNvPr>
          <p:cNvSpPr>
            <a:spLocks noGrp="1"/>
          </p:cNvSpPr>
          <p:nvPr>
            <p:ph type="chart" sz="quarter" idx="15"/>
          </p:nvPr>
        </p:nvSpPr>
        <p:spPr>
          <a:xfrm>
            <a:off x="6096000" y="1143000"/>
            <a:ext cx="6096000" cy="4838700"/>
          </a:xfrm>
        </p:spPr>
        <p:txBody>
          <a:bodyPr/>
          <a:lstStyle/>
          <a:p>
            <a:r>
              <a:rPr lang="en-US"/>
              <a:t>Click icon to add chart</a:t>
            </a:r>
          </a:p>
        </p:txBody>
      </p:sp>
      <p:sp>
        <p:nvSpPr>
          <p:cNvPr id="5" name="Text Placeholder 4">
            <a:extLst>
              <a:ext uri="{FF2B5EF4-FFF2-40B4-BE49-F238E27FC236}">
                <a16:creationId xmlns:a16="http://schemas.microsoft.com/office/drawing/2014/main" id="{AD765B41-3ECC-AC41-8E76-B63961BC41D6}"/>
              </a:ext>
            </a:extLst>
          </p:cNvPr>
          <p:cNvSpPr>
            <a:spLocks noGrp="1"/>
          </p:cNvSpPr>
          <p:nvPr>
            <p:ph type="body" sz="quarter" idx="16" hasCustomPrompt="1"/>
          </p:nvPr>
        </p:nvSpPr>
        <p:spPr>
          <a:xfrm>
            <a:off x="190501" y="1143000"/>
            <a:ext cx="4724400" cy="2286000"/>
          </a:xfrm>
        </p:spPr>
        <p:txBody>
          <a:bodyPr lIns="0" tIns="0" rIns="0" bIns="0">
            <a:normAutofit/>
          </a:bodyPr>
          <a:lstStyle>
            <a:lvl1pPr marL="0" indent="0">
              <a:buNone/>
              <a:defRPr sz="3200"/>
            </a:lvl1pPr>
          </a:lstStyle>
          <a:p>
            <a:pPr lvl="0"/>
            <a:r>
              <a:rPr lang="en-US" dirty="0"/>
              <a:t>Add body text here–Lorem ipsum dolor sit </a:t>
            </a:r>
            <a:r>
              <a:rPr lang="en-US" dirty="0" err="1"/>
              <a:t>amer</a:t>
            </a:r>
            <a:r>
              <a:rPr lang="en-US" dirty="0"/>
              <a:t>, </a:t>
            </a:r>
            <a:r>
              <a:rPr lang="en-US" dirty="0" err="1"/>
              <a:t>consectetur</a:t>
            </a:r>
            <a:r>
              <a:rPr lang="en-US" dirty="0"/>
              <a:t> </a:t>
            </a:r>
            <a:r>
              <a:rPr lang="en-US" dirty="0" err="1"/>
              <a:t>adipiscing</a:t>
            </a:r>
            <a:r>
              <a:rPr lang="en-US" dirty="0"/>
              <a:t> </a:t>
            </a:r>
            <a:r>
              <a:rPr lang="en-US" dirty="0" err="1"/>
              <a:t>elit</a:t>
            </a:r>
            <a:endParaRPr lang="en-US" dirty="0"/>
          </a:p>
        </p:txBody>
      </p:sp>
      <p:sp>
        <p:nvSpPr>
          <p:cNvPr id="21" name="Text Placeholder 24">
            <a:extLst>
              <a:ext uri="{FF2B5EF4-FFF2-40B4-BE49-F238E27FC236}">
                <a16:creationId xmlns:a16="http://schemas.microsoft.com/office/drawing/2014/main" id="{4CFC31EE-5C1D-CA4D-891B-C60FB5577A15}"/>
              </a:ext>
            </a:extLst>
          </p:cNvPr>
          <p:cNvSpPr>
            <a:spLocks noGrp="1"/>
          </p:cNvSpPr>
          <p:nvPr>
            <p:ph type="body" sz="quarter" idx="21" hasCustomPrompt="1"/>
          </p:nvPr>
        </p:nvSpPr>
        <p:spPr>
          <a:xfrm>
            <a:off x="190500" y="182563"/>
            <a:ext cx="4046538" cy="285750"/>
          </a:xfrm>
        </p:spPr>
        <p:txBody>
          <a:bodyPr lIns="0" tIns="0" rIns="0" bIns="0">
            <a:noAutofit/>
          </a:bodyPr>
          <a:lstStyle>
            <a:lvl1pPr marL="0" indent="0">
              <a:buNone/>
              <a:defRPr sz="20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Section title</a:t>
            </a:r>
          </a:p>
        </p:txBody>
      </p:sp>
      <p:sp>
        <p:nvSpPr>
          <p:cNvPr id="22" name="Text Placeholder 24">
            <a:extLst>
              <a:ext uri="{FF2B5EF4-FFF2-40B4-BE49-F238E27FC236}">
                <a16:creationId xmlns:a16="http://schemas.microsoft.com/office/drawing/2014/main" id="{A4BFF994-74B4-9D4B-AD4E-2CE484C49657}"/>
              </a:ext>
            </a:extLst>
          </p:cNvPr>
          <p:cNvSpPr>
            <a:spLocks noGrp="1"/>
          </p:cNvSpPr>
          <p:nvPr>
            <p:ph type="body" sz="quarter" idx="22" hasCustomPrompt="1"/>
          </p:nvPr>
        </p:nvSpPr>
        <p:spPr>
          <a:xfrm>
            <a:off x="190500" y="457554"/>
            <a:ext cx="4046538" cy="285750"/>
          </a:xfrm>
        </p:spPr>
        <p:txBody>
          <a:bodyPr lIns="0" tIns="0" rIns="0" bIns="0">
            <a:noAutofit/>
          </a:bodyPr>
          <a:lstStyle>
            <a:lvl1pPr marL="0" indent="0">
              <a:buNone/>
              <a:defRPr sz="2000">
                <a:solidFill>
                  <a:schemeClr val="accent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Heading</a:t>
            </a:r>
          </a:p>
        </p:txBody>
      </p:sp>
      <p:pic>
        <p:nvPicPr>
          <p:cNvPr id="9" name="Picture 8">
            <a:extLst>
              <a:ext uri="{FF2B5EF4-FFF2-40B4-BE49-F238E27FC236}">
                <a16:creationId xmlns:a16="http://schemas.microsoft.com/office/drawing/2014/main" id="{A185A2B8-5660-A24C-BD3E-F0B11C369AFB}"/>
              </a:ext>
            </a:extLst>
          </p:cNvPr>
          <p:cNvPicPr>
            <a:picLocks noChangeAspect="1"/>
          </p:cNvPicPr>
          <p:nvPr userDrawn="1"/>
        </p:nvPicPr>
        <p:blipFill>
          <a:blip r:embed="rId2"/>
          <a:stretch>
            <a:fillRect/>
          </a:stretch>
        </p:blipFill>
        <p:spPr>
          <a:xfrm>
            <a:off x="205368" y="6493758"/>
            <a:ext cx="730344" cy="232382"/>
          </a:xfrm>
          <a:prstGeom prst="rect">
            <a:avLst/>
          </a:prstGeom>
        </p:spPr>
      </p:pic>
    </p:spTree>
    <p:extLst>
      <p:ext uri="{BB962C8B-B14F-4D97-AF65-F5344CB8AC3E}">
        <p14:creationId xmlns:p14="http://schemas.microsoft.com/office/powerpoint/2010/main" val="3091903790"/>
      </p:ext>
    </p:extLst>
  </p:cSld>
  <p:clrMapOvr>
    <a:masterClrMapping/>
  </p:clrMapOvr>
  <p:extLst>
    <p:ext uri="{DCECCB84-F9BA-43D5-87BE-67443E8EF086}">
      <p15:sldGuideLst xmlns:p15="http://schemas.microsoft.com/office/powerpoint/2012/main">
        <p15:guide id="1" orient="horz" pos="720" userDrawn="1">
          <p15:clr>
            <a:srgbClr val="FBAE40"/>
          </p15:clr>
        </p15:guide>
        <p15:guide id="2" pos="309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 Description w/ Chart">
    <p:bg>
      <p:bgPr>
        <a:solidFill>
          <a:schemeClr val="bg1"/>
        </a:solidFill>
        <a:effectLst/>
      </p:bgPr>
    </p:bg>
    <p:spTree>
      <p:nvGrpSpPr>
        <p:cNvPr id="1" name=""/>
        <p:cNvGrpSpPr/>
        <p:nvPr/>
      </p:nvGrpSpPr>
      <p:grpSpPr>
        <a:xfrm>
          <a:off x="0" y="0"/>
          <a:ext cx="0" cy="0"/>
          <a:chOff x="0" y="0"/>
          <a:chExt cx="0" cy="0"/>
        </a:xfrm>
      </p:grpSpPr>
      <p:sp>
        <p:nvSpPr>
          <p:cNvPr id="10" name="Slide Number Placeholder 5">
            <a:extLst>
              <a:ext uri="{FF2B5EF4-FFF2-40B4-BE49-F238E27FC236}">
                <a16:creationId xmlns:a16="http://schemas.microsoft.com/office/drawing/2014/main" id="{EA31EB35-69AE-F840-8EDD-1E567FB60363}"/>
              </a:ext>
            </a:extLst>
          </p:cNvPr>
          <p:cNvSpPr>
            <a:spLocks noGrp="1"/>
          </p:cNvSpPr>
          <p:nvPr>
            <p:ph type="sldNum" sz="quarter" idx="12"/>
          </p:nvPr>
        </p:nvSpPr>
        <p:spPr>
          <a:xfrm>
            <a:off x="9258300" y="6534316"/>
            <a:ext cx="2743200" cy="126789"/>
          </a:xfrm>
          <a:prstGeom prst="rect">
            <a:avLst/>
          </a:prstGeom>
        </p:spPr>
        <p:txBody>
          <a:bodyPr>
            <a:noAutofit/>
          </a:bodyPr>
          <a:lstStyle>
            <a:lvl1pPr>
              <a:defRPr sz="900">
                <a:solidFill>
                  <a:schemeClr val="tx2"/>
                </a:solidFill>
              </a:defRPr>
            </a:lvl1pPr>
          </a:lstStyle>
          <a:p>
            <a:fld id="{BB55D76A-9B6E-CD41-ABBE-F6C938295BAD}" type="slidenum">
              <a:rPr lang="en-US" smtClean="0"/>
              <a:pPr/>
              <a:t>‹#›</a:t>
            </a:fld>
            <a:endParaRPr lang="en-US" dirty="0"/>
          </a:p>
        </p:txBody>
      </p:sp>
      <p:sp>
        <p:nvSpPr>
          <p:cNvPr id="12" name="Text Placeholder 3">
            <a:extLst>
              <a:ext uri="{FF2B5EF4-FFF2-40B4-BE49-F238E27FC236}">
                <a16:creationId xmlns:a16="http://schemas.microsoft.com/office/drawing/2014/main" id="{4B37FC60-80B5-DE4F-A83C-D2F99064FD7B}"/>
              </a:ext>
            </a:extLst>
          </p:cNvPr>
          <p:cNvSpPr>
            <a:spLocks noGrp="1"/>
          </p:cNvSpPr>
          <p:nvPr>
            <p:ph type="body" sz="quarter" idx="14" hasCustomPrompt="1"/>
          </p:nvPr>
        </p:nvSpPr>
        <p:spPr>
          <a:xfrm>
            <a:off x="6096000" y="6534316"/>
            <a:ext cx="1219200" cy="134059"/>
          </a:xfrm>
        </p:spPr>
        <p:txBody>
          <a:bodyPr lIns="0" tIns="0" rIns="0" bIns="0">
            <a:noAutofit/>
          </a:bodyPr>
          <a:lstStyle>
            <a:lvl1pPr marL="0" indent="0" algn="r">
              <a:buNone/>
              <a:defRPr sz="900">
                <a:solidFill>
                  <a:schemeClr val="tx2"/>
                </a:solidFill>
              </a:defRPr>
            </a:lvl1pPr>
            <a:lvl2pPr marL="457200" indent="0">
              <a:buFont typeface="Arial" panose="020B0604020202020204" pitchFamily="34" charset="0"/>
              <a:buNone/>
              <a:defRPr/>
            </a:lvl2pPr>
          </a:lstStyle>
          <a:p>
            <a:pPr lvl="0"/>
            <a:r>
              <a:rPr lang="en-US" dirty="0"/>
              <a:t>04.08.21</a:t>
            </a:r>
          </a:p>
        </p:txBody>
      </p:sp>
      <p:sp>
        <p:nvSpPr>
          <p:cNvPr id="3" name="Chart Placeholder 2">
            <a:extLst>
              <a:ext uri="{FF2B5EF4-FFF2-40B4-BE49-F238E27FC236}">
                <a16:creationId xmlns:a16="http://schemas.microsoft.com/office/drawing/2014/main" id="{8E471C5B-AB77-3042-9C6A-4DD9CCE29433}"/>
              </a:ext>
            </a:extLst>
          </p:cNvPr>
          <p:cNvSpPr>
            <a:spLocks noGrp="1"/>
          </p:cNvSpPr>
          <p:nvPr>
            <p:ph type="chart" sz="quarter" idx="15"/>
          </p:nvPr>
        </p:nvSpPr>
        <p:spPr>
          <a:xfrm>
            <a:off x="6096000" y="1143000"/>
            <a:ext cx="6096000" cy="4838700"/>
          </a:xfrm>
        </p:spPr>
        <p:txBody>
          <a:bodyPr>
            <a:noAutofit/>
          </a:bodyPr>
          <a:lstStyle/>
          <a:p>
            <a:r>
              <a:rPr lang="en-US"/>
              <a:t>Click icon to add chart</a:t>
            </a:r>
          </a:p>
        </p:txBody>
      </p:sp>
      <p:sp>
        <p:nvSpPr>
          <p:cNvPr id="5" name="Text Placeholder 4">
            <a:extLst>
              <a:ext uri="{FF2B5EF4-FFF2-40B4-BE49-F238E27FC236}">
                <a16:creationId xmlns:a16="http://schemas.microsoft.com/office/drawing/2014/main" id="{AD765B41-3ECC-AC41-8E76-B63961BC41D6}"/>
              </a:ext>
            </a:extLst>
          </p:cNvPr>
          <p:cNvSpPr>
            <a:spLocks noGrp="1"/>
          </p:cNvSpPr>
          <p:nvPr>
            <p:ph type="body" sz="quarter" idx="16" hasCustomPrompt="1"/>
          </p:nvPr>
        </p:nvSpPr>
        <p:spPr>
          <a:xfrm>
            <a:off x="190500" y="1143000"/>
            <a:ext cx="4715455" cy="2286000"/>
          </a:xfrm>
        </p:spPr>
        <p:txBody>
          <a:bodyPr lIns="0" tIns="0" rIns="0" bIns="0">
            <a:noAutofit/>
          </a:bodyPr>
          <a:lstStyle>
            <a:lvl1pPr marL="0" indent="0">
              <a:buNone/>
              <a:defRPr sz="3200"/>
            </a:lvl1pPr>
          </a:lstStyle>
          <a:p>
            <a:pPr lvl="0"/>
            <a:r>
              <a:rPr lang="en-US" dirty="0"/>
              <a:t>Add body text here–Lorem ipsum dolor sit </a:t>
            </a:r>
            <a:r>
              <a:rPr lang="en-US" dirty="0" err="1"/>
              <a:t>amer</a:t>
            </a:r>
            <a:r>
              <a:rPr lang="en-US" dirty="0"/>
              <a:t>, </a:t>
            </a:r>
            <a:r>
              <a:rPr lang="en-US" dirty="0" err="1"/>
              <a:t>consectetur</a:t>
            </a:r>
            <a:r>
              <a:rPr lang="en-US" dirty="0"/>
              <a:t> </a:t>
            </a:r>
            <a:r>
              <a:rPr lang="en-US" dirty="0" err="1"/>
              <a:t>adipiscing</a:t>
            </a:r>
            <a:r>
              <a:rPr lang="en-US" dirty="0"/>
              <a:t> </a:t>
            </a:r>
            <a:r>
              <a:rPr lang="en-US" dirty="0" err="1"/>
              <a:t>elit</a:t>
            </a:r>
            <a:endParaRPr lang="en-US" dirty="0"/>
          </a:p>
        </p:txBody>
      </p:sp>
      <p:sp>
        <p:nvSpPr>
          <p:cNvPr id="8" name="Text Placeholder 4">
            <a:extLst>
              <a:ext uri="{FF2B5EF4-FFF2-40B4-BE49-F238E27FC236}">
                <a16:creationId xmlns:a16="http://schemas.microsoft.com/office/drawing/2014/main" id="{E0A26E2A-1F3D-0C4E-8EEF-16F869265C1D}"/>
              </a:ext>
            </a:extLst>
          </p:cNvPr>
          <p:cNvSpPr>
            <a:spLocks noGrp="1"/>
          </p:cNvSpPr>
          <p:nvPr>
            <p:ph type="body" sz="quarter" idx="23" hasCustomPrompt="1"/>
          </p:nvPr>
        </p:nvSpPr>
        <p:spPr>
          <a:xfrm>
            <a:off x="190500" y="3587750"/>
            <a:ext cx="4715455" cy="1930400"/>
          </a:xfrm>
        </p:spPr>
        <p:txBody>
          <a:bodyPr lIns="0" tIns="0" rIns="0" bIns="0">
            <a:noAutofit/>
          </a:bodyPr>
          <a:lstStyle>
            <a:lvl1pPr marL="0" indent="0">
              <a:buNone/>
              <a:defRPr sz="1400">
                <a:solidFill>
                  <a:schemeClr val="tx2"/>
                </a:solidFill>
              </a:defRPr>
            </a:lvl1pPr>
          </a:lstStyle>
          <a:p>
            <a:pPr lvl="0"/>
            <a:r>
              <a:rPr lang="en-US" dirty="0"/>
              <a:t>Add text—</a:t>
            </a:r>
            <a:r>
              <a:rPr lang="en-US" dirty="0" err="1"/>
              <a:t>sepien</a:t>
            </a:r>
            <a:r>
              <a:rPr lang="en-US" dirty="0"/>
              <a:t> et ligula </a:t>
            </a:r>
            <a:r>
              <a:rPr lang="en-US" dirty="0" err="1"/>
              <a:t>ullamcorper</a:t>
            </a:r>
            <a:r>
              <a:rPr lang="en-US" dirty="0"/>
              <a:t> </a:t>
            </a:r>
            <a:r>
              <a:rPr lang="en-US" dirty="0" err="1"/>
              <a:t>malesuada</a:t>
            </a:r>
            <a:r>
              <a:rPr lang="en-US" dirty="0"/>
              <a:t> </a:t>
            </a:r>
            <a:r>
              <a:rPr lang="en-US" dirty="0" err="1"/>
              <a:t>proin</a:t>
            </a:r>
            <a:r>
              <a:rPr lang="en-US" dirty="0"/>
              <a:t> libero </a:t>
            </a:r>
            <a:r>
              <a:rPr lang="en-US" dirty="0" err="1"/>
              <a:t>nunc</a:t>
            </a:r>
            <a:r>
              <a:rPr lang="en-US" dirty="0"/>
              <a:t> consequent </a:t>
            </a:r>
            <a:r>
              <a:rPr lang="en-US" dirty="0" err="1"/>
              <a:t>interdum</a:t>
            </a:r>
            <a:r>
              <a:rPr lang="en-US" dirty="0"/>
              <a:t> </a:t>
            </a:r>
            <a:r>
              <a:rPr lang="en-US" dirty="0" err="1"/>
              <a:t>varius</a:t>
            </a:r>
            <a:r>
              <a:rPr lang="en-US" dirty="0"/>
              <a:t> sit </a:t>
            </a:r>
            <a:r>
              <a:rPr lang="en-US" dirty="0" err="1"/>
              <a:t>amet</a:t>
            </a:r>
            <a:r>
              <a:rPr lang="en-US" dirty="0"/>
              <a:t>. Lorem ipsum dolor sit </a:t>
            </a:r>
            <a:r>
              <a:rPr lang="en-US" dirty="0" err="1"/>
              <a:t>amet</a:t>
            </a:r>
            <a:r>
              <a:rPr lang="en-US" dirty="0"/>
              <a:t> </a:t>
            </a:r>
            <a:r>
              <a:rPr lang="en-US" dirty="0" err="1"/>
              <a:t>consectutur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p:txBody>
      </p:sp>
      <p:sp>
        <p:nvSpPr>
          <p:cNvPr id="9" name="Text Placeholder 24">
            <a:extLst>
              <a:ext uri="{FF2B5EF4-FFF2-40B4-BE49-F238E27FC236}">
                <a16:creationId xmlns:a16="http://schemas.microsoft.com/office/drawing/2014/main" id="{A6B757E9-BCCE-D640-BD7B-D4AD8BF20585}"/>
              </a:ext>
            </a:extLst>
          </p:cNvPr>
          <p:cNvSpPr>
            <a:spLocks noGrp="1"/>
          </p:cNvSpPr>
          <p:nvPr>
            <p:ph type="body" sz="quarter" idx="21" hasCustomPrompt="1"/>
          </p:nvPr>
        </p:nvSpPr>
        <p:spPr>
          <a:xfrm>
            <a:off x="190500" y="182563"/>
            <a:ext cx="4046538" cy="285750"/>
          </a:xfrm>
        </p:spPr>
        <p:txBody>
          <a:bodyPr lIns="0" tIns="0" rIns="0" bIns="0">
            <a:noAutofit/>
          </a:bodyPr>
          <a:lstStyle>
            <a:lvl1pPr marL="0" indent="0">
              <a:buNone/>
              <a:defRPr sz="20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Section title</a:t>
            </a:r>
          </a:p>
        </p:txBody>
      </p:sp>
      <p:sp>
        <p:nvSpPr>
          <p:cNvPr id="11" name="Text Placeholder 24">
            <a:extLst>
              <a:ext uri="{FF2B5EF4-FFF2-40B4-BE49-F238E27FC236}">
                <a16:creationId xmlns:a16="http://schemas.microsoft.com/office/drawing/2014/main" id="{1F34ECEE-8FD3-8B42-98F5-1A2704700E1F}"/>
              </a:ext>
            </a:extLst>
          </p:cNvPr>
          <p:cNvSpPr>
            <a:spLocks noGrp="1"/>
          </p:cNvSpPr>
          <p:nvPr>
            <p:ph type="body" sz="quarter" idx="22" hasCustomPrompt="1"/>
          </p:nvPr>
        </p:nvSpPr>
        <p:spPr>
          <a:xfrm>
            <a:off x="190500" y="457554"/>
            <a:ext cx="4046538" cy="285750"/>
          </a:xfrm>
        </p:spPr>
        <p:txBody>
          <a:bodyPr lIns="0" tIns="0" rIns="0" bIns="0">
            <a:noAutofit/>
          </a:bodyPr>
          <a:lstStyle>
            <a:lvl1pPr marL="0" indent="0">
              <a:buNone/>
              <a:defRPr sz="2000">
                <a:solidFill>
                  <a:schemeClr val="accent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Heading</a:t>
            </a:r>
          </a:p>
        </p:txBody>
      </p:sp>
      <p:pic>
        <p:nvPicPr>
          <p:cNvPr id="13" name="Picture 12">
            <a:extLst>
              <a:ext uri="{FF2B5EF4-FFF2-40B4-BE49-F238E27FC236}">
                <a16:creationId xmlns:a16="http://schemas.microsoft.com/office/drawing/2014/main" id="{E49499AD-AC92-644C-B0C5-B407C113F2EF}"/>
              </a:ext>
            </a:extLst>
          </p:cNvPr>
          <p:cNvPicPr>
            <a:picLocks noChangeAspect="1"/>
          </p:cNvPicPr>
          <p:nvPr userDrawn="1"/>
        </p:nvPicPr>
        <p:blipFill>
          <a:blip r:embed="rId2"/>
          <a:stretch>
            <a:fillRect/>
          </a:stretch>
        </p:blipFill>
        <p:spPr>
          <a:xfrm>
            <a:off x="205368" y="6493758"/>
            <a:ext cx="730344" cy="232382"/>
          </a:xfrm>
          <a:prstGeom prst="rect">
            <a:avLst/>
          </a:prstGeom>
        </p:spPr>
      </p:pic>
    </p:spTree>
    <p:extLst>
      <p:ext uri="{BB962C8B-B14F-4D97-AF65-F5344CB8AC3E}">
        <p14:creationId xmlns:p14="http://schemas.microsoft.com/office/powerpoint/2010/main" val="342336869"/>
      </p:ext>
    </p:extLst>
  </p:cSld>
  <p:clrMapOvr>
    <a:masterClrMapping/>
  </p:clrMapOvr>
  <p:extLst>
    <p:ext uri="{DCECCB84-F9BA-43D5-87BE-67443E8EF086}">
      <p15:sldGuideLst xmlns:p15="http://schemas.microsoft.com/office/powerpoint/2012/main">
        <p15:guide id="1" orient="horz" pos="720" userDrawn="1">
          <p15:clr>
            <a:srgbClr val="FBAE40"/>
          </p15:clr>
        </p15:guide>
        <p15:guide id="2" pos="3096"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orkflow / Planner">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683CD6B7-D5D1-484A-AF17-BBE8A45C59BB}"/>
              </a:ext>
            </a:extLst>
          </p:cNvPr>
          <p:cNvSpPr/>
          <p:nvPr userDrawn="1"/>
        </p:nvSpPr>
        <p:spPr>
          <a:xfrm>
            <a:off x="0" y="1291142"/>
            <a:ext cx="12192000" cy="5566858"/>
          </a:xfrm>
          <a:custGeom>
            <a:avLst/>
            <a:gdLst>
              <a:gd name="connsiteX0" fmla="*/ 2796 w 12192000"/>
              <a:gd name="connsiteY0" fmla="*/ 0 h 5566858"/>
              <a:gd name="connsiteX1" fmla="*/ 2267242 w 12192000"/>
              <a:gd name="connsiteY1" fmla="*/ 0 h 5566858"/>
              <a:gd name="connsiteX2" fmla="*/ 2267242 w 12192000"/>
              <a:gd name="connsiteY2" fmla="*/ 875287 h 5566858"/>
              <a:gd name="connsiteX3" fmla="*/ 12192000 w 12192000"/>
              <a:gd name="connsiteY3" fmla="*/ 875287 h 5566858"/>
              <a:gd name="connsiteX4" fmla="*/ 12192000 w 12192000"/>
              <a:gd name="connsiteY4" fmla="*/ 5566858 h 5566858"/>
              <a:gd name="connsiteX5" fmla="*/ 0 w 12192000"/>
              <a:gd name="connsiteY5" fmla="*/ 5566858 h 5566858"/>
              <a:gd name="connsiteX6" fmla="*/ 0 w 12192000"/>
              <a:gd name="connsiteY6" fmla="*/ 875287 h 5566858"/>
              <a:gd name="connsiteX7" fmla="*/ 2796 w 12192000"/>
              <a:gd name="connsiteY7" fmla="*/ 875287 h 5566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566858">
                <a:moveTo>
                  <a:pt x="2796" y="0"/>
                </a:moveTo>
                <a:lnTo>
                  <a:pt x="2267242" y="0"/>
                </a:lnTo>
                <a:lnTo>
                  <a:pt x="2267242" y="875287"/>
                </a:lnTo>
                <a:lnTo>
                  <a:pt x="12192000" y="875287"/>
                </a:lnTo>
                <a:lnTo>
                  <a:pt x="12192000" y="5566858"/>
                </a:lnTo>
                <a:lnTo>
                  <a:pt x="0" y="5566858"/>
                </a:lnTo>
                <a:lnTo>
                  <a:pt x="0" y="875287"/>
                </a:lnTo>
                <a:lnTo>
                  <a:pt x="2796" y="875287"/>
                </a:lnTo>
                <a:close/>
              </a:path>
            </a:pathLst>
          </a:custGeom>
          <a:solidFill>
            <a:srgbClr val="E3E2D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Arial" panose="020B0604020202020204" pitchFamily="34" charset="0"/>
            </a:endParaRPr>
          </a:p>
        </p:txBody>
      </p:sp>
      <p:sp>
        <p:nvSpPr>
          <p:cNvPr id="5" name="Slide Number Placeholder 5">
            <a:extLst>
              <a:ext uri="{FF2B5EF4-FFF2-40B4-BE49-F238E27FC236}">
                <a16:creationId xmlns:a16="http://schemas.microsoft.com/office/drawing/2014/main" id="{6593B6D7-547F-D142-9AA8-C58463535B26}"/>
              </a:ext>
            </a:extLst>
          </p:cNvPr>
          <p:cNvSpPr>
            <a:spLocks noGrp="1"/>
          </p:cNvSpPr>
          <p:nvPr>
            <p:ph type="sldNum" sz="quarter" idx="12"/>
          </p:nvPr>
        </p:nvSpPr>
        <p:spPr>
          <a:xfrm>
            <a:off x="9258300" y="6534316"/>
            <a:ext cx="2743200" cy="126789"/>
          </a:xfrm>
          <a:prstGeom prst="rect">
            <a:avLst/>
          </a:prstGeom>
        </p:spPr>
        <p:txBody>
          <a:bodyPr>
            <a:noAutofit/>
          </a:bodyPr>
          <a:lstStyle>
            <a:lvl1pPr>
              <a:defRPr sz="900">
                <a:solidFill>
                  <a:schemeClr val="tx2"/>
                </a:solidFill>
              </a:defRPr>
            </a:lvl1pPr>
          </a:lstStyle>
          <a:p>
            <a:fld id="{BB55D76A-9B6E-CD41-ABBE-F6C938295BAD}" type="slidenum">
              <a:rPr lang="en-US" smtClean="0"/>
              <a:pPr/>
              <a:t>‹#›</a:t>
            </a:fld>
            <a:endParaRPr lang="en-US" dirty="0"/>
          </a:p>
        </p:txBody>
      </p:sp>
      <p:sp>
        <p:nvSpPr>
          <p:cNvPr id="6" name="Text Placeholder 3">
            <a:extLst>
              <a:ext uri="{FF2B5EF4-FFF2-40B4-BE49-F238E27FC236}">
                <a16:creationId xmlns:a16="http://schemas.microsoft.com/office/drawing/2014/main" id="{A8C55AE9-9D84-D845-BB8E-0D1125341A27}"/>
              </a:ext>
            </a:extLst>
          </p:cNvPr>
          <p:cNvSpPr>
            <a:spLocks noGrp="1"/>
          </p:cNvSpPr>
          <p:nvPr>
            <p:ph type="body" sz="quarter" idx="14" hasCustomPrompt="1"/>
          </p:nvPr>
        </p:nvSpPr>
        <p:spPr>
          <a:xfrm>
            <a:off x="6096000" y="6534316"/>
            <a:ext cx="1219200" cy="134059"/>
          </a:xfrm>
        </p:spPr>
        <p:txBody>
          <a:bodyPr lIns="0" tIns="0" rIns="0" bIns="0">
            <a:noAutofit/>
          </a:bodyPr>
          <a:lstStyle>
            <a:lvl1pPr marL="0" indent="0" algn="r">
              <a:buNone/>
              <a:defRPr sz="900">
                <a:solidFill>
                  <a:schemeClr val="tx2"/>
                </a:solidFill>
              </a:defRPr>
            </a:lvl1pPr>
            <a:lvl2pPr marL="457200" indent="0">
              <a:buFont typeface="Arial" panose="020B0604020202020204" pitchFamily="34" charset="0"/>
              <a:buNone/>
              <a:defRPr/>
            </a:lvl2pPr>
          </a:lstStyle>
          <a:p>
            <a:pPr lvl="0"/>
            <a:r>
              <a:rPr lang="en-US" dirty="0"/>
              <a:t>04.08.21</a:t>
            </a:r>
          </a:p>
        </p:txBody>
      </p:sp>
      <p:sp>
        <p:nvSpPr>
          <p:cNvPr id="24" name="Text Placeholder 3">
            <a:extLst>
              <a:ext uri="{FF2B5EF4-FFF2-40B4-BE49-F238E27FC236}">
                <a16:creationId xmlns:a16="http://schemas.microsoft.com/office/drawing/2014/main" id="{7905642C-03E7-604E-A5AE-BC1CD46DFB59}"/>
              </a:ext>
            </a:extLst>
          </p:cNvPr>
          <p:cNvSpPr>
            <a:spLocks noGrp="1"/>
          </p:cNvSpPr>
          <p:nvPr>
            <p:ph type="body" sz="quarter" idx="15" hasCustomPrompt="1"/>
          </p:nvPr>
        </p:nvSpPr>
        <p:spPr>
          <a:xfrm>
            <a:off x="6096000" y="6534316"/>
            <a:ext cx="1219200" cy="134059"/>
          </a:xfrm>
        </p:spPr>
        <p:txBody>
          <a:bodyPr lIns="0" tIns="0" rIns="0" bIns="0">
            <a:noAutofit/>
          </a:bodyPr>
          <a:lstStyle>
            <a:lvl1pPr marL="0" indent="0" algn="r">
              <a:buNone/>
              <a:defRPr sz="900">
                <a:solidFill>
                  <a:schemeClr val="tx2"/>
                </a:solidFill>
              </a:defRPr>
            </a:lvl1pPr>
            <a:lvl2pPr marL="457200" indent="0">
              <a:buFont typeface="Arial" panose="020B0604020202020204" pitchFamily="34" charset="0"/>
              <a:buNone/>
              <a:defRPr/>
            </a:lvl2pPr>
          </a:lstStyle>
          <a:p>
            <a:pPr lvl="0"/>
            <a:r>
              <a:rPr lang="en-US" dirty="0"/>
              <a:t>04.08.21</a:t>
            </a:r>
          </a:p>
        </p:txBody>
      </p:sp>
      <p:sp>
        <p:nvSpPr>
          <p:cNvPr id="40" name="Text Placeholder 39">
            <a:extLst>
              <a:ext uri="{FF2B5EF4-FFF2-40B4-BE49-F238E27FC236}">
                <a16:creationId xmlns:a16="http://schemas.microsoft.com/office/drawing/2014/main" id="{CB7FDE68-8157-254D-B7CE-5A12A65ED201}"/>
              </a:ext>
            </a:extLst>
          </p:cNvPr>
          <p:cNvSpPr>
            <a:spLocks noGrp="1"/>
          </p:cNvSpPr>
          <p:nvPr>
            <p:ph type="body" sz="quarter" idx="26" hasCustomPrompt="1"/>
          </p:nvPr>
        </p:nvSpPr>
        <p:spPr>
          <a:xfrm>
            <a:off x="190550" y="2905077"/>
            <a:ext cx="3168650" cy="1987550"/>
          </a:xfrm>
        </p:spPr>
        <p:txBody>
          <a:bodyPr lIns="0" tIns="0" rIns="0" bIns="0">
            <a:noAutofit/>
          </a:bodyPr>
          <a:lstStyle>
            <a:lvl1pPr marL="0" indent="0">
              <a:lnSpc>
                <a:spcPct val="150000"/>
              </a:lnSpc>
              <a:buNone/>
              <a:defRPr sz="1600"/>
            </a:lvl1pPr>
          </a:lstStyle>
          <a:p>
            <a:pPr lvl="0"/>
            <a:r>
              <a:rPr lang="en-US" dirty="0"/>
              <a:t>Add list here</a:t>
            </a:r>
          </a:p>
          <a:p>
            <a:pPr lvl="0"/>
            <a:r>
              <a:rPr lang="en-US" dirty="0"/>
              <a:t>Add list here</a:t>
            </a:r>
          </a:p>
          <a:p>
            <a:pPr lvl="0"/>
            <a:r>
              <a:rPr lang="en-US" dirty="0"/>
              <a:t>Add list here</a:t>
            </a:r>
          </a:p>
          <a:p>
            <a:pPr lvl="0"/>
            <a:r>
              <a:rPr lang="en-US" dirty="0"/>
              <a:t>Add list here</a:t>
            </a:r>
          </a:p>
        </p:txBody>
      </p:sp>
      <p:sp>
        <p:nvSpPr>
          <p:cNvPr id="41" name="Text Placeholder 39">
            <a:extLst>
              <a:ext uri="{FF2B5EF4-FFF2-40B4-BE49-F238E27FC236}">
                <a16:creationId xmlns:a16="http://schemas.microsoft.com/office/drawing/2014/main" id="{ACF4438A-AFDF-C74C-B2F8-9CE8F1EC12C5}"/>
              </a:ext>
            </a:extLst>
          </p:cNvPr>
          <p:cNvSpPr>
            <a:spLocks noGrp="1"/>
          </p:cNvSpPr>
          <p:nvPr>
            <p:ph type="body" sz="quarter" idx="27" hasCustomPrompt="1"/>
          </p:nvPr>
        </p:nvSpPr>
        <p:spPr>
          <a:xfrm>
            <a:off x="3767165" y="2905077"/>
            <a:ext cx="3168650" cy="1987550"/>
          </a:xfrm>
        </p:spPr>
        <p:txBody>
          <a:bodyPr lIns="0" tIns="0" rIns="0" bIns="0">
            <a:noAutofit/>
          </a:bodyPr>
          <a:lstStyle>
            <a:lvl1pPr marL="0" indent="0">
              <a:lnSpc>
                <a:spcPct val="150000"/>
              </a:lnSpc>
              <a:buNone/>
              <a:defRPr sz="1600"/>
            </a:lvl1pPr>
          </a:lstStyle>
          <a:p>
            <a:pPr lvl="0"/>
            <a:r>
              <a:rPr lang="en-US" dirty="0"/>
              <a:t>Add list here</a:t>
            </a:r>
          </a:p>
          <a:p>
            <a:pPr lvl="0"/>
            <a:r>
              <a:rPr lang="en-US" dirty="0"/>
              <a:t>Add list here</a:t>
            </a:r>
          </a:p>
          <a:p>
            <a:pPr lvl="0"/>
            <a:r>
              <a:rPr lang="en-US" dirty="0"/>
              <a:t>Add list here</a:t>
            </a:r>
          </a:p>
          <a:p>
            <a:pPr lvl="0"/>
            <a:r>
              <a:rPr lang="en-US" dirty="0"/>
              <a:t>Add list here</a:t>
            </a:r>
          </a:p>
        </p:txBody>
      </p:sp>
      <p:sp>
        <p:nvSpPr>
          <p:cNvPr id="42" name="Text Placeholder 39">
            <a:extLst>
              <a:ext uri="{FF2B5EF4-FFF2-40B4-BE49-F238E27FC236}">
                <a16:creationId xmlns:a16="http://schemas.microsoft.com/office/drawing/2014/main" id="{22E5BB17-C045-8B4F-97F4-A41C0605D8AE}"/>
              </a:ext>
            </a:extLst>
          </p:cNvPr>
          <p:cNvSpPr>
            <a:spLocks noGrp="1"/>
          </p:cNvSpPr>
          <p:nvPr>
            <p:ph type="body" sz="quarter" idx="28" hasCustomPrompt="1"/>
          </p:nvPr>
        </p:nvSpPr>
        <p:spPr>
          <a:xfrm>
            <a:off x="7343780" y="2896754"/>
            <a:ext cx="3168650" cy="1987550"/>
          </a:xfrm>
        </p:spPr>
        <p:txBody>
          <a:bodyPr lIns="0" tIns="0" rIns="0" bIns="0">
            <a:noAutofit/>
          </a:bodyPr>
          <a:lstStyle>
            <a:lvl1pPr marL="0" indent="0">
              <a:lnSpc>
                <a:spcPct val="150000"/>
              </a:lnSpc>
              <a:buNone/>
              <a:defRPr sz="1600"/>
            </a:lvl1pPr>
          </a:lstStyle>
          <a:p>
            <a:pPr lvl="0"/>
            <a:r>
              <a:rPr lang="en-US" dirty="0"/>
              <a:t>Add list here</a:t>
            </a:r>
          </a:p>
          <a:p>
            <a:pPr lvl="0"/>
            <a:r>
              <a:rPr lang="en-US" dirty="0"/>
              <a:t>Add list here</a:t>
            </a:r>
          </a:p>
          <a:p>
            <a:pPr lvl="0"/>
            <a:r>
              <a:rPr lang="en-US" dirty="0"/>
              <a:t>Add list here</a:t>
            </a:r>
          </a:p>
          <a:p>
            <a:pPr lvl="0"/>
            <a:r>
              <a:rPr lang="en-US" dirty="0"/>
              <a:t>Add list here</a:t>
            </a:r>
          </a:p>
        </p:txBody>
      </p:sp>
      <p:sp>
        <p:nvSpPr>
          <p:cNvPr id="43" name="Text Placeholder 39">
            <a:extLst>
              <a:ext uri="{FF2B5EF4-FFF2-40B4-BE49-F238E27FC236}">
                <a16:creationId xmlns:a16="http://schemas.microsoft.com/office/drawing/2014/main" id="{7B56A29D-BADE-6245-B586-3740CC1260B3}"/>
              </a:ext>
            </a:extLst>
          </p:cNvPr>
          <p:cNvSpPr>
            <a:spLocks noGrp="1"/>
          </p:cNvSpPr>
          <p:nvPr>
            <p:ph type="body" sz="quarter" idx="29" hasCustomPrompt="1"/>
          </p:nvPr>
        </p:nvSpPr>
        <p:spPr>
          <a:xfrm>
            <a:off x="190550" y="2438400"/>
            <a:ext cx="3168650" cy="392172"/>
          </a:xfrm>
        </p:spPr>
        <p:txBody>
          <a:bodyPr lIns="0" tIns="0" rIns="0" bIns="0">
            <a:noAutofit/>
          </a:bodyPr>
          <a:lstStyle>
            <a:lvl1pPr marL="0" indent="0">
              <a:lnSpc>
                <a:spcPts val="1700"/>
              </a:lnSpc>
              <a:buNone/>
              <a:defRPr sz="1600" b="1"/>
            </a:lvl1pPr>
          </a:lstStyle>
          <a:p>
            <a:pPr lvl="0"/>
            <a:r>
              <a:rPr lang="en-US" dirty="0"/>
              <a:t>Category</a:t>
            </a:r>
          </a:p>
        </p:txBody>
      </p:sp>
      <p:sp>
        <p:nvSpPr>
          <p:cNvPr id="44" name="Text Placeholder 39">
            <a:extLst>
              <a:ext uri="{FF2B5EF4-FFF2-40B4-BE49-F238E27FC236}">
                <a16:creationId xmlns:a16="http://schemas.microsoft.com/office/drawing/2014/main" id="{44B997B7-2B3B-414F-81FB-7EEAE31430E5}"/>
              </a:ext>
            </a:extLst>
          </p:cNvPr>
          <p:cNvSpPr>
            <a:spLocks noGrp="1"/>
          </p:cNvSpPr>
          <p:nvPr>
            <p:ph type="body" sz="quarter" idx="30" hasCustomPrompt="1"/>
          </p:nvPr>
        </p:nvSpPr>
        <p:spPr>
          <a:xfrm>
            <a:off x="3767165" y="2441944"/>
            <a:ext cx="3168650" cy="392172"/>
          </a:xfrm>
        </p:spPr>
        <p:txBody>
          <a:bodyPr lIns="0" tIns="0" rIns="0" bIns="0">
            <a:noAutofit/>
          </a:bodyPr>
          <a:lstStyle>
            <a:lvl1pPr marL="0" indent="0">
              <a:lnSpc>
                <a:spcPts val="1700"/>
              </a:lnSpc>
              <a:buNone/>
              <a:defRPr sz="1600" b="1"/>
            </a:lvl1pPr>
          </a:lstStyle>
          <a:p>
            <a:pPr lvl="0"/>
            <a:r>
              <a:rPr lang="en-US" dirty="0"/>
              <a:t>Category</a:t>
            </a:r>
          </a:p>
        </p:txBody>
      </p:sp>
      <p:sp>
        <p:nvSpPr>
          <p:cNvPr id="45" name="Text Placeholder 39">
            <a:extLst>
              <a:ext uri="{FF2B5EF4-FFF2-40B4-BE49-F238E27FC236}">
                <a16:creationId xmlns:a16="http://schemas.microsoft.com/office/drawing/2014/main" id="{6F62E1DE-82A4-594F-8FBF-DAF1FDE94136}"/>
              </a:ext>
            </a:extLst>
          </p:cNvPr>
          <p:cNvSpPr>
            <a:spLocks noGrp="1"/>
          </p:cNvSpPr>
          <p:nvPr>
            <p:ph type="body" sz="quarter" idx="31" hasCustomPrompt="1"/>
          </p:nvPr>
        </p:nvSpPr>
        <p:spPr>
          <a:xfrm>
            <a:off x="7343780" y="2443442"/>
            <a:ext cx="3168650" cy="392172"/>
          </a:xfrm>
        </p:spPr>
        <p:txBody>
          <a:bodyPr lIns="0" tIns="0" rIns="0" bIns="0">
            <a:noAutofit/>
          </a:bodyPr>
          <a:lstStyle>
            <a:lvl1pPr marL="0" indent="0">
              <a:lnSpc>
                <a:spcPts val="1700"/>
              </a:lnSpc>
              <a:buNone/>
              <a:defRPr sz="1600" b="1"/>
            </a:lvl1pPr>
          </a:lstStyle>
          <a:p>
            <a:pPr lvl="0"/>
            <a:r>
              <a:rPr lang="en-US" dirty="0"/>
              <a:t>Category</a:t>
            </a:r>
          </a:p>
        </p:txBody>
      </p:sp>
      <p:sp>
        <p:nvSpPr>
          <p:cNvPr id="46" name="Text Placeholder 39">
            <a:extLst>
              <a:ext uri="{FF2B5EF4-FFF2-40B4-BE49-F238E27FC236}">
                <a16:creationId xmlns:a16="http://schemas.microsoft.com/office/drawing/2014/main" id="{95A77ED7-970D-F544-8991-573BF695C285}"/>
              </a:ext>
            </a:extLst>
          </p:cNvPr>
          <p:cNvSpPr>
            <a:spLocks noGrp="1"/>
          </p:cNvSpPr>
          <p:nvPr>
            <p:ph type="body" sz="quarter" idx="32" hasCustomPrompt="1"/>
          </p:nvPr>
        </p:nvSpPr>
        <p:spPr>
          <a:xfrm>
            <a:off x="199346" y="1485316"/>
            <a:ext cx="1598206" cy="673130"/>
          </a:xfrm>
        </p:spPr>
        <p:txBody>
          <a:bodyPr lIns="0" tIns="0" rIns="0" bIns="0">
            <a:noAutofit/>
          </a:bodyPr>
          <a:lstStyle>
            <a:lvl1pPr marL="0" indent="0">
              <a:lnSpc>
                <a:spcPts val="1700"/>
              </a:lnSpc>
              <a:buNone/>
              <a:defRPr sz="1800" b="0"/>
            </a:lvl1pPr>
          </a:lstStyle>
          <a:p>
            <a:pPr lvl="0"/>
            <a:r>
              <a:rPr lang="en-US" dirty="0"/>
              <a:t>Subheading</a:t>
            </a:r>
          </a:p>
        </p:txBody>
      </p:sp>
      <p:sp>
        <p:nvSpPr>
          <p:cNvPr id="47" name="Text Placeholder 39">
            <a:extLst>
              <a:ext uri="{FF2B5EF4-FFF2-40B4-BE49-F238E27FC236}">
                <a16:creationId xmlns:a16="http://schemas.microsoft.com/office/drawing/2014/main" id="{C819E889-A0F6-C14C-A5C3-AC661201B0AD}"/>
              </a:ext>
            </a:extLst>
          </p:cNvPr>
          <p:cNvSpPr>
            <a:spLocks noGrp="1"/>
          </p:cNvSpPr>
          <p:nvPr>
            <p:ph type="body" sz="quarter" idx="33" hasCustomPrompt="1"/>
          </p:nvPr>
        </p:nvSpPr>
        <p:spPr>
          <a:xfrm>
            <a:off x="9726460" y="1465329"/>
            <a:ext cx="1598206" cy="673130"/>
          </a:xfrm>
        </p:spPr>
        <p:txBody>
          <a:bodyPr lIns="0" tIns="0" rIns="0" bIns="0">
            <a:noAutofit/>
          </a:bodyPr>
          <a:lstStyle>
            <a:lvl1pPr marL="0" indent="0">
              <a:lnSpc>
                <a:spcPts val="1700"/>
              </a:lnSpc>
              <a:buNone/>
              <a:defRPr sz="1800" b="0"/>
            </a:lvl1pPr>
          </a:lstStyle>
          <a:p>
            <a:pPr lvl="0"/>
            <a:r>
              <a:rPr lang="en-US" dirty="0"/>
              <a:t>Step</a:t>
            </a:r>
          </a:p>
        </p:txBody>
      </p:sp>
      <p:sp>
        <p:nvSpPr>
          <p:cNvPr id="48" name="Text Placeholder 39">
            <a:extLst>
              <a:ext uri="{FF2B5EF4-FFF2-40B4-BE49-F238E27FC236}">
                <a16:creationId xmlns:a16="http://schemas.microsoft.com/office/drawing/2014/main" id="{5F73484B-2D72-774E-A690-52527C73A82E}"/>
              </a:ext>
            </a:extLst>
          </p:cNvPr>
          <p:cNvSpPr>
            <a:spLocks noGrp="1"/>
          </p:cNvSpPr>
          <p:nvPr>
            <p:ph type="body" sz="quarter" idx="34" hasCustomPrompt="1"/>
          </p:nvPr>
        </p:nvSpPr>
        <p:spPr>
          <a:xfrm>
            <a:off x="4962902" y="1476727"/>
            <a:ext cx="1288957" cy="673130"/>
          </a:xfrm>
        </p:spPr>
        <p:txBody>
          <a:bodyPr lIns="0" tIns="0" rIns="0" bIns="0">
            <a:noAutofit/>
          </a:bodyPr>
          <a:lstStyle>
            <a:lvl1pPr marL="0" indent="0">
              <a:lnSpc>
                <a:spcPts val="1700"/>
              </a:lnSpc>
              <a:buNone/>
              <a:defRPr sz="1800" b="0"/>
            </a:lvl1pPr>
          </a:lstStyle>
          <a:p>
            <a:pPr lvl="0"/>
            <a:r>
              <a:rPr lang="en-US" dirty="0"/>
              <a:t>Step</a:t>
            </a:r>
          </a:p>
        </p:txBody>
      </p:sp>
      <p:sp>
        <p:nvSpPr>
          <p:cNvPr id="49" name="Text Placeholder 39">
            <a:extLst>
              <a:ext uri="{FF2B5EF4-FFF2-40B4-BE49-F238E27FC236}">
                <a16:creationId xmlns:a16="http://schemas.microsoft.com/office/drawing/2014/main" id="{D96578B5-3D99-A245-AE30-8DAE547E8611}"/>
              </a:ext>
            </a:extLst>
          </p:cNvPr>
          <p:cNvSpPr>
            <a:spLocks noGrp="1"/>
          </p:cNvSpPr>
          <p:nvPr>
            <p:ph type="body" sz="quarter" idx="35" hasCustomPrompt="1"/>
          </p:nvPr>
        </p:nvSpPr>
        <p:spPr>
          <a:xfrm>
            <a:off x="2581124" y="1467439"/>
            <a:ext cx="1288957" cy="673130"/>
          </a:xfrm>
        </p:spPr>
        <p:txBody>
          <a:bodyPr lIns="0" tIns="0" rIns="0" bIns="0">
            <a:noAutofit/>
          </a:bodyPr>
          <a:lstStyle>
            <a:lvl1pPr marL="0" indent="0">
              <a:lnSpc>
                <a:spcPts val="1700"/>
              </a:lnSpc>
              <a:buNone/>
              <a:defRPr sz="1800" b="0"/>
            </a:lvl1pPr>
          </a:lstStyle>
          <a:p>
            <a:pPr lvl="0"/>
            <a:r>
              <a:rPr lang="en-US" dirty="0"/>
              <a:t>Step</a:t>
            </a:r>
          </a:p>
        </p:txBody>
      </p:sp>
      <p:sp>
        <p:nvSpPr>
          <p:cNvPr id="50" name="Text Placeholder 39">
            <a:extLst>
              <a:ext uri="{FF2B5EF4-FFF2-40B4-BE49-F238E27FC236}">
                <a16:creationId xmlns:a16="http://schemas.microsoft.com/office/drawing/2014/main" id="{2EB9EFE5-C83C-CA45-9478-0358A73C8056}"/>
              </a:ext>
            </a:extLst>
          </p:cNvPr>
          <p:cNvSpPr>
            <a:spLocks noGrp="1"/>
          </p:cNvSpPr>
          <p:nvPr>
            <p:ph type="body" sz="quarter" idx="36" hasCustomPrompt="1"/>
          </p:nvPr>
        </p:nvSpPr>
        <p:spPr>
          <a:xfrm>
            <a:off x="7344680" y="1485316"/>
            <a:ext cx="1288957" cy="673130"/>
          </a:xfrm>
        </p:spPr>
        <p:txBody>
          <a:bodyPr lIns="0" tIns="0" rIns="0" bIns="0">
            <a:noAutofit/>
          </a:bodyPr>
          <a:lstStyle>
            <a:lvl1pPr marL="0" indent="0">
              <a:lnSpc>
                <a:spcPts val="1700"/>
              </a:lnSpc>
              <a:buNone/>
              <a:defRPr sz="1800" b="0"/>
            </a:lvl1pPr>
          </a:lstStyle>
          <a:p>
            <a:pPr lvl="0"/>
            <a:r>
              <a:rPr lang="en-US" dirty="0"/>
              <a:t>Step</a:t>
            </a:r>
          </a:p>
        </p:txBody>
      </p:sp>
      <p:sp>
        <p:nvSpPr>
          <p:cNvPr id="52" name="Text Placeholder 24">
            <a:extLst>
              <a:ext uri="{FF2B5EF4-FFF2-40B4-BE49-F238E27FC236}">
                <a16:creationId xmlns:a16="http://schemas.microsoft.com/office/drawing/2014/main" id="{A3AC23B4-C37B-6942-8A0A-F7FD84239473}"/>
              </a:ext>
            </a:extLst>
          </p:cNvPr>
          <p:cNvSpPr>
            <a:spLocks noGrp="1"/>
          </p:cNvSpPr>
          <p:nvPr>
            <p:ph type="body" sz="quarter" idx="21" hasCustomPrompt="1"/>
          </p:nvPr>
        </p:nvSpPr>
        <p:spPr>
          <a:xfrm>
            <a:off x="190500" y="182563"/>
            <a:ext cx="4046538" cy="285750"/>
          </a:xfrm>
        </p:spPr>
        <p:txBody>
          <a:bodyPr lIns="0" tIns="0" rIns="0" bIns="0">
            <a:noAutofit/>
          </a:bodyPr>
          <a:lstStyle>
            <a:lvl1pPr marL="0" indent="0">
              <a:buNone/>
              <a:defRPr sz="20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Section title</a:t>
            </a:r>
          </a:p>
        </p:txBody>
      </p:sp>
      <p:sp>
        <p:nvSpPr>
          <p:cNvPr id="53" name="Text Placeholder 24">
            <a:extLst>
              <a:ext uri="{FF2B5EF4-FFF2-40B4-BE49-F238E27FC236}">
                <a16:creationId xmlns:a16="http://schemas.microsoft.com/office/drawing/2014/main" id="{3A40C4EB-1200-B448-93E5-97387B75EF45}"/>
              </a:ext>
            </a:extLst>
          </p:cNvPr>
          <p:cNvSpPr>
            <a:spLocks noGrp="1"/>
          </p:cNvSpPr>
          <p:nvPr>
            <p:ph type="body" sz="quarter" idx="22" hasCustomPrompt="1"/>
          </p:nvPr>
        </p:nvSpPr>
        <p:spPr>
          <a:xfrm>
            <a:off x="190500" y="457554"/>
            <a:ext cx="4046538" cy="285750"/>
          </a:xfrm>
        </p:spPr>
        <p:txBody>
          <a:bodyPr lIns="0" tIns="0" rIns="0" bIns="0">
            <a:noAutofit/>
          </a:bodyPr>
          <a:lstStyle>
            <a:lvl1pPr marL="0" indent="0">
              <a:buNone/>
              <a:defRPr sz="2000">
                <a:solidFill>
                  <a:schemeClr val="accent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Heading</a:t>
            </a:r>
          </a:p>
        </p:txBody>
      </p:sp>
      <p:pic>
        <p:nvPicPr>
          <p:cNvPr id="20" name="Picture 19">
            <a:extLst>
              <a:ext uri="{FF2B5EF4-FFF2-40B4-BE49-F238E27FC236}">
                <a16:creationId xmlns:a16="http://schemas.microsoft.com/office/drawing/2014/main" id="{88F1C72F-B161-6743-829C-E37E1E2758E3}"/>
              </a:ext>
            </a:extLst>
          </p:cNvPr>
          <p:cNvPicPr>
            <a:picLocks noChangeAspect="1"/>
          </p:cNvPicPr>
          <p:nvPr userDrawn="1"/>
        </p:nvPicPr>
        <p:blipFill>
          <a:blip r:embed="rId2"/>
          <a:stretch>
            <a:fillRect/>
          </a:stretch>
        </p:blipFill>
        <p:spPr>
          <a:xfrm>
            <a:off x="205368" y="6493758"/>
            <a:ext cx="730344" cy="232382"/>
          </a:xfrm>
          <a:prstGeom prst="rect">
            <a:avLst/>
          </a:prstGeom>
        </p:spPr>
      </p:pic>
    </p:spTree>
    <p:extLst>
      <p:ext uri="{BB962C8B-B14F-4D97-AF65-F5344CB8AC3E}">
        <p14:creationId xmlns:p14="http://schemas.microsoft.com/office/powerpoint/2010/main" val="3378632000"/>
      </p:ext>
    </p:extLst>
  </p:cSld>
  <p:clrMapOvr>
    <a:masterClrMapping/>
  </p:clrMapOvr>
  <p:extLst>
    <p:ext uri="{DCECCB84-F9BA-43D5-87BE-67443E8EF086}">
      <p15:sldGuideLst xmlns:p15="http://schemas.microsoft.com/office/powerpoint/2012/main">
        <p15:guide id="1" orient="horz" pos="1368" userDrawn="1">
          <p15:clr>
            <a:srgbClr val="FBAE40"/>
          </p15:clr>
        </p15:guide>
        <p15:guide id="2" orient="horz" pos="912" userDrawn="1">
          <p15:clr>
            <a:srgbClr val="FBAE40"/>
          </p15:clr>
        </p15:guide>
        <p15:guide id="3" orient="horz" pos="1536" userDrawn="1">
          <p15:clr>
            <a:srgbClr val="FBAE40"/>
          </p15:clr>
        </p15:guide>
        <p15:guide id="4" pos="2352" userDrawn="1">
          <p15:clr>
            <a:srgbClr val="FBAE40"/>
          </p15:clr>
        </p15:guide>
        <p15:guide id="5" orient="horz" pos="1824" userDrawn="1">
          <p15:clr>
            <a:srgbClr val="FBAE40"/>
          </p15:clr>
        </p15:guide>
        <p15:guide id="6" pos="61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our Columns w Subheadings">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6593B6D7-547F-D142-9AA8-C58463535B26}"/>
              </a:ext>
            </a:extLst>
          </p:cNvPr>
          <p:cNvSpPr>
            <a:spLocks noGrp="1"/>
          </p:cNvSpPr>
          <p:nvPr>
            <p:ph type="sldNum" sz="quarter" idx="12"/>
          </p:nvPr>
        </p:nvSpPr>
        <p:spPr>
          <a:xfrm>
            <a:off x="9258300" y="6534316"/>
            <a:ext cx="2743200" cy="126789"/>
          </a:xfrm>
          <a:prstGeom prst="rect">
            <a:avLst/>
          </a:prstGeom>
        </p:spPr>
        <p:txBody>
          <a:bodyPr>
            <a:noAutofit/>
          </a:bodyPr>
          <a:lstStyle>
            <a:lvl1pPr>
              <a:defRPr sz="900">
                <a:solidFill>
                  <a:schemeClr val="tx2"/>
                </a:solidFill>
              </a:defRPr>
            </a:lvl1pPr>
          </a:lstStyle>
          <a:p>
            <a:fld id="{BB55D76A-9B6E-CD41-ABBE-F6C938295BAD}" type="slidenum">
              <a:rPr lang="en-US" smtClean="0"/>
              <a:pPr/>
              <a:t>‹#›</a:t>
            </a:fld>
            <a:endParaRPr lang="en-US" dirty="0"/>
          </a:p>
        </p:txBody>
      </p:sp>
      <p:sp>
        <p:nvSpPr>
          <p:cNvPr id="6" name="Text Placeholder 3">
            <a:extLst>
              <a:ext uri="{FF2B5EF4-FFF2-40B4-BE49-F238E27FC236}">
                <a16:creationId xmlns:a16="http://schemas.microsoft.com/office/drawing/2014/main" id="{A8C55AE9-9D84-D845-BB8E-0D1125341A27}"/>
              </a:ext>
            </a:extLst>
          </p:cNvPr>
          <p:cNvSpPr>
            <a:spLocks noGrp="1"/>
          </p:cNvSpPr>
          <p:nvPr>
            <p:ph type="body" sz="quarter" idx="14" hasCustomPrompt="1"/>
          </p:nvPr>
        </p:nvSpPr>
        <p:spPr>
          <a:xfrm>
            <a:off x="6096000" y="6534316"/>
            <a:ext cx="1219200" cy="134059"/>
          </a:xfrm>
        </p:spPr>
        <p:txBody>
          <a:bodyPr lIns="0" tIns="0" rIns="0" bIns="0">
            <a:noAutofit/>
          </a:bodyPr>
          <a:lstStyle>
            <a:lvl1pPr marL="0" indent="0" algn="r">
              <a:buNone/>
              <a:defRPr sz="900">
                <a:solidFill>
                  <a:schemeClr val="tx2"/>
                </a:solidFill>
              </a:defRPr>
            </a:lvl1pPr>
            <a:lvl2pPr marL="457200" indent="0">
              <a:buFont typeface="Arial" panose="020B0604020202020204" pitchFamily="34" charset="0"/>
              <a:buNone/>
              <a:defRPr/>
            </a:lvl2pPr>
          </a:lstStyle>
          <a:p>
            <a:pPr lvl="0"/>
            <a:r>
              <a:rPr lang="en-US" dirty="0"/>
              <a:t>04.08.21</a:t>
            </a:r>
          </a:p>
        </p:txBody>
      </p:sp>
      <p:sp>
        <p:nvSpPr>
          <p:cNvPr id="16" name="Rectangle 15">
            <a:extLst>
              <a:ext uri="{FF2B5EF4-FFF2-40B4-BE49-F238E27FC236}">
                <a16:creationId xmlns:a16="http://schemas.microsoft.com/office/drawing/2014/main" id="{16BD1090-BF05-D04B-AF06-35FC4A4C8571}"/>
              </a:ext>
            </a:extLst>
          </p:cNvPr>
          <p:cNvSpPr/>
          <p:nvPr userDrawn="1"/>
        </p:nvSpPr>
        <p:spPr>
          <a:xfrm>
            <a:off x="164814" y="3408946"/>
            <a:ext cx="3046164" cy="5508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dirty="0">
              <a:solidFill>
                <a:schemeClr val="accent2"/>
              </a:solidFill>
              <a:latin typeface="Arial" panose="020B0604020202020204" pitchFamily="34" charset="0"/>
            </a:endParaRPr>
          </a:p>
        </p:txBody>
      </p:sp>
      <p:sp>
        <p:nvSpPr>
          <p:cNvPr id="17" name="Rectangle 16">
            <a:extLst>
              <a:ext uri="{FF2B5EF4-FFF2-40B4-BE49-F238E27FC236}">
                <a16:creationId xmlns:a16="http://schemas.microsoft.com/office/drawing/2014/main" id="{4B39C6EC-023D-E248-95FC-5FA0EAA686F0}"/>
              </a:ext>
            </a:extLst>
          </p:cNvPr>
          <p:cNvSpPr/>
          <p:nvPr userDrawn="1"/>
        </p:nvSpPr>
        <p:spPr>
          <a:xfrm>
            <a:off x="3228143" y="3408946"/>
            <a:ext cx="3020257" cy="55084"/>
          </a:xfrm>
          <a:prstGeom prst="rect">
            <a:avLst/>
          </a:prstGeom>
          <a:solidFill>
            <a:srgbClr val="B0A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dirty="0">
              <a:solidFill>
                <a:schemeClr val="accent2"/>
              </a:solidFill>
              <a:latin typeface="Arial" panose="020B0604020202020204" pitchFamily="34" charset="0"/>
            </a:endParaRPr>
          </a:p>
        </p:txBody>
      </p:sp>
      <p:sp>
        <p:nvSpPr>
          <p:cNvPr id="18" name="Rectangle 17">
            <a:extLst>
              <a:ext uri="{FF2B5EF4-FFF2-40B4-BE49-F238E27FC236}">
                <a16:creationId xmlns:a16="http://schemas.microsoft.com/office/drawing/2014/main" id="{6BA6530D-C4E8-8B44-BF0D-739D50C426D0}"/>
              </a:ext>
            </a:extLst>
          </p:cNvPr>
          <p:cNvSpPr/>
          <p:nvPr userDrawn="1"/>
        </p:nvSpPr>
        <p:spPr>
          <a:xfrm>
            <a:off x="6272393" y="3408946"/>
            <a:ext cx="3020257" cy="55084"/>
          </a:xfrm>
          <a:prstGeom prst="rect">
            <a:avLst/>
          </a:prstGeom>
          <a:solidFill>
            <a:srgbClr val="D8D2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dirty="0">
              <a:solidFill>
                <a:schemeClr val="accent2"/>
              </a:solidFill>
              <a:latin typeface="Arial" panose="020B0604020202020204" pitchFamily="34" charset="0"/>
            </a:endParaRPr>
          </a:p>
        </p:txBody>
      </p:sp>
      <p:sp>
        <p:nvSpPr>
          <p:cNvPr id="19" name="Rectangle 18">
            <a:extLst>
              <a:ext uri="{FF2B5EF4-FFF2-40B4-BE49-F238E27FC236}">
                <a16:creationId xmlns:a16="http://schemas.microsoft.com/office/drawing/2014/main" id="{27876E3A-F443-3D43-A07E-41A15F8DA4B1}"/>
              </a:ext>
            </a:extLst>
          </p:cNvPr>
          <p:cNvSpPr/>
          <p:nvPr userDrawn="1"/>
        </p:nvSpPr>
        <p:spPr>
          <a:xfrm>
            <a:off x="9316643" y="3408946"/>
            <a:ext cx="3020257" cy="55084"/>
          </a:xfrm>
          <a:prstGeom prst="rect">
            <a:avLst/>
          </a:prstGeom>
          <a:solidFill>
            <a:srgbClr val="ECE8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solidFill>
                <a:schemeClr val="accent2"/>
              </a:solidFill>
              <a:latin typeface="Arial" panose="020B0604020202020204" pitchFamily="34" charset="0"/>
            </a:endParaRPr>
          </a:p>
        </p:txBody>
      </p:sp>
      <p:sp>
        <p:nvSpPr>
          <p:cNvPr id="24" name="Text Placeholder 24">
            <a:extLst>
              <a:ext uri="{FF2B5EF4-FFF2-40B4-BE49-F238E27FC236}">
                <a16:creationId xmlns:a16="http://schemas.microsoft.com/office/drawing/2014/main" id="{39D02AFF-CB91-2342-B23D-4404685A75BD}"/>
              </a:ext>
            </a:extLst>
          </p:cNvPr>
          <p:cNvSpPr>
            <a:spLocks noGrp="1"/>
          </p:cNvSpPr>
          <p:nvPr>
            <p:ph type="body" sz="quarter" idx="21" hasCustomPrompt="1"/>
          </p:nvPr>
        </p:nvSpPr>
        <p:spPr>
          <a:xfrm>
            <a:off x="190500" y="182563"/>
            <a:ext cx="4046538" cy="285750"/>
          </a:xfrm>
        </p:spPr>
        <p:txBody>
          <a:bodyPr lIns="0" tIns="0" rIns="0" bIns="0">
            <a:noAutofit/>
          </a:bodyPr>
          <a:lstStyle>
            <a:lvl1pPr marL="0" indent="0">
              <a:buNone/>
              <a:defRPr sz="20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Section title</a:t>
            </a:r>
          </a:p>
        </p:txBody>
      </p:sp>
      <p:sp>
        <p:nvSpPr>
          <p:cNvPr id="25" name="Text Placeholder 24">
            <a:extLst>
              <a:ext uri="{FF2B5EF4-FFF2-40B4-BE49-F238E27FC236}">
                <a16:creationId xmlns:a16="http://schemas.microsoft.com/office/drawing/2014/main" id="{DFDB4035-BC72-8841-8936-EDE2B51E7CD2}"/>
              </a:ext>
            </a:extLst>
          </p:cNvPr>
          <p:cNvSpPr>
            <a:spLocks noGrp="1"/>
          </p:cNvSpPr>
          <p:nvPr>
            <p:ph type="body" sz="quarter" idx="22" hasCustomPrompt="1"/>
          </p:nvPr>
        </p:nvSpPr>
        <p:spPr>
          <a:xfrm>
            <a:off x="190500" y="457554"/>
            <a:ext cx="4046538" cy="285750"/>
          </a:xfrm>
        </p:spPr>
        <p:txBody>
          <a:bodyPr lIns="0" tIns="0" rIns="0" bIns="0">
            <a:noAutofit/>
          </a:bodyPr>
          <a:lstStyle>
            <a:lvl1pPr marL="0" indent="0">
              <a:buNone/>
              <a:defRPr sz="2000">
                <a:solidFill>
                  <a:schemeClr val="accent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Heading</a:t>
            </a:r>
          </a:p>
        </p:txBody>
      </p:sp>
      <p:sp>
        <p:nvSpPr>
          <p:cNvPr id="26" name="Text Placeholder 39">
            <a:extLst>
              <a:ext uri="{FF2B5EF4-FFF2-40B4-BE49-F238E27FC236}">
                <a16:creationId xmlns:a16="http://schemas.microsoft.com/office/drawing/2014/main" id="{1F0C0EAC-3853-734A-A5A0-0BBD516972A2}"/>
              </a:ext>
            </a:extLst>
          </p:cNvPr>
          <p:cNvSpPr>
            <a:spLocks noGrp="1"/>
          </p:cNvSpPr>
          <p:nvPr>
            <p:ph type="body" sz="quarter" idx="29" hasCustomPrompt="1"/>
          </p:nvPr>
        </p:nvSpPr>
        <p:spPr>
          <a:xfrm>
            <a:off x="204319" y="1650646"/>
            <a:ext cx="2517615" cy="1266258"/>
          </a:xfrm>
        </p:spPr>
        <p:txBody>
          <a:bodyPr lIns="0" tIns="0" rIns="0" bIns="0">
            <a:noAutofit/>
          </a:bodyPr>
          <a:lstStyle>
            <a:lvl1pPr marL="0" indent="0">
              <a:lnSpc>
                <a:spcPts val="4400"/>
              </a:lnSpc>
              <a:buNone/>
              <a:defRPr sz="4000" b="0">
                <a:solidFill>
                  <a:schemeClr val="accent2"/>
                </a:solidFill>
              </a:defRPr>
            </a:lvl1pPr>
          </a:lstStyle>
          <a:p>
            <a:pPr lvl="0"/>
            <a:r>
              <a:rPr lang="en-US" dirty="0"/>
              <a:t>Subtitle copy here</a:t>
            </a:r>
          </a:p>
        </p:txBody>
      </p:sp>
      <p:sp>
        <p:nvSpPr>
          <p:cNvPr id="27" name="Text Placeholder 39">
            <a:extLst>
              <a:ext uri="{FF2B5EF4-FFF2-40B4-BE49-F238E27FC236}">
                <a16:creationId xmlns:a16="http://schemas.microsoft.com/office/drawing/2014/main" id="{224A58D7-BEE7-1C42-A094-2DB2E0149356}"/>
              </a:ext>
            </a:extLst>
          </p:cNvPr>
          <p:cNvSpPr>
            <a:spLocks noGrp="1"/>
          </p:cNvSpPr>
          <p:nvPr>
            <p:ph type="body" sz="quarter" idx="30" hasCustomPrompt="1"/>
          </p:nvPr>
        </p:nvSpPr>
        <p:spPr>
          <a:xfrm>
            <a:off x="9262499" y="1650646"/>
            <a:ext cx="2517615" cy="1266258"/>
          </a:xfrm>
        </p:spPr>
        <p:txBody>
          <a:bodyPr lIns="0" tIns="0" rIns="0" bIns="0">
            <a:noAutofit/>
          </a:bodyPr>
          <a:lstStyle>
            <a:lvl1pPr marL="0" indent="0">
              <a:lnSpc>
                <a:spcPts val="4400"/>
              </a:lnSpc>
              <a:buNone/>
              <a:defRPr sz="4000" b="0">
                <a:solidFill>
                  <a:schemeClr val="accent2"/>
                </a:solidFill>
              </a:defRPr>
            </a:lvl1pPr>
          </a:lstStyle>
          <a:p>
            <a:pPr lvl="0"/>
            <a:r>
              <a:rPr lang="en-US" dirty="0"/>
              <a:t>Subtitle copy here</a:t>
            </a:r>
          </a:p>
        </p:txBody>
      </p:sp>
      <p:sp>
        <p:nvSpPr>
          <p:cNvPr id="28" name="Text Placeholder 39">
            <a:extLst>
              <a:ext uri="{FF2B5EF4-FFF2-40B4-BE49-F238E27FC236}">
                <a16:creationId xmlns:a16="http://schemas.microsoft.com/office/drawing/2014/main" id="{6ABC9543-3094-F84A-9D92-C17BCA4B465A}"/>
              </a:ext>
            </a:extLst>
          </p:cNvPr>
          <p:cNvSpPr>
            <a:spLocks noGrp="1"/>
          </p:cNvSpPr>
          <p:nvPr>
            <p:ph type="body" sz="quarter" idx="31" hasCustomPrompt="1"/>
          </p:nvPr>
        </p:nvSpPr>
        <p:spPr>
          <a:xfrm>
            <a:off x="6243105" y="1650646"/>
            <a:ext cx="2517615" cy="1266258"/>
          </a:xfrm>
        </p:spPr>
        <p:txBody>
          <a:bodyPr lIns="0" tIns="0" rIns="0" bIns="0">
            <a:noAutofit/>
          </a:bodyPr>
          <a:lstStyle>
            <a:lvl1pPr marL="0" indent="0">
              <a:lnSpc>
                <a:spcPts val="4400"/>
              </a:lnSpc>
              <a:buNone/>
              <a:defRPr sz="4000" b="0">
                <a:solidFill>
                  <a:schemeClr val="accent2"/>
                </a:solidFill>
              </a:defRPr>
            </a:lvl1pPr>
          </a:lstStyle>
          <a:p>
            <a:pPr lvl="0"/>
            <a:r>
              <a:rPr lang="en-US" dirty="0"/>
              <a:t>Subtitle copy here</a:t>
            </a:r>
          </a:p>
        </p:txBody>
      </p:sp>
      <p:sp>
        <p:nvSpPr>
          <p:cNvPr id="29" name="Text Placeholder 39">
            <a:extLst>
              <a:ext uri="{FF2B5EF4-FFF2-40B4-BE49-F238E27FC236}">
                <a16:creationId xmlns:a16="http://schemas.microsoft.com/office/drawing/2014/main" id="{C271F7AF-6B12-E54B-A003-6117409F6385}"/>
              </a:ext>
            </a:extLst>
          </p:cNvPr>
          <p:cNvSpPr>
            <a:spLocks noGrp="1"/>
          </p:cNvSpPr>
          <p:nvPr>
            <p:ph type="body" sz="quarter" idx="32" hasCustomPrompt="1"/>
          </p:nvPr>
        </p:nvSpPr>
        <p:spPr>
          <a:xfrm>
            <a:off x="3223712" y="1650646"/>
            <a:ext cx="2517615" cy="1266258"/>
          </a:xfrm>
        </p:spPr>
        <p:txBody>
          <a:bodyPr lIns="0" tIns="0" rIns="0" bIns="0">
            <a:noAutofit/>
          </a:bodyPr>
          <a:lstStyle>
            <a:lvl1pPr marL="0" indent="0">
              <a:lnSpc>
                <a:spcPts val="4400"/>
              </a:lnSpc>
              <a:buNone/>
              <a:defRPr sz="4000" b="0">
                <a:solidFill>
                  <a:schemeClr val="accent2"/>
                </a:solidFill>
              </a:defRPr>
            </a:lvl1pPr>
          </a:lstStyle>
          <a:p>
            <a:pPr lvl="0"/>
            <a:r>
              <a:rPr lang="en-US" dirty="0"/>
              <a:t>Subtitle copy here</a:t>
            </a:r>
          </a:p>
        </p:txBody>
      </p:sp>
      <p:sp>
        <p:nvSpPr>
          <p:cNvPr id="30" name="Text Placeholder 39">
            <a:extLst>
              <a:ext uri="{FF2B5EF4-FFF2-40B4-BE49-F238E27FC236}">
                <a16:creationId xmlns:a16="http://schemas.microsoft.com/office/drawing/2014/main" id="{3935B0DA-9043-0544-B151-E43DDF503CFC}"/>
              </a:ext>
            </a:extLst>
          </p:cNvPr>
          <p:cNvSpPr>
            <a:spLocks noGrp="1"/>
          </p:cNvSpPr>
          <p:nvPr>
            <p:ph type="body" sz="quarter" idx="33" hasCustomPrompt="1"/>
          </p:nvPr>
        </p:nvSpPr>
        <p:spPr>
          <a:xfrm>
            <a:off x="206516" y="3695701"/>
            <a:ext cx="2715824" cy="2296576"/>
          </a:xfrm>
        </p:spPr>
        <p:txBody>
          <a:bodyPr lIns="0" tIns="0" rIns="0" bIns="0">
            <a:noAutofit/>
          </a:bodyPr>
          <a:lstStyle>
            <a:lvl1pPr marL="0" indent="0">
              <a:lnSpc>
                <a:spcPct val="100000"/>
              </a:lnSpc>
              <a:buNone/>
              <a:defRPr sz="1600" b="0"/>
            </a:lvl1pPr>
          </a:lstStyle>
          <a:p>
            <a:pPr lvl="0"/>
            <a:r>
              <a:rPr lang="en-US" dirty="0"/>
              <a:t>Add text—</a:t>
            </a:r>
            <a:r>
              <a:rPr lang="en-US" dirty="0" err="1"/>
              <a:t>sepien</a:t>
            </a:r>
            <a:r>
              <a:rPr lang="en-US" dirty="0"/>
              <a:t> et ligula </a:t>
            </a:r>
            <a:r>
              <a:rPr lang="en-US" dirty="0" err="1"/>
              <a:t>ullamcorper</a:t>
            </a:r>
            <a:r>
              <a:rPr lang="en-US" dirty="0"/>
              <a:t> </a:t>
            </a:r>
            <a:r>
              <a:rPr lang="en-US" dirty="0" err="1"/>
              <a:t>malesuada</a:t>
            </a:r>
            <a:r>
              <a:rPr lang="en-US" dirty="0"/>
              <a:t> </a:t>
            </a:r>
            <a:r>
              <a:rPr lang="en-US" dirty="0" err="1"/>
              <a:t>proin</a:t>
            </a:r>
            <a:r>
              <a:rPr lang="en-US" dirty="0"/>
              <a:t> libero </a:t>
            </a:r>
            <a:r>
              <a:rPr lang="en-US" dirty="0" err="1"/>
              <a:t>nunc</a:t>
            </a:r>
            <a:r>
              <a:rPr lang="en-US" dirty="0"/>
              <a:t> consequent </a:t>
            </a:r>
            <a:r>
              <a:rPr lang="en-US" dirty="0" err="1"/>
              <a:t>interdum</a:t>
            </a:r>
            <a:r>
              <a:rPr lang="en-US" dirty="0"/>
              <a:t> </a:t>
            </a:r>
            <a:r>
              <a:rPr lang="en-US" dirty="0" err="1"/>
              <a:t>varius</a:t>
            </a:r>
            <a:r>
              <a:rPr lang="en-US" dirty="0"/>
              <a:t> sit </a:t>
            </a:r>
            <a:r>
              <a:rPr lang="en-US" dirty="0" err="1"/>
              <a:t>amet</a:t>
            </a:r>
            <a:r>
              <a:rPr lang="en-US" dirty="0"/>
              <a:t>. Lorem ipsum dolor sit </a:t>
            </a:r>
            <a:r>
              <a:rPr lang="en-US" dirty="0" err="1"/>
              <a:t>amet</a:t>
            </a:r>
            <a:r>
              <a:rPr lang="en-US" dirty="0"/>
              <a:t> </a:t>
            </a:r>
            <a:r>
              <a:rPr lang="en-US" dirty="0" err="1"/>
              <a:t>consectutur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p:txBody>
      </p:sp>
      <p:sp>
        <p:nvSpPr>
          <p:cNvPr id="31" name="Text Placeholder 39">
            <a:extLst>
              <a:ext uri="{FF2B5EF4-FFF2-40B4-BE49-F238E27FC236}">
                <a16:creationId xmlns:a16="http://schemas.microsoft.com/office/drawing/2014/main" id="{CBF1EE23-DD1C-154D-914A-BA523DC70BEE}"/>
              </a:ext>
            </a:extLst>
          </p:cNvPr>
          <p:cNvSpPr>
            <a:spLocks noGrp="1"/>
          </p:cNvSpPr>
          <p:nvPr>
            <p:ph type="body" sz="quarter" idx="34" hasCustomPrompt="1"/>
          </p:nvPr>
        </p:nvSpPr>
        <p:spPr>
          <a:xfrm>
            <a:off x="3238816" y="3695701"/>
            <a:ext cx="2715824" cy="2296576"/>
          </a:xfrm>
        </p:spPr>
        <p:txBody>
          <a:bodyPr lIns="0" tIns="0" rIns="0" bIns="0">
            <a:noAutofit/>
          </a:bodyPr>
          <a:lstStyle>
            <a:lvl1pPr marL="0" indent="0">
              <a:lnSpc>
                <a:spcPct val="100000"/>
              </a:lnSpc>
              <a:buNone/>
              <a:defRPr sz="1600" b="0"/>
            </a:lvl1pPr>
          </a:lstStyle>
          <a:p>
            <a:pPr lvl="0"/>
            <a:r>
              <a:rPr lang="en-US" dirty="0"/>
              <a:t>Add text—</a:t>
            </a:r>
            <a:r>
              <a:rPr lang="en-US" dirty="0" err="1"/>
              <a:t>sepien</a:t>
            </a:r>
            <a:r>
              <a:rPr lang="en-US" dirty="0"/>
              <a:t> et ligula </a:t>
            </a:r>
            <a:r>
              <a:rPr lang="en-US" dirty="0" err="1"/>
              <a:t>ullamcorper</a:t>
            </a:r>
            <a:r>
              <a:rPr lang="en-US" dirty="0"/>
              <a:t> </a:t>
            </a:r>
            <a:r>
              <a:rPr lang="en-US" dirty="0" err="1"/>
              <a:t>malesuada</a:t>
            </a:r>
            <a:r>
              <a:rPr lang="en-US" dirty="0"/>
              <a:t> </a:t>
            </a:r>
            <a:r>
              <a:rPr lang="en-US" dirty="0" err="1"/>
              <a:t>proin</a:t>
            </a:r>
            <a:r>
              <a:rPr lang="en-US" dirty="0"/>
              <a:t> libero </a:t>
            </a:r>
            <a:r>
              <a:rPr lang="en-US" dirty="0" err="1"/>
              <a:t>nunc</a:t>
            </a:r>
            <a:r>
              <a:rPr lang="en-US" dirty="0"/>
              <a:t> consequent </a:t>
            </a:r>
            <a:r>
              <a:rPr lang="en-US" dirty="0" err="1"/>
              <a:t>interdum</a:t>
            </a:r>
            <a:r>
              <a:rPr lang="en-US" dirty="0"/>
              <a:t> </a:t>
            </a:r>
            <a:r>
              <a:rPr lang="en-US" dirty="0" err="1"/>
              <a:t>varius</a:t>
            </a:r>
            <a:r>
              <a:rPr lang="en-US" dirty="0"/>
              <a:t> sit </a:t>
            </a:r>
            <a:r>
              <a:rPr lang="en-US" dirty="0" err="1"/>
              <a:t>amet</a:t>
            </a:r>
            <a:r>
              <a:rPr lang="en-US" dirty="0"/>
              <a:t>. Lorem ipsum dolor sit </a:t>
            </a:r>
            <a:r>
              <a:rPr lang="en-US" dirty="0" err="1"/>
              <a:t>amet</a:t>
            </a:r>
            <a:r>
              <a:rPr lang="en-US" dirty="0"/>
              <a:t> </a:t>
            </a:r>
            <a:r>
              <a:rPr lang="en-US" dirty="0" err="1"/>
              <a:t>consectutur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p:txBody>
      </p:sp>
      <p:sp>
        <p:nvSpPr>
          <p:cNvPr id="32" name="Text Placeholder 39">
            <a:extLst>
              <a:ext uri="{FF2B5EF4-FFF2-40B4-BE49-F238E27FC236}">
                <a16:creationId xmlns:a16="http://schemas.microsoft.com/office/drawing/2014/main" id="{7D9E9EE2-5C31-F74E-9C27-7B61C6BA21CE}"/>
              </a:ext>
            </a:extLst>
          </p:cNvPr>
          <p:cNvSpPr>
            <a:spLocks noGrp="1"/>
          </p:cNvSpPr>
          <p:nvPr>
            <p:ph type="body" sz="quarter" idx="35" hasCustomPrompt="1"/>
          </p:nvPr>
        </p:nvSpPr>
        <p:spPr>
          <a:xfrm>
            <a:off x="6271116" y="3695701"/>
            <a:ext cx="2715824" cy="2296576"/>
          </a:xfrm>
        </p:spPr>
        <p:txBody>
          <a:bodyPr lIns="0" tIns="0" rIns="0" bIns="0">
            <a:noAutofit/>
          </a:bodyPr>
          <a:lstStyle>
            <a:lvl1pPr marL="0" indent="0">
              <a:lnSpc>
                <a:spcPct val="100000"/>
              </a:lnSpc>
              <a:buNone/>
              <a:defRPr sz="1600" b="0"/>
            </a:lvl1pPr>
          </a:lstStyle>
          <a:p>
            <a:pPr lvl="0"/>
            <a:r>
              <a:rPr lang="en-US" dirty="0"/>
              <a:t>Add text—</a:t>
            </a:r>
            <a:r>
              <a:rPr lang="en-US" dirty="0" err="1"/>
              <a:t>sepien</a:t>
            </a:r>
            <a:r>
              <a:rPr lang="en-US" dirty="0"/>
              <a:t> et ligula </a:t>
            </a:r>
            <a:r>
              <a:rPr lang="en-US" dirty="0" err="1"/>
              <a:t>ullamcorper</a:t>
            </a:r>
            <a:r>
              <a:rPr lang="en-US" dirty="0"/>
              <a:t> </a:t>
            </a:r>
            <a:r>
              <a:rPr lang="en-US" dirty="0" err="1"/>
              <a:t>malesuada</a:t>
            </a:r>
            <a:r>
              <a:rPr lang="en-US" dirty="0"/>
              <a:t> </a:t>
            </a:r>
            <a:r>
              <a:rPr lang="en-US" dirty="0" err="1"/>
              <a:t>proin</a:t>
            </a:r>
            <a:r>
              <a:rPr lang="en-US" dirty="0"/>
              <a:t> libero </a:t>
            </a:r>
            <a:r>
              <a:rPr lang="en-US" dirty="0" err="1"/>
              <a:t>nunc</a:t>
            </a:r>
            <a:r>
              <a:rPr lang="en-US" dirty="0"/>
              <a:t> consequent </a:t>
            </a:r>
            <a:r>
              <a:rPr lang="en-US" dirty="0" err="1"/>
              <a:t>interdum</a:t>
            </a:r>
            <a:r>
              <a:rPr lang="en-US" dirty="0"/>
              <a:t> </a:t>
            </a:r>
            <a:r>
              <a:rPr lang="en-US" dirty="0" err="1"/>
              <a:t>varius</a:t>
            </a:r>
            <a:r>
              <a:rPr lang="en-US" dirty="0"/>
              <a:t> sit </a:t>
            </a:r>
            <a:r>
              <a:rPr lang="en-US" dirty="0" err="1"/>
              <a:t>amet</a:t>
            </a:r>
            <a:r>
              <a:rPr lang="en-US" dirty="0"/>
              <a:t>. Lorem ipsum dolor sit </a:t>
            </a:r>
            <a:r>
              <a:rPr lang="en-US" dirty="0" err="1"/>
              <a:t>amet</a:t>
            </a:r>
            <a:r>
              <a:rPr lang="en-US" dirty="0"/>
              <a:t> </a:t>
            </a:r>
            <a:r>
              <a:rPr lang="en-US" dirty="0" err="1"/>
              <a:t>consectutur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p:txBody>
      </p:sp>
      <p:sp>
        <p:nvSpPr>
          <p:cNvPr id="33" name="Text Placeholder 39">
            <a:extLst>
              <a:ext uri="{FF2B5EF4-FFF2-40B4-BE49-F238E27FC236}">
                <a16:creationId xmlns:a16="http://schemas.microsoft.com/office/drawing/2014/main" id="{70C1B6CE-8BFF-5747-BEFB-44180EC08161}"/>
              </a:ext>
            </a:extLst>
          </p:cNvPr>
          <p:cNvSpPr>
            <a:spLocks noGrp="1"/>
          </p:cNvSpPr>
          <p:nvPr>
            <p:ph type="body" sz="quarter" idx="36" hasCustomPrompt="1"/>
          </p:nvPr>
        </p:nvSpPr>
        <p:spPr>
          <a:xfrm>
            <a:off x="9303416" y="3695701"/>
            <a:ext cx="2715824" cy="2296576"/>
          </a:xfrm>
        </p:spPr>
        <p:txBody>
          <a:bodyPr lIns="0" tIns="0" rIns="0" bIns="0">
            <a:noAutofit/>
          </a:bodyPr>
          <a:lstStyle>
            <a:lvl1pPr marL="0" indent="0">
              <a:lnSpc>
                <a:spcPct val="100000"/>
              </a:lnSpc>
              <a:buNone/>
              <a:defRPr sz="1600" b="0"/>
            </a:lvl1pPr>
          </a:lstStyle>
          <a:p>
            <a:pPr lvl="0"/>
            <a:r>
              <a:rPr lang="en-US" dirty="0"/>
              <a:t>Add text—</a:t>
            </a:r>
            <a:r>
              <a:rPr lang="en-US" dirty="0" err="1"/>
              <a:t>sepien</a:t>
            </a:r>
            <a:r>
              <a:rPr lang="en-US" dirty="0"/>
              <a:t> et ligula </a:t>
            </a:r>
            <a:r>
              <a:rPr lang="en-US" dirty="0" err="1"/>
              <a:t>ullamcorper</a:t>
            </a:r>
            <a:r>
              <a:rPr lang="en-US" dirty="0"/>
              <a:t> </a:t>
            </a:r>
            <a:r>
              <a:rPr lang="en-US" dirty="0" err="1"/>
              <a:t>malesuada</a:t>
            </a:r>
            <a:r>
              <a:rPr lang="en-US" dirty="0"/>
              <a:t> </a:t>
            </a:r>
            <a:r>
              <a:rPr lang="en-US" dirty="0" err="1"/>
              <a:t>proin</a:t>
            </a:r>
            <a:r>
              <a:rPr lang="en-US" dirty="0"/>
              <a:t> libero </a:t>
            </a:r>
            <a:r>
              <a:rPr lang="en-US" dirty="0" err="1"/>
              <a:t>nunc</a:t>
            </a:r>
            <a:r>
              <a:rPr lang="en-US" dirty="0"/>
              <a:t> consequent </a:t>
            </a:r>
            <a:r>
              <a:rPr lang="en-US" dirty="0" err="1"/>
              <a:t>interdum</a:t>
            </a:r>
            <a:r>
              <a:rPr lang="en-US" dirty="0"/>
              <a:t> </a:t>
            </a:r>
            <a:r>
              <a:rPr lang="en-US" dirty="0" err="1"/>
              <a:t>varius</a:t>
            </a:r>
            <a:r>
              <a:rPr lang="en-US" dirty="0"/>
              <a:t> sit </a:t>
            </a:r>
            <a:r>
              <a:rPr lang="en-US" dirty="0" err="1"/>
              <a:t>amet</a:t>
            </a:r>
            <a:r>
              <a:rPr lang="en-US" dirty="0"/>
              <a:t>. Lorem ipsum dolor sit </a:t>
            </a:r>
            <a:r>
              <a:rPr lang="en-US" dirty="0" err="1"/>
              <a:t>amet</a:t>
            </a:r>
            <a:r>
              <a:rPr lang="en-US" dirty="0"/>
              <a:t> </a:t>
            </a:r>
            <a:r>
              <a:rPr lang="en-US" dirty="0" err="1"/>
              <a:t>consectutur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p:txBody>
      </p:sp>
      <p:pic>
        <p:nvPicPr>
          <p:cNvPr id="20" name="Picture 19">
            <a:extLst>
              <a:ext uri="{FF2B5EF4-FFF2-40B4-BE49-F238E27FC236}">
                <a16:creationId xmlns:a16="http://schemas.microsoft.com/office/drawing/2014/main" id="{144EFF89-22AC-CE4E-82AB-A429743FA960}"/>
              </a:ext>
            </a:extLst>
          </p:cNvPr>
          <p:cNvPicPr>
            <a:picLocks noChangeAspect="1"/>
          </p:cNvPicPr>
          <p:nvPr userDrawn="1"/>
        </p:nvPicPr>
        <p:blipFill>
          <a:blip r:embed="rId2"/>
          <a:stretch>
            <a:fillRect/>
          </a:stretch>
        </p:blipFill>
        <p:spPr>
          <a:xfrm>
            <a:off x="205368" y="6493758"/>
            <a:ext cx="730344" cy="232382"/>
          </a:xfrm>
          <a:prstGeom prst="rect">
            <a:avLst/>
          </a:prstGeom>
        </p:spPr>
      </p:pic>
    </p:spTree>
    <p:extLst>
      <p:ext uri="{BB962C8B-B14F-4D97-AF65-F5344CB8AC3E}">
        <p14:creationId xmlns:p14="http://schemas.microsoft.com/office/powerpoint/2010/main" val="2010137720"/>
      </p:ext>
    </p:extLst>
  </p:cSld>
  <p:clrMapOvr>
    <a:masterClrMapping/>
  </p:clrMapOvr>
  <p:extLst>
    <p:ext uri="{DCECCB84-F9BA-43D5-87BE-67443E8EF086}">
      <p15:sldGuideLst xmlns:p15="http://schemas.microsoft.com/office/powerpoint/2012/main">
        <p15:guide id="1" orient="horz" pos="984" userDrawn="1">
          <p15:clr>
            <a:srgbClr val="FBAE40"/>
          </p15:clr>
        </p15:guide>
        <p15:guide id="2" pos="2016" userDrawn="1">
          <p15:clr>
            <a:srgbClr val="FBAE40"/>
          </p15:clr>
        </p15:guide>
        <p15:guide id="3" pos="3936" userDrawn="1">
          <p15:clr>
            <a:srgbClr val="FBAE40"/>
          </p15:clr>
        </p15:guide>
        <p15:guide id="4" pos="5832"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546512-28CF-D240-B81F-9ACB8CB1ABBF}"/>
              </a:ext>
            </a:extLst>
          </p:cNvPr>
          <p:cNvSpPr>
            <a:spLocks noGrp="1"/>
          </p:cNvSpPr>
          <p:nvPr>
            <p:ph type="title"/>
          </p:nvPr>
        </p:nvSpPr>
        <p:spPr>
          <a:xfrm>
            <a:off x="190500" y="214223"/>
            <a:ext cx="4666998" cy="281078"/>
          </a:xfrm>
          <a:prstGeom prst="rect">
            <a:avLst/>
          </a:prstGeom>
        </p:spPr>
        <p:txBody>
          <a:bodyPr vert="horz" lIns="0" tIns="0" rIns="0" bIns="0" rtlCol="0" anchor="b">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56130B2-56B0-7F46-8400-1E3680E9AAFB}"/>
              </a:ext>
            </a:extLst>
          </p:cNvPr>
          <p:cNvSpPr>
            <a:spLocks noGrp="1"/>
          </p:cNvSpPr>
          <p:nvPr>
            <p:ph type="body" idx="1"/>
          </p:nvPr>
        </p:nvSpPr>
        <p:spPr>
          <a:xfrm>
            <a:off x="190500" y="1825625"/>
            <a:ext cx="11811000" cy="4156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AF7FFF71-C9CB-F14D-9B02-692F2BB2B809}"/>
              </a:ext>
            </a:extLst>
          </p:cNvPr>
          <p:cNvSpPr>
            <a:spLocks noGrp="1"/>
          </p:cNvSpPr>
          <p:nvPr>
            <p:ph type="sldNum" sz="quarter" idx="4"/>
          </p:nvPr>
        </p:nvSpPr>
        <p:spPr>
          <a:xfrm>
            <a:off x="9258300" y="6532760"/>
            <a:ext cx="2743200" cy="126789"/>
          </a:xfrm>
          <a:prstGeom prst="rect">
            <a:avLst/>
          </a:prstGeom>
        </p:spPr>
        <p:txBody>
          <a:bodyPr vert="horz" lIns="0" tIns="0" rIns="0" bIns="0" rtlCol="0" anchor="ctr"/>
          <a:lstStyle>
            <a:lvl1pPr algn="r">
              <a:defRPr sz="900" b="0" i="0">
                <a:solidFill>
                  <a:schemeClr val="tx2"/>
                </a:solidFill>
                <a:latin typeface="Arial" panose="020B0604020202020204" pitchFamily="34" charset="0"/>
              </a:defRPr>
            </a:lvl1pPr>
          </a:lstStyle>
          <a:p>
            <a:fld id="{BB55D76A-9B6E-CD41-ABBE-F6C938295BAD}" type="slidenum">
              <a:rPr lang="en-US" smtClean="0"/>
              <a:pPr/>
              <a:t>‹#›</a:t>
            </a:fld>
            <a:endParaRPr lang="en-US" dirty="0"/>
          </a:p>
        </p:txBody>
      </p:sp>
    </p:spTree>
    <p:extLst>
      <p:ext uri="{BB962C8B-B14F-4D97-AF65-F5344CB8AC3E}">
        <p14:creationId xmlns:p14="http://schemas.microsoft.com/office/powerpoint/2010/main" val="2458327591"/>
      </p:ext>
    </p:extLst>
  </p:cSld>
  <p:clrMap bg1="lt1" tx1="dk1" bg2="lt2" tx2="dk2" accent1="accent1" accent2="accent2" accent3="accent3" accent4="accent4" accent5="accent5" accent6="accent6" hlink="hlink" folHlink="folHlink"/>
  <p:sldLayoutIdLst>
    <p:sldLayoutId id="2147483764" r:id="rId1"/>
    <p:sldLayoutId id="2147483792" r:id="rId2"/>
    <p:sldLayoutId id="2147483784" r:id="rId3"/>
    <p:sldLayoutId id="2147483766" r:id="rId4"/>
    <p:sldLayoutId id="2147483767" r:id="rId5"/>
    <p:sldLayoutId id="2147483795" r:id="rId6"/>
    <p:sldLayoutId id="2147483808" r:id="rId7"/>
    <p:sldLayoutId id="2147483794" r:id="rId8"/>
    <p:sldLayoutId id="2147483793" r:id="rId9"/>
    <p:sldLayoutId id="2147483785" r:id="rId10"/>
    <p:sldLayoutId id="2147483799" r:id="rId11"/>
    <p:sldLayoutId id="2147483798" r:id="rId12"/>
    <p:sldLayoutId id="2147483791" r:id="rId13"/>
    <p:sldLayoutId id="2147483783" r:id="rId14"/>
    <p:sldLayoutId id="2147483788" r:id="rId15"/>
    <p:sldLayoutId id="2147483768" r:id="rId16"/>
    <p:sldLayoutId id="2147483770" r:id="rId17"/>
    <p:sldLayoutId id="2147483769" r:id="rId18"/>
    <p:sldLayoutId id="2147483777" r:id="rId19"/>
    <p:sldLayoutId id="2147483800" r:id="rId20"/>
    <p:sldLayoutId id="2147483801" r:id="rId21"/>
    <p:sldLayoutId id="2147483789" r:id="rId22"/>
    <p:sldLayoutId id="2147483806" r:id="rId23"/>
    <p:sldLayoutId id="2147483804" r:id="rId24"/>
    <p:sldLayoutId id="2147483802" r:id="rId25"/>
    <p:sldLayoutId id="2147483805" r:id="rId26"/>
    <p:sldLayoutId id="2147483787" r:id="rId27"/>
    <p:sldLayoutId id="2147483803" r:id="rId28"/>
    <p:sldLayoutId id="2147483786" r:id="rId29"/>
    <p:sldLayoutId id="2147483782" r:id="rId30"/>
    <p:sldLayoutId id="2147483797" r:id="rId31"/>
    <p:sldLayoutId id="2147483811" r:id="rId32"/>
    <p:sldLayoutId id="2147483812" r:id="rId33"/>
    <p:sldLayoutId id="2147483813" r:id="rId34"/>
  </p:sldLayoutIdLst>
  <p:hf hdr="0" ftr="0" dt="0"/>
  <p:txStyles>
    <p:titleStyle>
      <a:lvl1pPr algn="l" defTabSz="914400" rtl="0" eaLnBrk="1" latinLnBrk="0" hangingPunct="1">
        <a:lnSpc>
          <a:spcPct val="90000"/>
        </a:lnSpc>
        <a:spcBef>
          <a:spcPct val="0"/>
        </a:spcBef>
        <a:buNone/>
        <a:defRPr sz="2400" b="0" i="0" kern="1200">
          <a:solidFill>
            <a:schemeClr val="tx2"/>
          </a:solidFill>
          <a:latin typeface="Arial" panose="020B0604020202020204" pitchFamily="34" charset="0"/>
          <a:ea typeface="Helvetica Neue" panose="02000503000000020004" pitchFamily="2" charset="0"/>
          <a:cs typeface="Helvetica Neue" panose="02000503000000020004"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2"/>
          </a:solidFill>
          <a:latin typeface="Arial" panose="020B0604020202020204" pitchFamily="34" charset="0"/>
          <a:ea typeface="Helvetica Neue" panose="02000503000000020004" pitchFamily="2" charset="0"/>
          <a:cs typeface="Helvetica Neue" panose="02000503000000020004"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2"/>
          </a:solidFill>
          <a:latin typeface="Arial" panose="020B0604020202020204" pitchFamily="34" charset="0"/>
          <a:ea typeface="Helvetica Neue" panose="02000503000000020004" pitchFamily="2" charset="0"/>
          <a:cs typeface="Helvetica Neue" panose="02000503000000020004"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2"/>
          </a:solidFill>
          <a:latin typeface="Arial" panose="020B0604020202020204" pitchFamily="34" charset="0"/>
          <a:ea typeface="Helvetica Neue" panose="020005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Arial" panose="020B0604020202020204" pitchFamily="34" charset="0"/>
          <a:ea typeface="Helvetica Neue" panose="02000503000000020004" pitchFamily="2" charset="0"/>
          <a:cs typeface="Helvetica Neue" panose="02000503000000020004"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Arial" panose="020B0604020202020204" pitchFamily="34" charset="0"/>
          <a:ea typeface="Helvetica Neue" panose="020005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pos="120" userDrawn="1">
          <p15:clr>
            <a:srgbClr val="F26B43"/>
          </p15:clr>
        </p15:guide>
        <p15:guide id="3" orient="horz" pos="2160">
          <p15:clr>
            <a:srgbClr val="F26B43"/>
          </p15:clr>
        </p15:guide>
        <p15:guide id="5" orient="horz" pos="3768">
          <p15:clr>
            <a:srgbClr val="F26B43"/>
          </p15:clr>
        </p15:guide>
        <p15:guide id="6" orient="horz" pos="4080" userDrawn="1">
          <p15:clr>
            <a:srgbClr val="F26B43"/>
          </p15:clr>
        </p15:guide>
        <p15:guide id="7" orient="horz" pos="312" userDrawn="1">
          <p15:clr>
            <a:srgbClr val="F26B43"/>
          </p15:clr>
        </p15:guide>
        <p15:guide id="8" orient="horz" pos="2328">
          <p15:clr>
            <a:srgbClr val="F26B43"/>
          </p15:clr>
        </p15:guide>
        <p15:guide id="9" pos="7560" userDrawn="1">
          <p15:clr>
            <a:srgbClr val="F26B43"/>
          </p15:clr>
        </p15:guide>
        <p15:guide id="10" orient="horz" pos="4200" userDrawn="1">
          <p15:clr>
            <a:srgbClr val="F26B43"/>
          </p15:clr>
        </p15:guide>
        <p15:guide id="11" orient="horz" pos="2260" userDrawn="1">
          <p15:clr>
            <a:srgbClr val="F26B43"/>
          </p15:clr>
        </p15:guide>
        <p15:guide id="12" orient="horz" pos="388" userDrawn="1">
          <p15:clr>
            <a:srgbClr val="F26B43"/>
          </p15:clr>
        </p15:guide>
        <p15:guide id="13" pos="4608" userDrawn="1">
          <p15:clr>
            <a:srgbClr val="F26B43"/>
          </p15:clr>
        </p15:guide>
        <p15:guide id="14" orient="horz" pos="72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s://www.higheredjobs.com/blog/postDisplay.cfm?post=1225&amp;blog=18" TargetMode="External"/><Relationship Id="rId2" Type="http://schemas.openxmlformats.org/officeDocument/2006/relationships/image" Target="../media/image5.jpg"/><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3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11421-54E8-2E4A-8450-D87261C7A613}"/>
              </a:ext>
            </a:extLst>
          </p:cNvPr>
          <p:cNvSpPr>
            <a:spLocks noGrp="1"/>
          </p:cNvSpPr>
          <p:nvPr>
            <p:ph type="ctrTitle" idx="4294967295"/>
          </p:nvPr>
        </p:nvSpPr>
        <p:spPr>
          <a:xfrm>
            <a:off x="190501" y="1949517"/>
            <a:ext cx="11811000" cy="2905320"/>
          </a:xfrm>
        </p:spPr>
        <p:txBody>
          <a:bodyPr/>
          <a:lstStyle/>
          <a:p>
            <a:pPr>
              <a:lnSpc>
                <a:spcPts val="8200"/>
              </a:lnSpc>
            </a:pPr>
            <a:r>
              <a:rPr lang="en-US" sz="8000" dirty="0">
                <a:ln w="12700">
                  <a:noFill/>
                </a:ln>
                <a:solidFill>
                  <a:schemeClr val="bg1"/>
                </a:solidFill>
              </a:rPr>
              <a:t>Identity and Access Management Transformation </a:t>
            </a:r>
          </a:p>
        </p:txBody>
      </p:sp>
      <p:sp>
        <p:nvSpPr>
          <p:cNvPr id="3" name="Subtitle 1">
            <a:extLst>
              <a:ext uri="{FF2B5EF4-FFF2-40B4-BE49-F238E27FC236}">
                <a16:creationId xmlns:a16="http://schemas.microsoft.com/office/drawing/2014/main" id="{6BEB2C2E-0D0D-E24A-A906-8D936072E88C}"/>
              </a:ext>
            </a:extLst>
          </p:cNvPr>
          <p:cNvSpPr txBox="1">
            <a:spLocks/>
          </p:cNvSpPr>
          <p:nvPr>
            <p:custDataLst>
              <p:tags r:id="rId1"/>
            </p:custDataLst>
          </p:nvPr>
        </p:nvSpPr>
        <p:spPr>
          <a:xfrm>
            <a:off x="7315201" y="196895"/>
            <a:ext cx="4686300" cy="37151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2"/>
                </a:solidFill>
                <a:latin typeface="Arial" panose="020B0604020202020204" pitchFamily="34" charset="0"/>
                <a:ea typeface="Helvetica Neue" panose="02000503000000020004" pitchFamily="2" charset="0"/>
                <a:cs typeface="Helvetica Neue" panose="02000503000000020004"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2"/>
                </a:solidFill>
                <a:latin typeface="Arial" panose="020B0604020202020204" pitchFamily="34" charset="0"/>
                <a:ea typeface="Helvetica Neue" panose="02000503000000020004" pitchFamily="2" charset="0"/>
                <a:cs typeface="Helvetica Neue" panose="02000503000000020004"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2"/>
                </a:solidFill>
                <a:latin typeface="Arial" panose="020B0604020202020204" pitchFamily="34" charset="0"/>
                <a:ea typeface="Helvetica Neue" panose="020005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Arial" panose="020B0604020202020204" pitchFamily="34" charset="0"/>
                <a:ea typeface="Helvetica Neue" panose="02000503000000020004" pitchFamily="2" charset="0"/>
                <a:cs typeface="Helvetica Neue" panose="02000503000000020004"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Arial" panose="020B0604020202020204" pitchFamily="34" charset="0"/>
                <a:ea typeface="Helvetica Neue" panose="020005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bg1"/>
                </a:solidFill>
              </a:rPr>
              <a:t>March 22, 2022</a:t>
            </a:r>
          </a:p>
        </p:txBody>
      </p:sp>
      <p:sp>
        <p:nvSpPr>
          <p:cNvPr id="4" name="TextBox 3">
            <a:extLst>
              <a:ext uri="{FF2B5EF4-FFF2-40B4-BE49-F238E27FC236}">
                <a16:creationId xmlns:a16="http://schemas.microsoft.com/office/drawing/2014/main" id="{DD2EBF58-370B-8849-B6B7-22DDAE4E4991}"/>
              </a:ext>
            </a:extLst>
          </p:cNvPr>
          <p:cNvSpPr txBox="1"/>
          <p:nvPr/>
        </p:nvSpPr>
        <p:spPr>
          <a:xfrm>
            <a:off x="190501" y="5805059"/>
            <a:ext cx="4593771" cy="430887"/>
          </a:xfrm>
          <a:prstGeom prst="rect">
            <a:avLst/>
          </a:prstGeom>
          <a:noFill/>
        </p:spPr>
        <p:txBody>
          <a:bodyPr wrap="square" lIns="0" tIns="0" rIns="0" bIns="0" rtlCol="0">
            <a:spAutoFit/>
          </a:bodyPr>
          <a:lstStyle/>
          <a:p>
            <a:pPr algn="l"/>
            <a:r>
              <a:rPr lang="en-US" sz="1400" dirty="0">
                <a:solidFill>
                  <a:schemeClr val="bg1"/>
                </a:solidFill>
                <a:latin typeface="Arial" panose="020B0604020202020204" pitchFamily="34" charset="0"/>
              </a:rPr>
              <a:t>John Moore</a:t>
            </a:r>
          </a:p>
          <a:p>
            <a:pPr algn="l"/>
            <a:r>
              <a:rPr lang="en-US" sz="1400" dirty="0">
                <a:solidFill>
                  <a:schemeClr val="bg1"/>
                </a:solidFill>
                <a:latin typeface="Arial" panose="020B0604020202020204" pitchFamily="34" charset="0"/>
              </a:rPr>
              <a:t>Leader – Identity and Access Management</a:t>
            </a:r>
          </a:p>
        </p:txBody>
      </p:sp>
    </p:spTree>
    <p:extLst>
      <p:ext uri="{BB962C8B-B14F-4D97-AF65-F5344CB8AC3E}">
        <p14:creationId xmlns:p14="http://schemas.microsoft.com/office/powerpoint/2010/main" val="9102269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825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picture containing text, fabric&#10;&#10;Description automatically generated">
            <a:extLst>
              <a:ext uri="{FF2B5EF4-FFF2-40B4-BE49-F238E27FC236}">
                <a16:creationId xmlns:a16="http://schemas.microsoft.com/office/drawing/2014/main" id="{0ED21243-BFEC-1845-BDBF-DCAC11F102E8}"/>
              </a:ext>
            </a:extLst>
          </p:cNvPr>
          <p:cNvPicPr>
            <a:picLocks noGrp="1" noChangeAspect="1"/>
          </p:cNvPicPr>
          <p:nvPr>
            <p:ph idx="1"/>
          </p:nvPr>
        </p:nvPicPr>
        <p:blipFill>
          <a:blip r:embed="rId2"/>
          <a:stretch>
            <a:fillRect/>
          </a:stretch>
        </p:blipFill>
        <p:spPr>
          <a:xfrm>
            <a:off x="6705600" y="1812947"/>
            <a:ext cx="5400908" cy="3232106"/>
          </a:xfrm>
        </p:spPr>
      </p:pic>
      <p:sp>
        <p:nvSpPr>
          <p:cNvPr id="3" name="Content Placeholder 2">
            <a:extLst>
              <a:ext uri="{FF2B5EF4-FFF2-40B4-BE49-F238E27FC236}">
                <a16:creationId xmlns:a16="http://schemas.microsoft.com/office/drawing/2014/main" id="{BB4F0891-3058-0D49-8E8C-21B9751DE387}"/>
              </a:ext>
            </a:extLst>
          </p:cNvPr>
          <p:cNvSpPr>
            <a:spLocks noGrp="1"/>
          </p:cNvSpPr>
          <p:nvPr>
            <p:ph idx="13"/>
          </p:nvPr>
        </p:nvSpPr>
        <p:spPr>
          <a:xfrm>
            <a:off x="190242" y="1371549"/>
            <a:ext cx="6242089" cy="4114902"/>
          </a:xfrm>
        </p:spPr>
        <p:txBody>
          <a:bodyPr>
            <a:normAutofit/>
          </a:bodyPr>
          <a:lstStyle/>
          <a:p>
            <a:pPr marL="685800" indent="-685800">
              <a:buFont typeface="Arial" panose="020B0604020202020204" pitchFamily="34" charset="0"/>
              <a:buChar char="•"/>
            </a:pPr>
            <a:r>
              <a:rPr lang="en-US" sz="3200" dirty="0"/>
              <a:t>Why Do We Need the Change</a:t>
            </a:r>
          </a:p>
          <a:p>
            <a:pPr marL="685800" indent="-685800">
              <a:buFont typeface="Arial" panose="020B0604020202020204" pitchFamily="34" charset="0"/>
              <a:buChar char="•"/>
            </a:pPr>
            <a:r>
              <a:rPr lang="en-US" sz="3200" dirty="0"/>
              <a:t>Current IAM Landscape</a:t>
            </a:r>
          </a:p>
          <a:p>
            <a:pPr marL="685800" indent="-685800">
              <a:buFont typeface="Arial" panose="020B0604020202020204" pitchFamily="34" charset="0"/>
              <a:buChar char="•"/>
            </a:pPr>
            <a:r>
              <a:rPr lang="en-US" sz="3200" dirty="0"/>
              <a:t>Post TSA Landscape</a:t>
            </a:r>
          </a:p>
          <a:p>
            <a:pPr marL="685800" indent="-685800">
              <a:buFont typeface="Arial" panose="020B0604020202020204" pitchFamily="34" charset="0"/>
              <a:buChar char="•"/>
            </a:pPr>
            <a:r>
              <a:rPr lang="en-US" sz="3200" dirty="0"/>
              <a:t>What’s Changing</a:t>
            </a:r>
          </a:p>
          <a:p>
            <a:pPr marL="685800" indent="-685800">
              <a:buFont typeface="Arial" panose="020B0604020202020204" pitchFamily="34" charset="0"/>
              <a:buChar char="•"/>
            </a:pPr>
            <a:r>
              <a:rPr lang="en-US" sz="3200" dirty="0"/>
              <a:t>What About All These IDs?</a:t>
            </a:r>
          </a:p>
          <a:p>
            <a:pPr marL="685800" indent="-685800">
              <a:buFont typeface="Arial" panose="020B0604020202020204" pitchFamily="34" charset="0"/>
              <a:buChar char="•"/>
            </a:pPr>
            <a:r>
              <a:rPr lang="en-US" sz="3200" dirty="0"/>
              <a:t>Timeline of the Work</a:t>
            </a:r>
          </a:p>
        </p:txBody>
      </p:sp>
      <p:sp>
        <p:nvSpPr>
          <p:cNvPr id="4" name="Slide Number Placeholder 3">
            <a:extLst>
              <a:ext uri="{FF2B5EF4-FFF2-40B4-BE49-F238E27FC236}">
                <a16:creationId xmlns:a16="http://schemas.microsoft.com/office/drawing/2014/main" id="{D7ABBD8B-6D21-4B42-B277-9AD76989C381}"/>
              </a:ext>
            </a:extLst>
          </p:cNvPr>
          <p:cNvSpPr>
            <a:spLocks noGrp="1"/>
          </p:cNvSpPr>
          <p:nvPr>
            <p:ph type="sldNum" sz="quarter" idx="12"/>
          </p:nvPr>
        </p:nvSpPr>
        <p:spPr/>
        <p:txBody>
          <a:bodyPr/>
          <a:lstStyle/>
          <a:p>
            <a:fld id="{BB55D76A-9B6E-CD41-ABBE-F6C938295BAD}" type="slidenum">
              <a:rPr lang="en-US" smtClean="0"/>
              <a:pPr/>
              <a:t>2</a:t>
            </a:fld>
            <a:endParaRPr lang="en-US" dirty="0"/>
          </a:p>
        </p:txBody>
      </p:sp>
      <p:sp>
        <p:nvSpPr>
          <p:cNvPr id="6" name="Text Placeholder 5">
            <a:extLst>
              <a:ext uri="{FF2B5EF4-FFF2-40B4-BE49-F238E27FC236}">
                <a16:creationId xmlns:a16="http://schemas.microsoft.com/office/drawing/2014/main" id="{28B51614-52BD-E74B-A894-563A862CD05B}"/>
              </a:ext>
            </a:extLst>
          </p:cNvPr>
          <p:cNvSpPr>
            <a:spLocks noGrp="1"/>
          </p:cNvSpPr>
          <p:nvPr>
            <p:ph type="body" sz="quarter" idx="15"/>
          </p:nvPr>
        </p:nvSpPr>
        <p:spPr/>
        <p:txBody>
          <a:bodyPr/>
          <a:lstStyle/>
          <a:p>
            <a:endParaRPr lang="en-US"/>
          </a:p>
        </p:txBody>
      </p:sp>
    </p:spTree>
    <p:extLst>
      <p:ext uri="{BB962C8B-B14F-4D97-AF65-F5344CB8AC3E}">
        <p14:creationId xmlns:p14="http://schemas.microsoft.com/office/powerpoint/2010/main" val="1223533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F623097-BEAD-FB4B-A64A-56FECF2B3253}"/>
              </a:ext>
            </a:extLst>
          </p:cNvPr>
          <p:cNvSpPr>
            <a:spLocks noGrp="1"/>
          </p:cNvSpPr>
          <p:nvPr>
            <p:ph type="sldNum" sz="quarter" idx="10"/>
          </p:nvPr>
        </p:nvSpPr>
        <p:spPr/>
        <p:txBody>
          <a:bodyPr/>
          <a:lstStyle/>
          <a:p>
            <a:fld id="{BB55D76A-9B6E-CD41-ABBE-F6C938295BAD}" type="slidenum">
              <a:rPr lang="en-US" smtClean="0"/>
              <a:pPr/>
              <a:t>3</a:t>
            </a:fld>
            <a:endParaRPr lang="en-US" dirty="0"/>
          </a:p>
        </p:txBody>
      </p:sp>
      <p:sp>
        <p:nvSpPr>
          <p:cNvPr id="24" name="Text Placeholder 23">
            <a:extLst>
              <a:ext uri="{FF2B5EF4-FFF2-40B4-BE49-F238E27FC236}">
                <a16:creationId xmlns:a16="http://schemas.microsoft.com/office/drawing/2014/main" id="{717E3815-AB36-3B43-9AB1-1041DF5E872A}"/>
              </a:ext>
            </a:extLst>
          </p:cNvPr>
          <p:cNvSpPr>
            <a:spLocks noGrp="1"/>
          </p:cNvSpPr>
          <p:nvPr>
            <p:ph type="body" sz="quarter" idx="26"/>
          </p:nvPr>
        </p:nvSpPr>
        <p:spPr>
          <a:xfrm>
            <a:off x="6282568" y="1418729"/>
            <a:ext cx="5833241" cy="4427883"/>
          </a:xfrm>
        </p:spPr>
        <p:txBody>
          <a:bodyPr/>
          <a:lstStyle/>
          <a:p>
            <a:pPr marL="342900" indent="-342900">
              <a:buFont typeface="Arial" panose="020B0604020202020204" pitchFamily="34" charset="0"/>
              <a:buChar char="•"/>
            </a:pPr>
            <a:r>
              <a:rPr lang="en-US" dirty="0"/>
              <a:t>Must exit TSA by Nov 1, 2023</a:t>
            </a:r>
          </a:p>
          <a:p>
            <a:pPr marL="342900" indent="-342900">
              <a:buFont typeface="Arial" panose="020B0604020202020204" pitchFamily="34" charset="0"/>
              <a:buChar char="•"/>
            </a:pPr>
            <a:r>
              <a:rPr lang="en-US" dirty="0"/>
              <a:t>Mixture of IBM and Kyndryl infrastructure</a:t>
            </a:r>
          </a:p>
          <a:p>
            <a:pPr marL="342900" indent="-342900">
              <a:buFont typeface="Arial" panose="020B0604020202020204" pitchFamily="34" charset="0"/>
              <a:buChar char="•"/>
            </a:pPr>
            <a:r>
              <a:rPr lang="en-US" dirty="0"/>
              <a:t>Enterprise Directory Centric architecture</a:t>
            </a:r>
          </a:p>
          <a:p>
            <a:pPr marL="342900" indent="-342900">
              <a:buFont typeface="Arial" panose="020B0604020202020204" pitchFamily="34" charset="0"/>
              <a:buChar char="•"/>
            </a:pPr>
            <a:r>
              <a:rPr lang="en-US" dirty="0"/>
              <a:t>Need to integrate different tools</a:t>
            </a:r>
          </a:p>
          <a:p>
            <a:pPr marL="342900" indent="-342900">
              <a:buFont typeface="Arial" panose="020B0604020202020204" pitchFamily="34" charset="0"/>
              <a:buChar char="•"/>
            </a:pPr>
            <a:r>
              <a:rPr lang="en-US" dirty="0"/>
              <a:t>2-5 days to have new ID’s provisioned</a:t>
            </a:r>
          </a:p>
          <a:p>
            <a:pPr marL="342900" indent="-342900">
              <a:buFont typeface="Arial" panose="020B0604020202020204" pitchFamily="34" charset="0"/>
              <a:buChar char="•"/>
            </a:pPr>
            <a:r>
              <a:rPr lang="en-US" dirty="0"/>
              <a:t>Unknown # of exploiters prohibits transformation</a:t>
            </a:r>
          </a:p>
          <a:p>
            <a:pPr marL="342900" indent="-342900">
              <a:buFont typeface="Arial" panose="020B0604020202020204" pitchFamily="34" charset="0"/>
              <a:buChar char="•"/>
            </a:pPr>
            <a:r>
              <a:rPr lang="en-US" dirty="0"/>
              <a:t>Very expensive and complex to maintain</a:t>
            </a:r>
          </a:p>
          <a:p>
            <a:pPr marL="342900" indent="-342900">
              <a:buFont typeface="Arial" panose="020B0604020202020204" pitchFamily="34" charset="0"/>
              <a:buChar char="•"/>
            </a:pPr>
            <a:r>
              <a:rPr lang="en-US" dirty="0"/>
              <a:t>ISV has platform stability problems</a:t>
            </a:r>
          </a:p>
          <a:p>
            <a:pPr marL="342900" indent="-342900">
              <a:buFont typeface="Arial" panose="020B0604020202020204" pitchFamily="34" charset="0"/>
              <a:buChar char="•"/>
            </a:pPr>
            <a:r>
              <a:rPr lang="en-US" dirty="0"/>
              <a:t>Missing several business functions to transform our platform</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
        <p:nvSpPr>
          <p:cNvPr id="19" name="Text Placeholder 18">
            <a:extLst>
              <a:ext uri="{FF2B5EF4-FFF2-40B4-BE49-F238E27FC236}">
                <a16:creationId xmlns:a16="http://schemas.microsoft.com/office/drawing/2014/main" id="{94829C8B-99AF-3146-BF3C-928199EF5CEF}"/>
              </a:ext>
            </a:extLst>
          </p:cNvPr>
          <p:cNvSpPr>
            <a:spLocks noGrp="1"/>
          </p:cNvSpPr>
          <p:nvPr>
            <p:ph type="body" sz="quarter" idx="21"/>
          </p:nvPr>
        </p:nvSpPr>
        <p:spPr/>
        <p:txBody>
          <a:bodyPr/>
          <a:lstStyle/>
          <a:p>
            <a:r>
              <a:rPr lang="en-US" dirty="0"/>
              <a:t>Why Kyndryl Needs this Change</a:t>
            </a:r>
          </a:p>
        </p:txBody>
      </p:sp>
      <p:pic>
        <p:nvPicPr>
          <p:cNvPr id="35" name="Picture 34" descr="A yellow sign with black text&#10;&#10;Description automatically generated with low confidence">
            <a:extLst>
              <a:ext uri="{FF2B5EF4-FFF2-40B4-BE49-F238E27FC236}">
                <a16:creationId xmlns:a16="http://schemas.microsoft.com/office/drawing/2014/main" id="{C83097C2-6DFA-C646-B665-C429C2BFC7C5}"/>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6191" y="1418729"/>
            <a:ext cx="5946240" cy="4077422"/>
          </a:xfrm>
          <a:prstGeom prst="rect">
            <a:avLst/>
          </a:prstGeom>
        </p:spPr>
      </p:pic>
    </p:spTree>
    <p:extLst>
      <p:ext uri="{BB962C8B-B14F-4D97-AF65-F5344CB8AC3E}">
        <p14:creationId xmlns:p14="http://schemas.microsoft.com/office/powerpoint/2010/main" val="2955875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6968D50-9A16-41CD-A346-880D0D15FCA0}"/>
              </a:ext>
            </a:extLst>
          </p:cNvPr>
          <p:cNvSpPr/>
          <p:nvPr/>
        </p:nvSpPr>
        <p:spPr>
          <a:xfrm>
            <a:off x="4734217" y="1244143"/>
            <a:ext cx="1814920" cy="307777"/>
          </a:xfrm>
          <a:prstGeom prst="rect">
            <a:avLst/>
          </a:prstGeom>
        </p:spPr>
        <p:txBody>
          <a:bodyPr wrap="none">
            <a:spAutoFit/>
          </a:bodyPr>
          <a:lstStyle/>
          <a:p>
            <a:r>
              <a:rPr lang="en-US" sz="1400" b="1" dirty="0">
                <a:solidFill>
                  <a:schemeClr val="bg1"/>
                </a:solidFill>
                <a:latin typeface="Arial" panose="020B0604020202020204" pitchFamily="34" charset="0"/>
                <a:cs typeface="Arial" panose="020B0604020202020204" pitchFamily="34" charset="0"/>
              </a:rPr>
              <a:t>Current Landscape</a:t>
            </a:r>
          </a:p>
        </p:txBody>
      </p:sp>
      <p:sp>
        <p:nvSpPr>
          <p:cNvPr id="8" name="Title 8">
            <a:extLst>
              <a:ext uri="{FF2B5EF4-FFF2-40B4-BE49-F238E27FC236}">
                <a16:creationId xmlns:a16="http://schemas.microsoft.com/office/drawing/2014/main" id="{415C0D80-9717-496D-9501-9C5C9569A5B5}"/>
              </a:ext>
            </a:extLst>
          </p:cNvPr>
          <p:cNvSpPr txBox="1">
            <a:spLocks/>
          </p:cNvSpPr>
          <p:nvPr/>
        </p:nvSpPr>
        <p:spPr>
          <a:xfrm>
            <a:off x="152402" y="175941"/>
            <a:ext cx="9214014" cy="309269"/>
          </a:xfrm>
          <a:prstGeom prst="rect">
            <a:avLst/>
          </a:prstGeom>
        </p:spPr>
        <p:txBody>
          <a:bodyPr vert="horz" lIns="0" tIns="0" rIns="0" bIns="0" rtlCol="0" anchor="t">
            <a:noAutofit/>
          </a:bodyPr>
          <a:lstStyle>
            <a:lvl1pPr algn="l" defTabSz="914363" rtl="0" eaLnBrk="1" latinLnBrk="0" hangingPunct="1">
              <a:lnSpc>
                <a:spcPct val="90000"/>
              </a:lnSpc>
              <a:spcBef>
                <a:spcPct val="0"/>
              </a:spcBef>
              <a:buNone/>
              <a:defRPr sz="3000" b="0" i="0" kern="1200">
                <a:solidFill>
                  <a:schemeClr val="tx1"/>
                </a:solidFill>
                <a:latin typeface="+mj-lt"/>
                <a:ea typeface="IBM Plex Sans" charset="0"/>
                <a:cs typeface="IBM Plex Sans" charset="0"/>
              </a:defRPr>
            </a:lvl1pPr>
          </a:lstStyle>
          <a:p>
            <a:r>
              <a:rPr lang="en-US" sz="2800" b="1" dirty="0">
                <a:solidFill>
                  <a:schemeClr val="bg1"/>
                </a:solidFill>
                <a:latin typeface="Arial" panose="020B0604020202020204" pitchFamily="34" charset="0"/>
                <a:cs typeface="Arial" panose="020B0604020202020204" pitchFamily="34" charset="0"/>
              </a:rPr>
              <a:t>Identity &amp; Access Management Environment</a:t>
            </a:r>
          </a:p>
        </p:txBody>
      </p:sp>
      <p:sp>
        <p:nvSpPr>
          <p:cNvPr id="11" name="Slide Number Placeholder 5">
            <a:extLst>
              <a:ext uri="{FF2B5EF4-FFF2-40B4-BE49-F238E27FC236}">
                <a16:creationId xmlns:a16="http://schemas.microsoft.com/office/drawing/2014/main" id="{7C54500D-E228-4F8F-A4C6-85AB505BD3D7}"/>
              </a:ext>
            </a:extLst>
          </p:cNvPr>
          <p:cNvSpPr>
            <a:spLocks noGrp="1"/>
          </p:cNvSpPr>
          <p:nvPr>
            <p:ph type="sldNum" sz="quarter" idx="12"/>
          </p:nvPr>
        </p:nvSpPr>
        <p:spPr>
          <a:xfrm>
            <a:off x="9956432" y="6400800"/>
            <a:ext cx="2057400" cy="260307"/>
          </a:xfrm>
          <a:prstGeom prst="rect">
            <a:avLst/>
          </a:prstGeom>
        </p:spPr>
        <p:txBody>
          <a:bodyPr>
            <a:noAutofit/>
          </a:bodyPr>
          <a:lstStyle>
            <a:lvl1pPr>
              <a:defRPr sz="1200" b="1">
                <a:solidFill>
                  <a:schemeClr val="tx2">
                    <a:lumMod val="90000"/>
                    <a:lumOff val="10000"/>
                  </a:schemeClr>
                </a:solidFill>
              </a:defRPr>
            </a:lvl1pPr>
          </a:lstStyle>
          <a:p>
            <a:fld id="{BB55D76A-9B6E-CD41-ABBE-F6C938295BAD}" type="slidenum">
              <a:rPr lang="en-US" smtClean="0"/>
              <a:pPr/>
              <a:t>4</a:t>
            </a:fld>
            <a:endParaRPr lang="en-US" dirty="0"/>
          </a:p>
        </p:txBody>
      </p:sp>
      <p:pic>
        <p:nvPicPr>
          <p:cNvPr id="4" name="Picture 3" descr="Diagram&#10;&#10;Description automatically generated">
            <a:extLst>
              <a:ext uri="{FF2B5EF4-FFF2-40B4-BE49-F238E27FC236}">
                <a16:creationId xmlns:a16="http://schemas.microsoft.com/office/drawing/2014/main" id="{9BF0138B-6985-3E42-9211-1ECC39BA61A9}"/>
              </a:ext>
            </a:extLst>
          </p:cNvPr>
          <p:cNvPicPr>
            <a:picLocks noChangeAspect="1"/>
          </p:cNvPicPr>
          <p:nvPr/>
        </p:nvPicPr>
        <p:blipFill>
          <a:blip r:embed="rId3"/>
          <a:stretch>
            <a:fillRect/>
          </a:stretch>
        </p:blipFill>
        <p:spPr>
          <a:xfrm>
            <a:off x="2505866" y="1719944"/>
            <a:ext cx="7446228" cy="5138056"/>
          </a:xfrm>
          <a:prstGeom prst="rect">
            <a:avLst/>
          </a:prstGeom>
        </p:spPr>
      </p:pic>
    </p:spTree>
    <p:extLst>
      <p:ext uri="{BB962C8B-B14F-4D97-AF65-F5344CB8AC3E}">
        <p14:creationId xmlns:p14="http://schemas.microsoft.com/office/powerpoint/2010/main" val="741317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4">
            <a:extLst>
              <a:ext uri="{FF2B5EF4-FFF2-40B4-BE49-F238E27FC236}">
                <a16:creationId xmlns:a16="http://schemas.microsoft.com/office/drawing/2014/main" id="{8FBDF04E-A0D7-4DBF-AC83-894D2B57BDC2}"/>
              </a:ext>
            </a:extLst>
          </p:cNvPr>
          <p:cNvSpPr>
            <a:spLocks noGrp="1"/>
          </p:cNvSpPr>
          <p:nvPr>
            <p:ph idx="1"/>
          </p:nvPr>
        </p:nvSpPr>
        <p:spPr>
          <a:xfrm>
            <a:off x="152400" y="1904999"/>
            <a:ext cx="3671782" cy="4495801"/>
          </a:xfrm>
        </p:spPr>
        <p:txBody>
          <a:bodyPr vert="horz" lIns="91440" tIns="45720" rIns="91440" bIns="45720" rtlCol="0" anchor="t">
            <a:noAutofit/>
          </a:bodyPr>
          <a:lstStyle/>
          <a:p>
            <a:pPr>
              <a:buFont typeface="Wingdings" pitchFamily="2" charset="2"/>
              <a:buChar char="ü"/>
            </a:pPr>
            <a:r>
              <a:rPr lang="en-US" sz="1400" dirty="0"/>
              <a:t>No longer dependent on IBM</a:t>
            </a:r>
          </a:p>
          <a:p>
            <a:pPr>
              <a:buFont typeface="Wingdings" pitchFamily="2" charset="2"/>
              <a:buChar char="ü"/>
            </a:pPr>
            <a:r>
              <a:rPr lang="en-US" sz="1400" dirty="0"/>
              <a:t>Cloud based Identity Service (leveraging Okta)</a:t>
            </a:r>
          </a:p>
          <a:p>
            <a:pPr>
              <a:buFont typeface="Wingdings" pitchFamily="2" charset="2"/>
              <a:buChar char="ü"/>
            </a:pPr>
            <a:r>
              <a:rPr lang="en-US" sz="1400" dirty="0"/>
              <a:t>Consolidate many scaffolding tools to perform IAM functions</a:t>
            </a:r>
          </a:p>
          <a:p>
            <a:pPr>
              <a:buFont typeface="Wingdings" pitchFamily="2" charset="2"/>
              <a:buChar char="ü"/>
            </a:pPr>
            <a:r>
              <a:rPr lang="en-US" sz="1400" dirty="0"/>
              <a:t>Simplified and streamlined identity life-cycle management</a:t>
            </a:r>
          </a:p>
          <a:p>
            <a:pPr>
              <a:buFont typeface="Wingdings" pitchFamily="2" charset="2"/>
              <a:buChar char="ü"/>
            </a:pPr>
            <a:r>
              <a:rPr lang="en-US" sz="1400" dirty="0"/>
              <a:t>Integrate different applications and tools with workflows</a:t>
            </a:r>
          </a:p>
          <a:p>
            <a:pPr>
              <a:buFont typeface="Wingdings" pitchFamily="2" charset="2"/>
              <a:buChar char="ü"/>
            </a:pPr>
            <a:r>
              <a:rPr lang="en-US" sz="1400" dirty="0"/>
              <a:t>Continuously monitor and analyze IAM event to identify potential malicious activities</a:t>
            </a:r>
          </a:p>
          <a:p>
            <a:pPr>
              <a:buFont typeface="Wingdings" pitchFamily="2" charset="2"/>
              <a:buChar char="ü"/>
            </a:pPr>
            <a:r>
              <a:rPr lang="en-US" sz="1400" dirty="0"/>
              <a:t>Adaptive Authentication to help reduce the need to re-login and MFA challenge</a:t>
            </a:r>
          </a:p>
          <a:p>
            <a:pPr>
              <a:buFont typeface="Wingdings" pitchFamily="2" charset="2"/>
              <a:buChar char="ü"/>
            </a:pPr>
            <a:r>
              <a:rPr lang="en-US" sz="1400" dirty="0"/>
              <a:t>ID Creation down from days to hours</a:t>
            </a:r>
          </a:p>
          <a:p>
            <a:pPr marL="0" indent="0">
              <a:buNone/>
            </a:pPr>
            <a:r>
              <a:rPr lang="en-US" sz="1400" dirty="0"/>
              <a:t>     Enables a </a:t>
            </a:r>
            <a:r>
              <a:rPr lang="en-US" sz="1400" dirty="0" err="1"/>
              <a:t>Passwordless</a:t>
            </a:r>
            <a:r>
              <a:rPr lang="en-US" sz="1400" dirty="0"/>
              <a:t> experience for end users </a:t>
            </a:r>
          </a:p>
        </p:txBody>
      </p:sp>
      <p:sp>
        <p:nvSpPr>
          <p:cNvPr id="5" name="Slide Number Placeholder 5">
            <a:extLst>
              <a:ext uri="{FF2B5EF4-FFF2-40B4-BE49-F238E27FC236}">
                <a16:creationId xmlns:a16="http://schemas.microsoft.com/office/drawing/2014/main" id="{06E90FF9-6924-4591-BF25-CAC01647F747}"/>
              </a:ext>
            </a:extLst>
          </p:cNvPr>
          <p:cNvSpPr>
            <a:spLocks noGrp="1"/>
          </p:cNvSpPr>
          <p:nvPr>
            <p:ph type="sldNum" sz="quarter" idx="12"/>
          </p:nvPr>
        </p:nvSpPr>
        <p:spPr>
          <a:xfrm>
            <a:off x="9956432" y="6400800"/>
            <a:ext cx="2057400" cy="260307"/>
          </a:xfrm>
          <a:prstGeom prst="rect">
            <a:avLst/>
          </a:prstGeom>
        </p:spPr>
        <p:txBody>
          <a:bodyPr>
            <a:noAutofit/>
          </a:bodyPr>
          <a:lstStyle>
            <a:lvl1pPr>
              <a:defRPr sz="1200" b="1">
                <a:solidFill>
                  <a:schemeClr val="tx2">
                    <a:lumMod val="90000"/>
                    <a:lumOff val="10000"/>
                  </a:schemeClr>
                </a:solidFill>
              </a:defRPr>
            </a:lvl1pPr>
          </a:lstStyle>
          <a:p>
            <a:fld id="{BB55D76A-9B6E-CD41-ABBE-F6C938295BAD}" type="slidenum">
              <a:rPr lang="en-US" smtClean="0"/>
              <a:pPr/>
              <a:t>5</a:t>
            </a:fld>
            <a:endParaRPr lang="en-US" dirty="0"/>
          </a:p>
        </p:txBody>
      </p:sp>
      <p:sp>
        <p:nvSpPr>
          <p:cNvPr id="11" name="Title 8">
            <a:extLst>
              <a:ext uri="{FF2B5EF4-FFF2-40B4-BE49-F238E27FC236}">
                <a16:creationId xmlns:a16="http://schemas.microsoft.com/office/drawing/2014/main" id="{898DE461-DF4A-1145-8D73-DC00314CBD9C}"/>
              </a:ext>
            </a:extLst>
          </p:cNvPr>
          <p:cNvSpPr txBox="1">
            <a:spLocks/>
          </p:cNvSpPr>
          <p:nvPr/>
        </p:nvSpPr>
        <p:spPr>
          <a:xfrm>
            <a:off x="152402" y="175941"/>
            <a:ext cx="9214014" cy="309269"/>
          </a:xfrm>
          <a:prstGeom prst="rect">
            <a:avLst/>
          </a:prstGeom>
        </p:spPr>
        <p:txBody>
          <a:bodyPr vert="horz" lIns="0" tIns="0" rIns="0" bIns="0" rtlCol="0" anchor="t">
            <a:noAutofit/>
          </a:bodyPr>
          <a:lstStyle>
            <a:lvl1pPr algn="l" defTabSz="914363" rtl="0" eaLnBrk="1" latinLnBrk="0" hangingPunct="1">
              <a:lnSpc>
                <a:spcPct val="90000"/>
              </a:lnSpc>
              <a:spcBef>
                <a:spcPct val="0"/>
              </a:spcBef>
              <a:buNone/>
              <a:defRPr sz="3000" b="0" i="0" kern="1200">
                <a:solidFill>
                  <a:schemeClr val="tx1"/>
                </a:solidFill>
                <a:latin typeface="+mj-lt"/>
                <a:ea typeface="IBM Plex Sans" charset="0"/>
                <a:cs typeface="IBM Plex Sans" charset="0"/>
              </a:defRPr>
            </a:lvl1pPr>
          </a:lstStyle>
          <a:p>
            <a:r>
              <a:rPr lang="en-US" sz="2800" b="1" dirty="0">
                <a:solidFill>
                  <a:schemeClr val="bg1"/>
                </a:solidFill>
                <a:latin typeface="Arial" panose="020B0604020202020204" pitchFamily="34" charset="0"/>
                <a:cs typeface="Arial" panose="020B0604020202020204" pitchFamily="34" charset="0"/>
              </a:rPr>
              <a:t>Identity &amp; Access Management Environment</a:t>
            </a:r>
          </a:p>
        </p:txBody>
      </p:sp>
      <p:sp>
        <p:nvSpPr>
          <p:cNvPr id="12" name="Rectangle 11">
            <a:extLst>
              <a:ext uri="{FF2B5EF4-FFF2-40B4-BE49-F238E27FC236}">
                <a16:creationId xmlns:a16="http://schemas.microsoft.com/office/drawing/2014/main" id="{0CBDC8EE-E2F5-5646-A0E2-F95751991D9B}"/>
              </a:ext>
            </a:extLst>
          </p:cNvPr>
          <p:cNvSpPr/>
          <p:nvPr/>
        </p:nvSpPr>
        <p:spPr>
          <a:xfrm>
            <a:off x="5117334" y="1203321"/>
            <a:ext cx="1957331" cy="307777"/>
          </a:xfrm>
          <a:prstGeom prst="rect">
            <a:avLst/>
          </a:prstGeom>
        </p:spPr>
        <p:txBody>
          <a:bodyPr wrap="none">
            <a:spAutoFit/>
          </a:bodyPr>
          <a:lstStyle/>
          <a:p>
            <a:r>
              <a:rPr lang="en-US" sz="1400" b="1" dirty="0">
                <a:solidFill>
                  <a:schemeClr val="bg1"/>
                </a:solidFill>
                <a:latin typeface="Arial" panose="020B0604020202020204" pitchFamily="34" charset="0"/>
                <a:cs typeface="Arial" panose="020B0604020202020204" pitchFamily="34" charset="0"/>
              </a:rPr>
              <a:t>Post TSA Landscape</a:t>
            </a:r>
          </a:p>
        </p:txBody>
      </p:sp>
      <p:sp>
        <p:nvSpPr>
          <p:cNvPr id="2" name="5-Point Star 1">
            <a:extLst>
              <a:ext uri="{FF2B5EF4-FFF2-40B4-BE49-F238E27FC236}">
                <a16:creationId xmlns:a16="http://schemas.microsoft.com/office/drawing/2014/main" id="{92603C77-A3C0-4142-A497-1C1F09502F51}"/>
              </a:ext>
            </a:extLst>
          </p:cNvPr>
          <p:cNvSpPr/>
          <p:nvPr/>
        </p:nvSpPr>
        <p:spPr>
          <a:xfrm>
            <a:off x="87086" y="5722716"/>
            <a:ext cx="346229" cy="34622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Diagram&#10;&#10;Description automatically generated">
            <a:extLst>
              <a:ext uri="{FF2B5EF4-FFF2-40B4-BE49-F238E27FC236}">
                <a16:creationId xmlns:a16="http://schemas.microsoft.com/office/drawing/2014/main" id="{A8810606-E76F-7146-BA06-90206E715AB5}"/>
              </a:ext>
            </a:extLst>
          </p:cNvPr>
          <p:cNvPicPr>
            <a:picLocks noChangeAspect="1"/>
          </p:cNvPicPr>
          <p:nvPr/>
        </p:nvPicPr>
        <p:blipFill>
          <a:blip r:embed="rId3"/>
          <a:stretch>
            <a:fillRect/>
          </a:stretch>
        </p:blipFill>
        <p:spPr>
          <a:xfrm>
            <a:off x="3679371" y="2041600"/>
            <a:ext cx="8512629" cy="4457174"/>
          </a:xfrm>
          <a:prstGeom prst="rect">
            <a:avLst/>
          </a:prstGeom>
        </p:spPr>
      </p:pic>
    </p:spTree>
    <p:extLst>
      <p:ext uri="{BB962C8B-B14F-4D97-AF65-F5344CB8AC3E}">
        <p14:creationId xmlns:p14="http://schemas.microsoft.com/office/powerpoint/2010/main" val="2648465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6E70054E-25AD-5149-8382-DEC335D08216}"/>
              </a:ext>
            </a:extLst>
          </p:cNvPr>
          <p:cNvSpPr>
            <a:spLocks noGrp="1"/>
          </p:cNvSpPr>
          <p:nvPr>
            <p:ph idx="13"/>
          </p:nvPr>
        </p:nvSpPr>
        <p:spPr>
          <a:xfrm>
            <a:off x="6096000" y="1714499"/>
            <a:ext cx="5917832" cy="4946607"/>
          </a:xfrm>
        </p:spPr>
        <p:txBody>
          <a:bodyPr/>
          <a:lstStyle/>
          <a:p>
            <a:pPr marL="0" indent="0">
              <a:buNone/>
            </a:pPr>
            <a:r>
              <a:rPr lang="en-US" dirty="0">
                <a:solidFill>
                  <a:schemeClr val="tx2"/>
                </a:solidFill>
              </a:rPr>
              <a:t>Replacement Plan of Record (</a:t>
            </a:r>
            <a:r>
              <a:rPr lang="en-US" dirty="0" err="1">
                <a:solidFill>
                  <a:schemeClr val="tx2"/>
                </a:solidFill>
              </a:rPr>
              <a:t>PoR</a:t>
            </a:r>
            <a:r>
              <a:rPr lang="en-US" dirty="0">
                <a:solidFill>
                  <a:schemeClr val="tx2"/>
                </a:solidFill>
              </a:rPr>
              <a:t>)</a:t>
            </a:r>
          </a:p>
          <a:p>
            <a:pPr lvl="1"/>
            <a:r>
              <a:rPr lang="en-US" sz="1400" dirty="0">
                <a:solidFill>
                  <a:schemeClr val="tx2"/>
                </a:solidFill>
              </a:rPr>
              <a:t>Groups can no longer be nested, flat only</a:t>
            </a:r>
          </a:p>
          <a:p>
            <a:pPr lvl="1"/>
            <a:r>
              <a:rPr lang="en-US" sz="1400" dirty="0">
                <a:solidFill>
                  <a:schemeClr val="tx2"/>
                </a:solidFill>
              </a:rPr>
              <a:t>Use ServiceNow to manage groups</a:t>
            </a:r>
          </a:p>
          <a:p>
            <a:pPr lvl="1"/>
            <a:r>
              <a:rPr lang="en-US" sz="1400" dirty="0">
                <a:solidFill>
                  <a:schemeClr val="tx2"/>
                </a:solidFill>
              </a:rPr>
              <a:t>Use ServiceNow to request contractor, functional, application IDs (until Workday is ready to have contractors in Workday)</a:t>
            </a:r>
          </a:p>
          <a:p>
            <a:pPr lvl="1"/>
            <a:r>
              <a:rPr lang="en-US" sz="1400" dirty="0">
                <a:solidFill>
                  <a:schemeClr val="tx2"/>
                </a:solidFill>
              </a:rPr>
              <a:t>Use ServiceNow to register/manage SSO applications with W3ID</a:t>
            </a:r>
          </a:p>
          <a:p>
            <a:pPr lvl="1"/>
            <a:r>
              <a:rPr lang="en-US" sz="1400" dirty="0">
                <a:solidFill>
                  <a:schemeClr val="tx2"/>
                </a:solidFill>
              </a:rPr>
              <a:t>Access management functions to be in W3ID (Okta) including CBN functions</a:t>
            </a:r>
          </a:p>
          <a:p>
            <a:pPr lvl="1"/>
            <a:r>
              <a:rPr lang="en-US" sz="1400" dirty="0">
                <a:solidFill>
                  <a:schemeClr val="tx2"/>
                </a:solidFill>
              </a:rPr>
              <a:t>W3ID (</a:t>
            </a:r>
            <a:r>
              <a:rPr lang="en-US" sz="1400" dirty="0" err="1">
                <a:solidFill>
                  <a:schemeClr val="tx2"/>
                </a:solidFill>
              </a:rPr>
              <a:t>Otka</a:t>
            </a:r>
            <a:r>
              <a:rPr lang="en-US" sz="1400" dirty="0">
                <a:solidFill>
                  <a:schemeClr val="tx2"/>
                </a:solidFill>
              </a:rPr>
              <a:t>) will have a Unified Directory (UD) that will serve identity related attributes</a:t>
            </a:r>
          </a:p>
          <a:p>
            <a:pPr lvl="1"/>
            <a:r>
              <a:rPr lang="en-US" sz="1400" dirty="0">
                <a:solidFill>
                  <a:schemeClr val="tx2"/>
                </a:solidFill>
              </a:rPr>
              <a:t>Many calls to ED today will go to Workday as the trusted source of data (Location, Manager, etc.. .details about employees)</a:t>
            </a:r>
          </a:p>
          <a:p>
            <a:pPr lvl="1"/>
            <a:r>
              <a:rPr lang="en-US" sz="1400" dirty="0">
                <a:solidFill>
                  <a:schemeClr val="tx2"/>
                </a:solidFill>
              </a:rPr>
              <a:t>2FAaaS (Duo) will be replaced with Okta’s ASA (Advanced Server Administration) component to meet the MFA requirements of ITSS</a:t>
            </a:r>
          </a:p>
          <a:p>
            <a:pPr lvl="1"/>
            <a:r>
              <a:rPr lang="en-US" sz="1400" dirty="0" err="1">
                <a:solidFill>
                  <a:schemeClr val="tx2"/>
                </a:solidFill>
              </a:rPr>
              <a:t>Yubikeys</a:t>
            </a:r>
            <a:r>
              <a:rPr lang="en-US" sz="1400" dirty="0">
                <a:solidFill>
                  <a:schemeClr val="tx2"/>
                </a:solidFill>
              </a:rPr>
              <a:t> will be purchased through </a:t>
            </a:r>
            <a:r>
              <a:rPr lang="en-US" sz="1400" dirty="0" err="1">
                <a:solidFill>
                  <a:schemeClr val="tx2"/>
                </a:solidFill>
              </a:rPr>
              <a:t>Buy@Kyndryl</a:t>
            </a:r>
            <a:r>
              <a:rPr lang="en-US" sz="1400" dirty="0">
                <a:solidFill>
                  <a:schemeClr val="tx2"/>
                </a:solidFill>
              </a:rPr>
              <a:t> and registered with the service to be used</a:t>
            </a:r>
          </a:p>
          <a:p>
            <a:endParaRPr lang="en-US" dirty="0"/>
          </a:p>
        </p:txBody>
      </p:sp>
      <p:sp>
        <p:nvSpPr>
          <p:cNvPr id="4" name="Slide Number Placeholder 3">
            <a:extLst>
              <a:ext uri="{FF2B5EF4-FFF2-40B4-BE49-F238E27FC236}">
                <a16:creationId xmlns:a16="http://schemas.microsoft.com/office/drawing/2014/main" id="{56BA3F6D-3234-CE48-ACE8-7D767E35FCF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
        <p:nvSpPr>
          <p:cNvPr id="6" name="Content Placeholder 5">
            <a:extLst>
              <a:ext uri="{FF2B5EF4-FFF2-40B4-BE49-F238E27FC236}">
                <a16:creationId xmlns:a16="http://schemas.microsoft.com/office/drawing/2014/main" id="{F963120C-145F-2F4C-A23F-774D1008CDE1}"/>
              </a:ext>
            </a:extLst>
          </p:cNvPr>
          <p:cNvSpPr>
            <a:spLocks noGrp="1"/>
          </p:cNvSpPr>
          <p:nvPr>
            <p:ph idx="1"/>
          </p:nvPr>
        </p:nvSpPr>
        <p:spPr/>
        <p:txBody>
          <a:bodyPr/>
          <a:lstStyle/>
          <a:p>
            <a:pPr marL="0" indent="0">
              <a:buNone/>
            </a:pPr>
            <a:r>
              <a:rPr lang="en-US" dirty="0"/>
              <a:t>Sunset of: </a:t>
            </a:r>
          </a:p>
          <a:p>
            <a:pPr lvl="1"/>
            <a:r>
              <a:rPr lang="en-US" sz="1400" dirty="0" err="1"/>
              <a:t>Bluegroups</a:t>
            </a:r>
            <a:endParaRPr lang="en-US" sz="1400" dirty="0"/>
          </a:p>
          <a:p>
            <a:pPr lvl="1"/>
            <a:r>
              <a:rPr lang="en-US" sz="1400" dirty="0"/>
              <a:t>DRMS</a:t>
            </a:r>
          </a:p>
          <a:p>
            <a:pPr lvl="1"/>
            <a:r>
              <a:rPr lang="en-US" sz="1400" dirty="0"/>
              <a:t>SSO Provisioner</a:t>
            </a:r>
          </a:p>
          <a:p>
            <a:pPr lvl="1"/>
            <a:r>
              <a:rPr lang="en-US" sz="1400" dirty="0" err="1"/>
              <a:t>AccessHub</a:t>
            </a:r>
            <a:endParaRPr lang="en-US" sz="1400" dirty="0"/>
          </a:p>
          <a:p>
            <a:pPr lvl="1"/>
            <a:r>
              <a:rPr lang="en-US" sz="1400" dirty="0"/>
              <a:t>Enterprise Directory</a:t>
            </a:r>
          </a:p>
          <a:p>
            <a:pPr lvl="1"/>
            <a:r>
              <a:rPr lang="en-US" sz="1400" dirty="0" err="1"/>
              <a:t>Bluepages</a:t>
            </a:r>
            <a:r>
              <a:rPr lang="en-US" sz="1400" dirty="0"/>
              <a:t> API (not to be confused with </a:t>
            </a:r>
            <a:r>
              <a:rPr lang="en-US" sz="1400" dirty="0" err="1"/>
              <a:t>bluepages</a:t>
            </a:r>
            <a:r>
              <a:rPr lang="en-US" sz="1400" dirty="0"/>
              <a:t>)</a:t>
            </a:r>
          </a:p>
          <a:p>
            <a:pPr lvl="1"/>
            <a:r>
              <a:rPr lang="en-US" sz="1400" dirty="0"/>
              <a:t>2FAaaS (Duo offering)</a:t>
            </a:r>
          </a:p>
          <a:p>
            <a:pPr lvl="1"/>
            <a:r>
              <a:rPr lang="en-US" sz="1400" dirty="0"/>
              <a:t>HSK offering</a:t>
            </a:r>
          </a:p>
          <a:p>
            <a:pPr lvl="1"/>
            <a:r>
              <a:rPr lang="en-US" sz="1400" dirty="0"/>
              <a:t>ISV</a:t>
            </a:r>
          </a:p>
          <a:p>
            <a:pPr lvl="1"/>
            <a:r>
              <a:rPr lang="en-US" sz="1400" dirty="0"/>
              <a:t>RACF connector for </a:t>
            </a:r>
            <a:r>
              <a:rPr lang="en-US" sz="1400" dirty="0" err="1"/>
              <a:t>AccessHub</a:t>
            </a:r>
            <a:endParaRPr lang="en-US" sz="1400" dirty="0"/>
          </a:p>
          <a:p>
            <a:endParaRPr lang="en-US" dirty="0"/>
          </a:p>
        </p:txBody>
      </p:sp>
      <p:sp>
        <p:nvSpPr>
          <p:cNvPr id="9" name="Title 8">
            <a:extLst>
              <a:ext uri="{FF2B5EF4-FFF2-40B4-BE49-F238E27FC236}">
                <a16:creationId xmlns:a16="http://schemas.microsoft.com/office/drawing/2014/main" id="{26219F18-8A70-2548-ADBF-F560C27D5D85}"/>
              </a:ext>
            </a:extLst>
          </p:cNvPr>
          <p:cNvSpPr txBox="1">
            <a:spLocks/>
          </p:cNvSpPr>
          <p:nvPr/>
        </p:nvSpPr>
        <p:spPr>
          <a:xfrm>
            <a:off x="152402" y="175941"/>
            <a:ext cx="9214014" cy="309269"/>
          </a:xfrm>
          <a:prstGeom prst="rect">
            <a:avLst/>
          </a:prstGeom>
        </p:spPr>
        <p:txBody>
          <a:bodyPr vert="horz" lIns="0" tIns="0" rIns="0" bIns="0" rtlCol="0" anchor="t">
            <a:noAutofit/>
          </a:bodyPr>
          <a:lstStyle>
            <a:lvl1pPr algn="l" defTabSz="914363" rtl="0" eaLnBrk="1" latinLnBrk="0" hangingPunct="1">
              <a:lnSpc>
                <a:spcPct val="90000"/>
              </a:lnSpc>
              <a:spcBef>
                <a:spcPct val="0"/>
              </a:spcBef>
              <a:buNone/>
              <a:defRPr sz="3000" b="0" i="0" kern="1200">
                <a:solidFill>
                  <a:schemeClr val="tx1"/>
                </a:solidFill>
                <a:latin typeface="+mj-lt"/>
                <a:ea typeface="IBM Plex Sans" charset="0"/>
                <a:cs typeface="IBM Plex Sans" charset="0"/>
              </a:defRPr>
            </a:lvl1pPr>
          </a:lstStyle>
          <a:p>
            <a:r>
              <a:rPr lang="en-US" sz="2800" b="1" dirty="0">
                <a:solidFill>
                  <a:schemeClr val="bg1"/>
                </a:solidFill>
                <a:latin typeface="Arial" panose="020B0604020202020204" pitchFamily="34" charset="0"/>
                <a:cs typeface="Arial" panose="020B0604020202020204" pitchFamily="34" charset="0"/>
              </a:rPr>
              <a:t>What’s Changing</a:t>
            </a:r>
          </a:p>
        </p:txBody>
      </p:sp>
    </p:spTree>
    <p:extLst>
      <p:ext uri="{BB962C8B-B14F-4D97-AF65-F5344CB8AC3E}">
        <p14:creationId xmlns:p14="http://schemas.microsoft.com/office/powerpoint/2010/main" val="4220603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B6C1BBFB-C0C6-764C-8F0C-1F6FFD4D168F}"/>
              </a:ext>
            </a:extLst>
          </p:cNvPr>
          <p:cNvSpPr>
            <a:spLocks noGrp="1"/>
          </p:cNvSpPr>
          <p:nvPr>
            <p:ph type="body" sz="quarter" idx="21"/>
          </p:nvPr>
        </p:nvSpPr>
        <p:spPr/>
        <p:txBody>
          <a:bodyPr/>
          <a:lstStyle/>
          <a:p>
            <a:r>
              <a:rPr lang="en-US" dirty="0"/>
              <a:t>What About All These IDs</a:t>
            </a:r>
          </a:p>
        </p:txBody>
      </p:sp>
      <p:sp>
        <p:nvSpPr>
          <p:cNvPr id="2" name="Slide Number Placeholder 1">
            <a:extLst>
              <a:ext uri="{FF2B5EF4-FFF2-40B4-BE49-F238E27FC236}">
                <a16:creationId xmlns:a16="http://schemas.microsoft.com/office/drawing/2014/main" id="{884DD552-D303-5242-9BE8-C77499651C12}"/>
              </a:ext>
            </a:extLst>
          </p:cNvPr>
          <p:cNvSpPr>
            <a:spLocks noGrp="1"/>
          </p:cNvSpPr>
          <p:nvPr>
            <p:ph type="sldNum" sz="quarter" idx="12"/>
          </p:nvPr>
        </p:nvSpPr>
        <p:spPr/>
        <p:txBody>
          <a:bodyPr/>
          <a:lstStyle/>
          <a:p>
            <a:fld id="{BB55D76A-9B6E-CD41-ABBE-F6C938295BAD}" type="slidenum">
              <a:rPr lang="en-US" smtClean="0"/>
              <a:pPr/>
              <a:t>7</a:t>
            </a:fld>
            <a:endParaRPr lang="en-US" dirty="0"/>
          </a:p>
        </p:txBody>
      </p:sp>
      <p:sp>
        <p:nvSpPr>
          <p:cNvPr id="24" name="TextBox 23">
            <a:extLst>
              <a:ext uri="{FF2B5EF4-FFF2-40B4-BE49-F238E27FC236}">
                <a16:creationId xmlns:a16="http://schemas.microsoft.com/office/drawing/2014/main" id="{A16ECDF8-E3CE-834D-ACA6-6E2C7AF59882}"/>
              </a:ext>
            </a:extLst>
          </p:cNvPr>
          <p:cNvSpPr txBox="1"/>
          <p:nvPr/>
        </p:nvSpPr>
        <p:spPr>
          <a:xfrm>
            <a:off x="282102" y="1177496"/>
            <a:ext cx="2042809" cy="215444"/>
          </a:xfrm>
          <a:prstGeom prst="rect">
            <a:avLst/>
          </a:prstGeom>
          <a:noFill/>
        </p:spPr>
        <p:txBody>
          <a:bodyPr wrap="square" lIns="0" tIns="0" rIns="0" bIns="0" rtlCol="0">
            <a:spAutoFit/>
          </a:bodyPr>
          <a:lstStyle/>
          <a:p>
            <a:pPr algn="l"/>
            <a:r>
              <a:rPr lang="en-US" sz="1400" dirty="0">
                <a:solidFill>
                  <a:schemeClr val="tx2"/>
                </a:solidFill>
                <a:latin typeface="Arial" panose="020B0604020202020204" pitchFamily="34" charset="0"/>
              </a:rPr>
              <a:t>Kyndryl W3ID (ISV)</a:t>
            </a:r>
          </a:p>
        </p:txBody>
      </p:sp>
      <p:sp>
        <p:nvSpPr>
          <p:cNvPr id="25" name="TextBox 24">
            <a:extLst>
              <a:ext uri="{FF2B5EF4-FFF2-40B4-BE49-F238E27FC236}">
                <a16:creationId xmlns:a16="http://schemas.microsoft.com/office/drawing/2014/main" id="{B3F6C5AB-FFF6-A442-8AB4-5543FD3EBE9F}"/>
              </a:ext>
            </a:extLst>
          </p:cNvPr>
          <p:cNvSpPr txBox="1"/>
          <p:nvPr/>
        </p:nvSpPr>
        <p:spPr>
          <a:xfrm>
            <a:off x="282102" y="2081929"/>
            <a:ext cx="2042809" cy="215444"/>
          </a:xfrm>
          <a:prstGeom prst="rect">
            <a:avLst/>
          </a:prstGeom>
          <a:noFill/>
        </p:spPr>
        <p:txBody>
          <a:bodyPr wrap="square" lIns="0" tIns="0" rIns="0" bIns="0" rtlCol="0">
            <a:spAutoFit/>
          </a:bodyPr>
          <a:lstStyle/>
          <a:p>
            <a:pPr algn="l"/>
            <a:r>
              <a:rPr lang="en-US" sz="1400" dirty="0">
                <a:solidFill>
                  <a:schemeClr val="tx2"/>
                </a:solidFill>
                <a:latin typeface="Arial" panose="020B0604020202020204" pitchFamily="34" charset="0"/>
              </a:rPr>
              <a:t>Kyndryl Microsoft AAD ID</a:t>
            </a:r>
          </a:p>
        </p:txBody>
      </p:sp>
      <p:sp>
        <p:nvSpPr>
          <p:cNvPr id="26" name="TextBox 25">
            <a:extLst>
              <a:ext uri="{FF2B5EF4-FFF2-40B4-BE49-F238E27FC236}">
                <a16:creationId xmlns:a16="http://schemas.microsoft.com/office/drawing/2014/main" id="{5B221CB8-B5A5-F346-B1B7-C1CD3111D979}"/>
              </a:ext>
            </a:extLst>
          </p:cNvPr>
          <p:cNvSpPr txBox="1"/>
          <p:nvPr/>
        </p:nvSpPr>
        <p:spPr>
          <a:xfrm>
            <a:off x="282095" y="4014012"/>
            <a:ext cx="2042809" cy="215444"/>
          </a:xfrm>
          <a:prstGeom prst="rect">
            <a:avLst/>
          </a:prstGeom>
          <a:noFill/>
        </p:spPr>
        <p:txBody>
          <a:bodyPr wrap="square" lIns="0" tIns="0" rIns="0" bIns="0" rtlCol="0">
            <a:spAutoFit/>
          </a:bodyPr>
          <a:lstStyle/>
          <a:p>
            <a:pPr algn="l"/>
            <a:r>
              <a:rPr lang="en-US" sz="1400" dirty="0">
                <a:solidFill>
                  <a:schemeClr val="tx2"/>
                </a:solidFill>
                <a:latin typeface="Arial" panose="020B0604020202020204" pitchFamily="34" charset="0"/>
              </a:rPr>
              <a:t>HCL Notes ID</a:t>
            </a:r>
          </a:p>
        </p:txBody>
      </p:sp>
      <p:sp>
        <p:nvSpPr>
          <p:cNvPr id="27" name="TextBox 26">
            <a:extLst>
              <a:ext uri="{FF2B5EF4-FFF2-40B4-BE49-F238E27FC236}">
                <a16:creationId xmlns:a16="http://schemas.microsoft.com/office/drawing/2014/main" id="{19C9F334-DD70-3F40-B3DE-480BD2E24C60}"/>
              </a:ext>
            </a:extLst>
          </p:cNvPr>
          <p:cNvSpPr txBox="1"/>
          <p:nvPr/>
        </p:nvSpPr>
        <p:spPr>
          <a:xfrm>
            <a:off x="282096" y="3009396"/>
            <a:ext cx="2042809" cy="215444"/>
          </a:xfrm>
          <a:prstGeom prst="rect">
            <a:avLst/>
          </a:prstGeom>
          <a:noFill/>
        </p:spPr>
        <p:txBody>
          <a:bodyPr wrap="square" lIns="0" tIns="0" rIns="0" bIns="0" rtlCol="0">
            <a:spAutoFit/>
          </a:bodyPr>
          <a:lstStyle/>
          <a:p>
            <a:pPr algn="l"/>
            <a:r>
              <a:rPr lang="en-US" sz="1400" dirty="0">
                <a:solidFill>
                  <a:schemeClr val="tx2"/>
                </a:solidFill>
                <a:latin typeface="Arial" panose="020B0604020202020204" pitchFamily="34" charset="0"/>
              </a:rPr>
              <a:t>Transition ID (Ocean)</a:t>
            </a:r>
          </a:p>
        </p:txBody>
      </p:sp>
      <p:sp>
        <p:nvSpPr>
          <p:cNvPr id="28" name="TextBox 27">
            <a:extLst>
              <a:ext uri="{FF2B5EF4-FFF2-40B4-BE49-F238E27FC236}">
                <a16:creationId xmlns:a16="http://schemas.microsoft.com/office/drawing/2014/main" id="{CFB76696-6A20-B340-AD81-66CEA819CDFF}"/>
              </a:ext>
            </a:extLst>
          </p:cNvPr>
          <p:cNvSpPr txBox="1"/>
          <p:nvPr/>
        </p:nvSpPr>
        <p:spPr>
          <a:xfrm>
            <a:off x="282095" y="5101606"/>
            <a:ext cx="2042809" cy="215444"/>
          </a:xfrm>
          <a:prstGeom prst="rect">
            <a:avLst/>
          </a:prstGeom>
          <a:noFill/>
        </p:spPr>
        <p:txBody>
          <a:bodyPr wrap="square" lIns="0" tIns="0" rIns="0" bIns="0" rtlCol="0">
            <a:spAutoFit/>
          </a:bodyPr>
          <a:lstStyle/>
          <a:p>
            <a:pPr algn="l"/>
            <a:r>
              <a:rPr lang="en-US" sz="1400" dirty="0">
                <a:solidFill>
                  <a:schemeClr val="accent1"/>
                </a:solidFill>
                <a:latin typeface="Arial" panose="020B0604020202020204" pitchFamily="34" charset="0"/>
              </a:rPr>
              <a:t>Kyndryl W3ID (Okta)</a:t>
            </a:r>
          </a:p>
        </p:txBody>
      </p:sp>
      <p:sp>
        <p:nvSpPr>
          <p:cNvPr id="29" name="TextBox 28">
            <a:extLst>
              <a:ext uri="{FF2B5EF4-FFF2-40B4-BE49-F238E27FC236}">
                <a16:creationId xmlns:a16="http://schemas.microsoft.com/office/drawing/2014/main" id="{C3F8050B-A384-A143-AA8C-B18CE0614A84}"/>
              </a:ext>
            </a:extLst>
          </p:cNvPr>
          <p:cNvSpPr txBox="1"/>
          <p:nvPr/>
        </p:nvSpPr>
        <p:spPr>
          <a:xfrm>
            <a:off x="282095" y="5744474"/>
            <a:ext cx="2042809" cy="215444"/>
          </a:xfrm>
          <a:prstGeom prst="rect">
            <a:avLst/>
          </a:prstGeom>
          <a:noFill/>
        </p:spPr>
        <p:txBody>
          <a:bodyPr wrap="square" lIns="0" tIns="0" rIns="0" bIns="0" rtlCol="0">
            <a:spAutoFit/>
          </a:bodyPr>
          <a:lstStyle/>
          <a:p>
            <a:pPr algn="l"/>
            <a:r>
              <a:rPr lang="en-US" sz="1400" dirty="0">
                <a:solidFill>
                  <a:schemeClr val="accent1"/>
                </a:solidFill>
                <a:latin typeface="Arial" panose="020B0604020202020204" pitchFamily="34" charset="0"/>
              </a:rPr>
              <a:t>Kyndryl ID (K-ID)</a:t>
            </a:r>
          </a:p>
        </p:txBody>
      </p:sp>
      <p:sp>
        <p:nvSpPr>
          <p:cNvPr id="30" name="TextBox 29">
            <a:extLst>
              <a:ext uri="{FF2B5EF4-FFF2-40B4-BE49-F238E27FC236}">
                <a16:creationId xmlns:a16="http://schemas.microsoft.com/office/drawing/2014/main" id="{A3CDE1CC-8B2E-BD4E-AFFB-59504BC5CD58}"/>
              </a:ext>
            </a:extLst>
          </p:cNvPr>
          <p:cNvSpPr txBox="1"/>
          <p:nvPr/>
        </p:nvSpPr>
        <p:spPr>
          <a:xfrm>
            <a:off x="3062796" y="588498"/>
            <a:ext cx="1431371" cy="215444"/>
          </a:xfrm>
          <a:prstGeom prst="rect">
            <a:avLst/>
          </a:prstGeom>
          <a:noFill/>
        </p:spPr>
        <p:txBody>
          <a:bodyPr wrap="square" lIns="0" tIns="0" rIns="0" bIns="0" rtlCol="0">
            <a:spAutoFit/>
          </a:bodyPr>
          <a:lstStyle/>
          <a:p>
            <a:pPr algn="l"/>
            <a:r>
              <a:rPr lang="en-US" sz="1400" dirty="0">
                <a:solidFill>
                  <a:srgbClr val="0070C0"/>
                </a:solidFill>
                <a:latin typeface="Arial" panose="020B0604020202020204" pitchFamily="34" charset="0"/>
              </a:rPr>
              <a:t>Used For Today</a:t>
            </a:r>
          </a:p>
        </p:txBody>
      </p:sp>
      <p:sp>
        <p:nvSpPr>
          <p:cNvPr id="31" name="TextBox 30">
            <a:extLst>
              <a:ext uri="{FF2B5EF4-FFF2-40B4-BE49-F238E27FC236}">
                <a16:creationId xmlns:a16="http://schemas.microsoft.com/office/drawing/2014/main" id="{31A0CCEA-B5A9-7D4D-A0DA-0F200C259C8A}"/>
              </a:ext>
            </a:extLst>
          </p:cNvPr>
          <p:cNvSpPr txBox="1"/>
          <p:nvPr/>
        </p:nvSpPr>
        <p:spPr>
          <a:xfrm>
            <a:off x="837463" y="580490"/>
            <a:ext cx="218980" cy="215444"/>
          </a:xfrm>
          <a:prstGeom prst="rect">
            <a:avLst/>
          </a:prstGeom>
          <a:noFill/>
        </p:spPr>
        <p:txBody>
          <a:bodyPr wrap="square" lIns="0" tIns="0" rIns="0" bIns="0" rtlCol="0">
            <a:spAutoFit/>
          </a:bodyPr>
          <a:lstStyle/>
          <a:p>
            <a:pPr algn="l"/>
            <a:r>
              <a:rPr lang="en-US" sz="1400" dirty="0">
                <a:solidFill>
                  <a:srgbClr val="0070C0"/>
                </a:solidFill>
                <a:latin typeface="Arial" panose="020B0604020202020204" pitchFamily="34" charset="0"/>
              </a:rPr>
              <a:t>ID</a:t>
            </a:r>
          </a:p>
        </p:txBody>
      </p:sp>
      <p:sp>
        <p:nvSpPr>
          <p:cNvPr id="32" name="TextBox 31">
            <a:extLst>
              <a:ext uri="{FF2B5EF4-FFF2-40B4-BE49-F238E27FC236}">
                <a16:creationId xmlns:a16="http://schemas.microsoft.com/office/drawing/2014/main" id="{9D8904DB-DD2B-0F44-BC9C-1557B29C66A2}"/>
              </a:ext>
            </a:extLst>
          </p:cNvPr>
          <p:cNvSpPr txBox="1"/>
          <p:nvPr/>
        </p:nvSpPr>
        <p:spPr>
          <a:xfrm>
            <a:off x="5692065" y="556749"/>
            <a:ext cx="3008051" cy="215444"/>
          </a:xfrm>
          <a:prstGeom prst="rect">
            <a:avLst/>
          </a:prstGeom>
          <a:noFill/>
        </p:spPr>
        <p:txBody>
          <a:bodyPr wrap="square" lIns="0" tIns="0" rIns="0" bIns="0" rtlCol="0">
            <a:spAutoFit/>
          </a:bodyPr>
          <a:lstStyle/>
          <a:p>
            <a:pPr algn="l"/>
            <a:r>
              <a:rPr lang="en-US" sz="1400" dirty="0">
                <a:solidFill>
                  <a:srgbClr val="0070C0"/>
                </a:solidFill>
                <a:latin typeface="Arial" panose="020B0604020202020204" pitchFamily="34" charset="0"/>
              </a:rPr>
              <a:t>Timing on usage or no longer needed</a:t>
            </a:r>
          </a:p>
        </p:txBody>
      </p:sp>
      <p:cxnSp>
        <p:nvCxnSpPr>
          <p:cNvPr id="34" name="Straight Connector 33">
            <a:extLst>
              <a:ext uri="{FF2B5EF4-FFF2-40B4-BE49-F238E27FC236}">
                <a16:creationId xmlns:a16="http://schemas.microsoft.com/office/drawing/2014/main" id="{89B6E486-0947-3E46-B194-3CB29A61F269}"/>
              </a:ext>
            </a:extLst>
          </p:cNvPr>
          <p:cNvCxnSpPr/>
          <p:nvPr/>
        </p:nvCxnSpPr>
        <p:spPr>
          <a:xfrm>
            <a:off x="2521258" y="588498"/>
            <a:ext cx="0" cy="5838935"/>
          </a:xfrm>
          <a:prstGeom prst="line">
            <a:avLst/>
          </a:prstGeom>
          <a:ln w="38100">
            <a:solidFill>
              <a:srgbClr val="B0A299"/>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32B2305-D275-964F-8B63-BBBA5D1E2325}"/>
              </a:ext>
            </a:extLst>
          </p:cNvPr>
          <p:cNvCxnSpPr/>
          <p:nvPr/>
        </p:nvCxnSpPr>
        <p:spPr>
          <a:xfrm>
            <a:off x="5514134" y="556749"/>
            <a:ext cx="0" cy="5838935"/>
          </a:xfrm>
          <a:prstGeom prst="line">
            <a:avLst/>
          </a:prstGeom>
          <a:ln w="38100">
            <a:solidFill>
              <a:srgbClr val="B0A299"/>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A2674738-408B-CA4F-BF92-0074D33CE67C}"/>
              </a:ext>
            </a:extLst>
          </p:cNvPr>
          <p:cNvSpPr txBox="1"/>
          <p:nvPr/>
        </p:nvSpPr>
        <p:spPr>
          <a:xfrm>
            <a:off x="2699912" y="974606"/>
            <a:ext cx="2636287" cy="646331"/>
          </a:xfrm>
          <a:prstGeom prst="rect">
            <a:avLst/>
          </a:prstGeom>
          <a:noFill/>
        </p:spPr>
        <p:txBody>
          <a:bodyPr wrap="square" lIns="0" tIns="0" rIns="0" bIns="0" rtlCol="0">
            <a:spAutoFit/>
          </a:bodyPr>
          <a:lstStyle/>
          <a:p>
            <a:pPr algn="l"/>
            <a:r>
              <a:rPr lang="en-US" sz="1400" dirty="0" err="1">
                <a:solidFill>
                  <a:schemeClr val="tx2"/>
                </a:solidFill>
                <a:latin typeface="Arial" panose="020B0604020202020204" pitchFamily="34" charset="0"/>
              </a:rPr>
              <a:t>Approx</a:t>
            </a:r>
            <a:r>
              <a:rPr lang="en-US" sz="1400" dirty="0">
                <a:solidFill>
                  <a:schemeClr val="tx2"/>
                </a:solidFill>
                <a:latin typeface="Arial" panose="020B0604020202020204" pitchFamily="34" charset="0"/>
              </a:rPr>
              <a:t> 400 SSO apps</a:t>
            </a:r>
            <a:r>
              <a:rPr lang="en-US" sz="1400" dirty="0">
                <a:solidFill>
                  <a:schemeClr val="tx2"/>
                </a:solidFill>
                <a:latin typeface="Arial" panose="020B0604020202020204" pitchFamily="34" charset="0"/>
                <a:sym typeface="Wingdings" pitchFamily="2" charset="2"/>
              </a:rPr>
              <a:t> (Box, Slack, </a:t>
            </a:r>
            <a:r>
              <a:rPr lang="en-US" sz="1400" dirty="0" err="1">
                <a:solidFill>
                  <a:schemeClr val="tx2"/>
                </a:solidFill>
                <a:latin typeface="Arial" panose="020B0604020202020204" pitchFamily="34" charset="0"/>
                <a:sym typeface="Wingdings" pitchFamily="2" charset="2"/>
              </a:rPr>
              <a:t>Webex</a:t>
            </a:r>
            <a:r>
              <a:rPr lang="en-US" sz="1400" dirty="0">
                <a:solidFill>
                  <a:schemeClr val="tx2"/>
                </a:solidFill>
                <a:latin typeface="Arial" panose="020B0604020202020204" pitchFamily="34" charset="0"/>
                <a:sym typeface="Wingdings" pitchFamily="2" charset="2"/>
              </a:rPr>
              <a:t>, Workday, ServiceNow, </a:t>
            </a:r>
            <a:r>
              <a:rPr lang="en-US" sz="1400" dirty="0" err="1">
                <a:solidFill>
                  <a:schemeClr val="tx2"/>
                </a:solidFill>
                <a:latin typeface="Arial" panose="020B0604020202020204" pitchFamily="34" charset="0"/>
                <a:sym typeface="Wingdings" pitchFamily="2" charset="2"/>
              </a:rPr>
              <a:t>etc</a:t>
            </a:r>
            <a:r>
              <a:rPr lang="en-US" sz="1400" dirty="0">
                <a:solidFill>
                  <a:schemeClr val="tx2"/>
                </a:solidFill>
                <a:latin typeface="Arial" panose="020B0604020202020204" pitchFamily="34" charset="0"/>
                <a:sym typeface="Wingdings" pitchFamily="2" charset="2"/>
              </a:rPr>
              <a:t>…)</a:t>
            </a:r>
            <a:endParaRPr lang="en-US" sz="1400" dirty="0">
              <a:solidFill>
                <a:schemeClr val="tx2"/>
              </a:solidFill>
              <a:latin typeface="Arial" panose="020B0604020202020204" pitchFamily="34" charset="0"/>
            </a:endParaRPr>
          </a:p>
        </p:txBody>
      </p:sp>
      <p:sp>
        <p:nvSpPr>
          <p:cNvPr id="37" name="TextBox 36">
            <a:extLst>
              <a:ext uri="{FF2B5EF4-FFF2-40B4-BE49-F238E27FC236}">
                <a16:creationId xmlns:a16="http://schemas.microsoft.com/office/drawing/2014/main" id="{4A7751F4-1B0E-A54C-AC3B-7DDA11F24F6B}"/>
              </a:ext>
            </a:extLst>
          </p:cNvPr>
          <p:cNvSpPr txBox="1"/>
          <p:nvPr/>
        </p:nvSpPr>
        <p:spPr>
          <a:xfrm>
            <a:off x="2699194" y="1955465"/>
            <a:ext cx="2636287" cy="430887"/>
          </a:xfrm>
          <a:prstGeom prst="rect">
            <a:avLst/>
          </a:prstGeom>
          <a:noFill/>
        </p:spPr>
        <p:txBody>
          <a:bodyPr wrap="square" lIns="0" tIns="0" rIns="0" bIns="0" rtlCol="0">
            <a:spAutoFit/>
          </a:bodyPr>
          <a:lstStyle/>
          <a:p>
            <a:pPr algn="l"/>
            <a:r>
              <a:rPr lang="en-US" sz="1400" dirty="0">
                <a:solidFill>
                  <a:schemeClr val="tx2"/>
                </a:solidFill>
                <a:latin typeface="Arial" panose="020B0604020202020204" pitchFamily="34" charset="0"/>
              </a:rPr>
              <a:t>All Microsoft Products (Office 365, Outlook, Teams, </a:t>
            </a:r>
            <a:r>
              <a:rPr lang="en-US" sz="1400" dirty="0" err="1">
                <a:solidFill>
                  <a:schemeClr val="tx2"/>
                </a:solidFill>
                <a:latin typeface="Arial" panose="020B0604020202020204" pitchFamily="34" charset="0"/>
              </a:rPr>
              <a:t>etc</a:t>
            </a:r>
            <a:r>
              <a:rPr lang="en-US" sz="1400" dirty="0">
                <a:solidFill>
                  <a:schemeClr val="tx2"/>
                </a:solidFill>
                <a:latin typeface="Arial" panose="020B0604020202020204" pitchFamily="34" charset="0"/>
              </a:rPr>
              <a:t>…)</a:t>
            </a:r>
          </a:p>
        </p:txBody>
      </p:sp>
      <p:sp>
        <p:nvSpPr>
          <p:cNvPr id="38" name="TextBox 37">
            <a:extLst>
              <a:ext uri="{FF2B5EF4-FFF2-40B4-BE49-F238E27FC236}">
                <a16:creationId xmlns:a16="http://schemas.microsoft.com/office/drawing/2014/main" id="{4B18AF04-E258-364A-B64D-F24B745B0519}"/>
              </a:ext>
            </a:extLst>
          </p:cNvPr>
          <p:cNvSpPr txBox="1"/>
          <p:nvPr/>
        </p:nvSpPr>
        <p:spPr>
          <a:xfrm>
            <a:off x="2699194" y="2694662"/>
            <a:ext cx="2636287" cy="861774"/>
          </a:xfrm>
          <a:prstGeom prst="rect">
            <a:avLst/>
          </a:prstGeom>
          <a:noFill/>
        </p:spPr>
        <p:txBody>
          <a:bodyPr wrap="square" lIns="0" tIns="0" rIns="0" bIns="0" rtlCol="0">
            <a:spAutoFit/>
          </a:bodyPr>
          <a:lstStyle/>
          <a:p>
            <a:pPr algn="l"/>
            <a:r>
              <a:rPr lang="en-US" sz="1400" dirty="0">
                <a:solidFill>
                  <a:schemeClr val="tx2"/>
                </a:solidFill>
                <a:latin typeface="Arial" panose="020B0604020202020204" pitchFamily="34" charset="0"/>
              </a:rPr>
              <a:t>All IBM Soft-Segmented apps, Global Protect (VPN to IBM), w3Publisher, Kyndryl Learning, </a:t>
            </a:r>
            <a:r>
              <a:rPr lang="en-US" sz="1400" dirty="0" err="1">
                <a:solidFill>
                  <a:schemeClr val="tx2"/>
                </a:solidFill>
                <a:latin typeface="Arial" panose="020B0604020202020204" pitchFamily="34" charset="0"/>
              </a:rPr>
              <a:t>Buy@Kyndryl</a:t>
            </a:r>
            <a:r>
              <a:rPr lang="en-US" sz="1400" dirty="0">
                <a:solidFill>
                  <a:schemeClr val="tx2"/>
                </a:solidFill>
                <a:latin typeface="Arial" panose="020B0604020202020204" pitchFamily="34" charset="0"/>
              </a:rPr>
              <a:t>, </a:t>
            </a:r>
            <a:r>
              <a:rPr lang="en-US" sz="1400" dirty="0" err="1">
                <a:solidFill>
                  <a:schemeClr val="tx2"/>
                </a:solidFill>
                <a:latin typeface="Arial" panose="020B0604020202020204" pitchFamily="34" charset="0"/>
              </a:rPr>
              <a:t>etc</a:t>
            </a:r>
            <a:r>
              <a:rPr lang="en-US" sz="1400" dirty="0">
                <a:solidFill>
                  <a:schemeClr val="tx2"/>
                </a:solidFill>
                <a:latin typeface="Arial" panose="020B0604020202020204" pitchFamily="34" charset="0"/>
              </a:rPr>
              <a:t>…</a:t>
            </a:r>
          </a:p>
        </p:txBody>
      </p:sp>
      <p:sp>
        <p:nvSpPr>
          <p:cNvPr id="39" name="TextBox 38">
            <a:extLst>
              <a:ext uri="{FF2B5EF4-FFF2-40B4-BE49-F238E27FC236}">
                <a16:creationId xmlns:a16="http://schemas.microsoft.com/office/drawing/2014/main" id="{46B8BB7D-2CA8-3D4F-A7F6-5D9728D42297}"/>
              </a:ext>
            </a:extLst>
          </p:cNvPr>
          <p:cNvSpPr txBox="1"/>
          <p:nvPr/>
        </p:nvSpPr>
        <p:spPr>
          <a:xfrm>
            <a:off x="2699193" y="3784055"/>
            <a:ext cx="2636287" cy="646331"/>
          </a:xfrm>
          <a:prstGeom prst="rect">
            <a:avLst/>
          </a:prstGeom>
          <a:noFill/>
        </p:spPr>
        <p:txBody>
          <a:bodyPr wrap="square" lIns="0" tIns="0" rIns="0" bIns="0" rtlCol="0">
            <a:spAutoFit/>
          </a:bodyPr>
          <a:lstStyle/>
          <a:p>
            <a:pPr algn="l"/>
            <a:r>
              <a:rPr lang="en-US" sz="1400" dirty="0">
                <a:solidFill>
                  <a:schemeClr val="tx2"/>
                </a:solidFill>
                <a:latin typeface="Arial" panose="020B0604020202020204" pitchFamily="34" charset="0"/>
              </a:rPr>
              <a:t>All HCL Notes databases, </a:t>
            </a:r>
            <a:r>
              <a:rPr lang="en-US" sz="1400" dirty="0" err="1">
                <a:solidFill>
                  <a:schemeClr val="tx2"/>
                </a:solidFill>
                <a:latin typeface="Arial" panose="020B0604020202020204" pitchFamily="34" charset="0"/>
              </a:rPr>
              <a:t>teamrooms</a:t>
            </a:r>
            <a:r>
              <a:rPr lang="en-US" sz="1400" dirty="0">
                <a:solidFill>
                  <a:schemeClr val="tx2"/>
                </a:solidFill>
                <a:latin typeface="Arial" panose="020B0604020202020204" pitchFamily="34" charset="0"/>
              </a:rPr>
              <a:t>, Notes apps, IBM email archive </a:t>
            </a:r>
          </a:p>
        </p:txBody>
      </p:sp>
      <p:sp>
        <p:nvSpPr>
          <p:cNvPr id="41" name="TextBox 40">
            <a:extLst>
              <a:ext uri="{FF2B5EF4-FFF2-40B4-BE49-F238E27FC236}">
                <a16:creationId xmlns:a16="http://schemas.microsoft.com/office/drawing/2014/main" id="{A6075085-D267-9341-AEC8-D85DF1A331C0}"/>
              </a:ext>
            </a:extLst>
          </p:cNvPr>
          <p:cNvSpPr txBox="1"/>
          <p:nvPr/>
        </p:nvSpPr>
        <p:spPr>
          <a:xfrm>
            <a:off x="3062795" y="4604685"/>
            <a:ext cx="1927491" cy="215444"/>
          </a:xfrm>
          <a:prstGeom prst="rect">
            <a:avLst/>
          </a:prstGeom>
          <a:noFill/>
        </p:spPr>
        <p:txBody>
          <a:bodyPr wrap="square" lIns="0" tIns="0" rIns="0" bIns="0" rtlCol="0">
            <a:spAutoFit/>
          </a:bodyPr>
          <a:lstStyle/>
          <a:p>
            <a:pPr algn="l"/>
            <a:r>
              <a:rPr lang="en-US" sz="1400" dirty="0">
                <a:solidFill>
                  <a:srgbClr val="0070C0"/>
                </a:solidFill>
                <a:latin typeface="Arial" panose="020B0604020202020204" pitchFamily="34" charset="0"/>
              </a:rPr>
              <a:t>Used For in the Future</a:t>
            </a:r>
          </a:p>
        </p:txBody>
      </p:sp>
      <p:cxnSp>
        <p:nvCxnSpPr>
          <p:cNvPr id="43" name="Straight Connector 42">
            <a:extLst>
              <a:ext uri="{FF2B5EF4-FFF2-40B4-BE49-F238E27FC236}">
                <a16:creationId xmlns:a16="http://schemas.microsoft.com/office/drawing/2014/main" id="{32EB242F-8198-7843-888C-003A71749207}"/>
              </a:ext>
            </a:extLst>
          </p:cNvPr>
          <p:cNvCxnSpPr>
            <a:cxnSpLocks/>
          </p:cNvCxnSpPr>
          <p:nvPr/>
        </p:nvCxnSpPr>
        <p:spPr>
          <a:xfrm>
            <a:off x="282095" y="809098"/>
            <a:ext cx="2239163" cy="20921"/>
          </a:xfrm>
          <a:prstGeom prst="line">
            <a:avLst/>
          </a:prstGeom>
          <a:ln w="38100">
            <a:solidFill>
              <a:srgbClr val="B0A299"/>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642CD2A-E69C-B74C-AB39-1B3A1DC08D48}"/>
              </a:ext>
            </a:extLst>
          </p:cNvPr>
          <p:cNvCxnSpPr>
            <a:cxnSpLocks/>
          </p:cNvCxnSpPr>
          <p:nvPr/>
        </p:nvCxnSpPr>
        <p:spPr>
          <a:xfrm>
            <a:off x="2521258" y="830019"/>
            <a:ext cx="2992876" cy="0"/>
          </a:xfrm>
          <a:prstGeom prst="line">
            <a:avLst/>
          </a:prstGeom>
          <a:ln w="38100">
            <a:solidFill>
              <a:srgbClr val="B0A299"/>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9909A9F4-3F55-3948-85F7-CD78DEEA5C40}"/>
              </a:ext>
            </a:extLst>
          </p:cNvPr>
          <p:cNvCxnSpPr>
            <a:cxnSpLocks/>
          </p:cNvCxnSpPr>
          <p:nvPr/>
        </p:nvCxnSpPr>
        <p:spPr>
          <a:xfrm>
            <a:off x="5514133" y="830019"/>
            <a:ext cx="6395772" cy="0"/>
          </a:xfrm>
          <a:prstGeom prst="line">
            <a:avLst/>
          </a:prstGeom>
          <a:ln w="38100">
            <a:solidFill>
              <a:srgbClr val="B0A299"/>
            </a:solidFill>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E9017291-94BF-3C4C-A04C-5F044B977097}"/>
              </a:ext>
            </a:extLst>
          </p:cNvPr>
          <p:cNvSpPr txBox="1"/>
          <p:nvPr/>
        </p:nvSpPr>
        <p:spPr>
          <a:xfrm>
            <a:off x="2667930" y="4990036"/>
            <a:ext cx="2636287" cy="430887"/>
          </a:xfrm>
          <a:prstGeom prst="rect">
            <a:avLst/>
          </a:prstGeom>
          <a:noFill/>
        </p:spPr>
        <p:txBody>
          <a:bodyPr wrap="square" lIns="0" tIns="0" rIns="0" bIns="0" rtlCol="0">
            <a:spAutoFit/>
          </a:bodyPr>
          <a:lstStyle/>
          <a:p>
            <a:pPr algn="l"/>
            <a:r>
              <a:rPr lang="en-US" sz="1400" dirty="0">
                <a:solidFill>
                  <a:srgbClr val="FF0000"/>
                </a:solidFill>
                <a:latin typeface="Arial" panose="020B0604020202020204" pitchFamily="34" charset="0"/>
              </a:rPr>
              <a:t>All applications (ISV, AAD and any new)</a:t>
            </a:r>
          </a:p>
        </p:txBody>
      </p:sp>
      <p:sp>
        <p:nvSpPr>
          <p:cNvPr id="53" name="TextBox 52">
            <a:extLst>
              <a:ext uri="{FF2B5EF4-FFF2-40B4-BE49-F238E27FC236}">
                <a16:creationId xmlns:a16="http://schemas.microsoft.com/office/drawing/2014/main" id="{3C315280-24A6-494B-8697-EEF574643879}"/>
              </a:ext>
            </a:extLst>
          </p:cNvPr>
          <p:cNvSpPr txBox="1"/>
          <p:nvPr/>
        </p:nvSpPr>
        <p:spPr>
          <a:xfrm>
            <a:off x="2662687" y="5644373"/>
            <a:ext cx="2636287" cy="646331"/>
          </a:xfrm>
          <a:prstGeom prst="rect">
            <a:avLst/>
          </a:prstGeom>
          <a:noFill/>
        </p:spPr>
        <p:txBody>
          <a:bodyPr wrap="square" lIns="0" tIns="0" rIns="0" bIns="0" rtlCol="0">
            <a:spAutoFit/>
          </a:bodyPr>
          <a:lstStyle/>
          <a:p>
            <a:r>
              <a:rPr lang="en-US" sz="1400" dirty="0">
                <a:solidFill>
                  <a:srgbClr val="FF0000"/>
                </a:solidFill>
                <a:latin typeface="Arial" panose="020B0604020202020204" pitchFamily="34" charset="0"/>
              </a:rPr>
              <a:t>External Identity Provider (IDP) for customers to authenticate to our external </a:t>
            </a:r>
            <a:r>
              <a:rPr lang="en-US" sz="1400" dirty="0" err="1">
                <a:solidFill>
                  <a:srgbClr val="FF0000"/>
                </a:solidFill>
                <a:latin typeface="Arial" panose="020B0604020202020204" pitchFamily="34" charset="0"/>
              </a:rPr>
              <a:t>markeplace</a:t>
            </a:r>
            <a:endParaRPr lang="en-US" sz="1400" dirty="0">
              <a:solidFill>
                <a:srgbClr val="FF0000"/>
              </a:solidFill>
              <a:latin typeface="Arial" panose="020B0604020202020204" pitchFamily="34" charset="0"/>
            </a:endParaRPr>
          </a:p>
        </p:txBody>
      </p:sp>
      <p:sp>
        <p:nvSpPr>
          <p:cNvPr id="54" name="TextBox 53">
            <a:extLst>
              <a:ext uri="{FF2B5EF4-FFF2-40B4-BE49-F238E27FC236}">
                <a16:creationId xmlns:a16="http://schemas.microsoft.com/office/drawing/2014/main" id="{843D8430-FCAF-AB40-8FF2-BF202E617602}"/>
              </a:ext>
            </a:extLst>
          </p:cNvPr>
          <p:cNvSpPr txBox="1"/>
          <p:nvPr/>
        </p:nvSpPr>
        <p:spPr>
          <a:xfrm>
            <a:off x="5860047" y="974606"/>
            <a:ext cx="6049850" cy="861774"/>
          </a:xfrm>
          <a:prstGeom prst="rect">
            <a:avLst/>
          </a:prstGeom>
          <a:noFill/>
        </p:spPr>
        <p:txBody>
          <a:bodyPr wrap="square" lIns="0" tIns="0" rIns="0" bIns="0" rtlCol="0">
            <a:spAutoFit/>
          </a:bodyPr>
          <a:lstStyle/>
          <a:p>
            <a:pPr algn="l"/>
            <a:r>
              <a:rPr lang="en-US" sz="1400" dirty="0">
                <a:solidFill>
                  <a:schemeClr val="tx2"/>
                </a:solidFill>
                <a:latin typeface="Arial" panose="020B0604020202020204" pitchFamily="34" charset="0"/>
              </a:rPr>
              <a:t>Somewhere in 3Q22 applications will begin migrating from W3ID (ISV) to W3ID (Okta) and will continue through 2Q23.  Application teams will have to make this migration.  Federation with W3ID (Okta) will occur in 3Q22 hopefully eliminating the need to use this ID again.</a:t>
            </a:r>
          </a:p>
        </p:txBody>
      </p:sp>
      <p:sp>
        <p:nvSpPr>
          <p:cNvPr id="55" name="TextBox 54">
            <a:extLst>
              <a:ext uri="{FF2B5EF4-FFF2-40B4-BE49-F238E27FC236}">
                <a16:creationId xmlns:a16="http://schemas.microsoft.com/office/drawing/2014/main" id="{2D872554-6BD6-1448-854F-907FF69940B0}"/>
              </a:ext>
            </a:extLst>
          </p:cNvPr>
          <p:cNvSpPr txBox="1"/>
          <p:nvPr/>
        </p:nvSpPr>
        <p:spPr>
          <a:xfrm>
            <a:off x="5859329" y="1947354"/>
            <a:ext cx="6049850" cy="430887"/>
          </a:xfrm>
          <a:prstGeom prst="rect">
            <a:avLst/>
          </a:prstGeom>
          <a:noFill/>
        </p:spPr>
        <p:txBody>
          <a:bodyPr wrap="square" lIns="0" tIns="0" rIns="0" bIns="0" rtlCol="0">
            <a:spAutoFit/>
          </a:bodyPr>
          <a:lstStyle/>
          <a:p>
            <a:pPr algn="l"/>
            <a:r>
              <a:rPr lang="en-US" sz="1400" dirty="0">
                <a:solidFill>
                  <a:schemeClr val="tx2"/>
                </a:solidFill>
                <a:latin typeface="Arial" panose="020B0604020202020204" pitchFamily="34" charset="0"/>
              </a:rPr>
              <a:t>Federation with W3ID (Okta) will occur in 3Q22 hopefully eliminating the need to use this ID again.</a:t>
            </a:r>
          </a:p>
        </p:txBody>
      </p:sp>
      <p:sp>
        <p:nvSpPr>
          <p:cNvPr id="56" name="TextBox 55">
            <a:extLst>
              <a:ext uri="{FF2B5EF4-FFF2-40B4-BE49-F238E27FC236}">
                <a16:creationId xmlns:a16="http://schemas.microsoft.com/office/drawing/2014/main" id="{F59E76E7-C98E-D040-B25B-ACF58440A7C0}"/>
              </a:ext>
            </a:extLst>
          </p:cNvPr>
          <p:cNvSpPr txBox="1"/>
          <p:nvPr/>
        </p:nvSpPr>
        <p:spPr>
          <a:xfrm>
            <a:off x="5859329" y="2905751"/>
            <a:ext cx="6049850" cy="430887"/>
          </a:xfrm>
          <a:prstGeom prst="rect">
            <a:avLst/>
          </a:prstGeom>
          <a:noFill/>
        </p:spPr>
        <p:txBody>
          <a:bodyPr wrap="square" lIns="0" tIns="0" rIns="0" bIns="0" rtlCol="0">
            <a:spAutoFit/>
          </a:bodyPr>
          <a:lstStyle/>
          <a:p>
            <a:pPr algn="l"/>
            <a:r>
              <a:rPr lang="en-US" sz="1400" dirty="0">
                <a:solidFill>
                  <a:schemeClr val="tx2"/>
                </a:solidFill>
                <a:latin typeface="Arial" panose="020B0604020202020204" pitchFamily="34" charset="0"/>
              </a:rPr>
              <a:t>This ID will remain until the last application/infrastructure service is migrated from IBM to Kyndryl.  Before end of TSA (Nov 1, 2023)</a:t>
            </a:r>
          </a:p>
        </p:txBody>
      </p:sp>
      <p:sp>
        <p:nvSpPr>
          <p:cNvPr id="57" name="TextBox 56">
            <a:extLst>
              <a:ext uri="{FF2B5EF4-FFF2-40B4-BE49-F238E27FC236}">
                <a16:creationId xmlns:a16="http://schemas.microsoft.com/office/drawing/2014/main" id="{67F59AC6-95C1-594B-A6A2-839962DF747F}"/>
              </a:ext>
            </a:extLst>
          </p:cNvPr>
          <p:cNvSpPr txBox="1"/>
          <p:nvPr/>
        </p:nvSpPr>
        <p:spPr>
          <a:xfrm>
            <a:off x="5859329" y="3910175"/>
            <a:ext cx="6049850" cy="430887"/>
          </a:xfrm>
          <a:prstGeom prst="rect">
            <a:avLst/>
          </a:prstGeom>
          <a:noFill/>
        </p:spPr>
        <p:txBody>
          <a:bodyPr wrap="square" lIns="0" tIns="0" rIns="0" bIns="0" rtlCol="0">
            <a:spAutoFit/>
          </a:bodyPr>
          <a:lstStyle/>
          <a:p>
            <a:pPr algn="l"/>
            <a:r>
              <a:rPr lang="en-US" sz="1400" dirty="0">
                <a:solidFill>
                  <a:schemeClr val="tx2"/>
                </a:solidFill>
                <a:latin typeface="Arial" panose="020B0604020202020204" pitchFamily="34" charset="0"/>
              </a:rPr>
              <a:t>These ID’s will no longer be supported once the HCL Notes/Domino project is sunset.  (Target start of 3Q22)</a:t>
            </a:r>
          </a:p>
        </p:txBody>
      </p:sp>
      <p:sp>
        <p:nvSpPr>
          <p:cNvPr id="58" name="TextBox 57">
            <a:extLst>
              <a:ext uri="{FF2B5EF4-FFF2-40B4-BE49-F238E27FC236}">
                <a16:creationId xmlns:a16="http://schemas.microsoft.com/office/drawing/2014/main" id="{4F751B1C-4BC3-8C4C-A6D8-C9D09C328FF3}"/>
              </a:ext>
            </a:extLst>
          </p:cNvPr>
          <p:cNvSpPr txBox="1"/>
          <p:nvPr/>
        </p:nvSpPr>
        <p:spPr>
          <a:xfrm>
            <a:off x="5859329" y="4986095"/>
            <a:ext cx="6049850" cy="430887"/>
          </a:xfrm>
          <a:prstGeom prst="rect">
            <a:avLst/>
          </a:prstGeom>
          <a:noFill/>
        </p:spPr>
        <p:txBody>
          <a:bodyPr wrap="square" lIns="0" tIns="0" rIns="0" bIns="0" rtlCol="0">
            <a:spAutoFit/>
          </a:bodyPr>
          <a:lstStyle/>
          <a:p>
            <a:pPr algn="l"/>
            <a:r>
              <a:rPr lang="en-US" sz="1400" dirty="0">
                <a:solidFill>
                  <a:schemeClr val="tx2"/>
                </a:solidFill>
                <a:latin typeface="Arial" panose="020B0604020202020204" pitchFamily="34" charset="0"/>
              </a:rPr>
              <a:t>Kyndryl’s will have to setup their initial new ID, password and MFA options sometime in 2Q22. </a:t>
            </a:r>
          </a:p>
        </p:txBody>
      </p:sp>
      <p:sp>
        <p:nvSpPr>
          <p:cNvPr id="60" name="TextBox 59">
            <a:extLst>
              <a:ext uri="{FF2B5EF4-FFF2-40B4-BE49-F238E27FC236}">
                <a16:creationId xmlns:a16="http://schemas.microsoft.com/office/drawing/2014/main" id="{EC2DD8D4-D44A-0E41-AA10-EB65B08AB04D}"/>
              </a:ext>
            </a:extLst>
          </p:cNvPr>
          <p:cNvSpPr txBox="1"/>
          <p:nvPr/>
        </p:nvSpPr>
        <p:spPr>
          <a:xfrm>
            <a:off x="5859329" y="5644373"/>
            <a:ext cx="6049850" cy="646331"/>
          </a:xfrm>
          <a:prstGeom prst="rect">
            <a:avLst/>
          </a:prstGeom>
          <a:noFill/>
        </p:spPr>
        <p:txBody>
          <a:bodyPr wrap="square" lIns="0" tIns="0" rIns="0" bIns="0" rtlCol="0">
            <a:spAutoFit/>
          </a:bodyPr>
          <a:lstStyle/>
          <a:p>
            <a:pPr algn="l"/>
            <a:r>
              <a:rPr lang="en-US" sz="1400" dirty="0">
                <a:solidFill>
                  <a:schemeClr val="tx2"/>
                </a:solidFill>
                <a:latin typeface="Arial" panose="020B0604020202020204" pitchFamily="34" charset="0"/>
              </a:rPr>
              <a:t>This customer facing identity provider will be available in 3Q22.  Before it goes live, we will federate it with Kyndryl W3ID so Kyndryls will not need this ID.</a:t>
            </a:r>
          </a:p>
        </p:txBody>
      </p:sp>
      <p:sp>
        <p:nvSpPr>
          <p:cNvPr id="61" name="TextBox 60">
            <a:extLst>
              <a:ext uri="{FF2B5EF4-FFF2-40B4-BE49-F238E27FC236}">
                <a16:creationId xmlns:a16="http://schemas.microsoft.com/office/drawing/2014/main" id="{EFCDC2E8-EBC1-8049-95A5-B8145374F2E5}"/>
              </a:ext>
            </a:extLst>
          </p:cNvPr>
          <p:cNvSpPr txBox="1"/>
          <p:nvPr/>
        </p:nvSpPr>
        <p:spPr>
          <a:xfrm>
            <a:off x="282095" y="4612328"/>
            <a:ext cx="1927491" cy="215444"/>
          </a:xfrm>
          <a:prstGeom prst="rect">
            <a:avLst/>
          </a:prstGeom>
          <a:noFill/>
        </p:spPr>
        <p:txBody>
          <a:bodyPr wrap="square" lIns="0" tIns="0" rIns="0" bIns="0" rtlCol="0">
            <a:spAutoFit/>
          </a:bodyPr>
          <a:lstStyle/>
          <a:p>
            <a:pPr algn="l"/>
            <a:r>
              <a:rPr lang="en-US" sz="1400" dirty="0">
                <a:solidFill>
                  <a:srgbClr val="0070C0"/>
                </a:solidFill>
                <a:latin typeface="Arial" panose="020B0604020202020204" pitchFamily="34" charset="0"/>
              </a:rPr>
              <a:t>Does not exist yet</a:t>
            </a:r>
          </a:p>
        </p:txBody>
      </p:sp>
    </p:spTree>
    <p:extLst>
      <p:ext uri="{BB962C8B-B14F-4D97-AF65-F5344CB8AC3E}">
        <p14:creationId xmlns:p14="http://schemas.microsoft.com/office/powerpoint/2010/main" val="1254810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Straight Connector 35">
            <a:extLst>
              <a:ext uri="{FF2B5EF4-FFF2-40B4-BE49-F238E27FC236}">
                <a16:creationId xmlns:a16="http://schemas.microsoft.com/office/drawing/2014/main" id="{87026903-65DE-4825-88C7-6220D0557BDE}"/>
              </a:ext>
            </a:extLst>
          </p:cNvPr>
          <p:cNvCxnSpPr>
            <a:cxnSpLocks/>
          </p:cNvCxnSpPr>
          <p:nvPr/>
        </p:nvCxnSpPr>
        <p:spPr>
          <a:xfrm>
            <a:off x="8258013" y="3252922"/>
            <a:ext cx="0" cy="993222"/>
          </a:xfrm>
          <a:prstGeom prst="line">
            <a:avLst/>
          </a:prstGeom>
          <a:noFill/>
          <a:ln w="12700" cap="flat">
            <a:solidFill>
              <a:srgbClr val="000000"/>
            </a:solidFill>
            <a:prstDash val="sysDash"/>
            <a:miter lim="400000"/>
          </a:ln>
          <a:effectLst/>
          <a:sp3d/>
        </p:spPr>
        <p:style>
          <a:lnRef idx="0">
            <a:scrgbClr r="0" g="0" b="0"/>
          </a:lnRef>
          <a:fillRef idx="0">
            <a:scrgbClr r="0" g="0" b="0"/>
          </a:fillRef>
          <a:effectRef idx="0">
            <a:scrgbClr r="0" g="0" b="0"/>
          </a:effectRef>
          <a:fontRef idx="none"/>
        </p:style>
      </p:cxnSp>
      <p:cxnSp>
        <p:nvCxnSpPr>
          <p:cNvPr id="37" name="Straight Connector 36">
            <a:extLst>
              <a:ext uri="{FF2B5EF4-FFF2-40B4-BE49-F238E27FC236}">
                <a16:creationId xmlns:a16="http://schemas.microsoft.com/office/drawing/2014/main" id="{15FC94F9-6F28-4C42-A51F-A11E7B9A409C}"/>
              </a:ext>
            </a:extLst>
          </p:cNvPr>
          <p:cNvCxnSpPr>
            <a:cxnSpLocks/>
          </p:cNvCxnSpPr>
          <p:nvPr/>
        </p:nvCxnSpPr>
        <p:spPr>
          <a:xfrm>
            <a:off x="6008424" y="1607157"/>
            <a:ext cx="453" cy="1668592"/>
          </a:xfrm>
          <a:prstGeom prst="line">
            <a:avLst/>
          </a:prstGeom>
          <a:noFill/>
          <a:ln w="12700" cap="flat">
            <a:solidFill>
              <a:srgbClr val="000000"/>
            </a:solidFill>
            <a:prstDash val="sysDash"/>
            <a:miter lim="400000"/>
          </a:ln>
          <a:effectLst/>
          <a:sp3d/>
        </p:spPr>
        <p:style>
          <a:lnRef idx="0">
            <a:scrgbClr r="0" g="0" b="0"/>
          </a:lnRef>
          <a:fillRef idx="0">
            <a:scrgbClr r="0" g="0" b="0"/>
          </a:fillRef>
          <a:effectRef idx="0">
            <a:scrgbClr r="0" g="0" b="0"/>
          </a:effectRef>
          <a:fontRef idx="none"/>
        </p:style>
      </p:cxnSp>
      <p:cxnSp>
        <p:nvCxnSpPr>
          <p:cNvPr id="38" name="Straight Connector 37">
            <a:extLst>
              <a:ext uri="{FF2B5EF4-FFF2-40B4-BE49-F238E27FC236}">
                <a16:creationId xmlns:a16="http://schemas.microsoft.com/office/drawing/2014/main" id="{2488F6C8-9FC2-4DDB-A2AB-73DA6CF7600E}"/>
              </a:ext>
            </a:extLst>
          </p:cNvPr>
          <p:cNvCxnSpPr>
            <a:cxnSpLocks/>
          </p:cNvCxnSpPr>
          <p:nvPr/>
        </p:nvCxnSpPr>
        <p:spPr>
          <a:xfrm>
            <a:off x="725666" y="1792048"/>
            <a:ext cx="8499" cy="1468265"/>
          </a:xfrm>
          <a:prstGeom prst="line">
            <a:avLst/>
          </a:prstGeom>
          <a:noFill/>
          <a:ln w="12700" cap="flat">
            <a:solidFill>
              <a:srgbClr val="000000"/>
            </a:solidFill>
            <a:prstDash val="sysDash"/>
            <a:miter lim="400000"/>
          </a:ln>
          <a:effectLst/>
          <a:sp3d/>
        </p:spPr>
        <p:style>
          <a:lnRef idx="0">
            <a:scrgbClr r="0" g="0" b="0"/>
          </a:lnRef>
          <a:fillRef idx="0">
            <a:scrgbClr r="0" g="0" b="0"/>
          </a:fillRef>
          <a:effectRef idx="0">
            <a:scrgbClr r="0" g="0" b="0"/>
          </a:effectRef>
          <a:fontRef idx="none"/>
        </p:style>
      </p:cxnSp>
      <p:sp>
        <p:nvSpPr>
          <p:cNvPr id="21" name="Title 1">
            <a:extLst>
              <a:ext uri="{FF2B5EF4-FFF2-40B4-BE49-F238E27FC236}">
                <a16:creationId xmlns:a16="http://schemas.microsoft.com/office/drawing/2014/main" id="{07B4F916-13B7-450F-9698-913CF118B917}"/>
              </a:ext>
            </a:extLst>
          </p:cNvPr>
          <p:cNvSpPr>
            <a:spLocks noGrp="1"/>
          </p:cNvSpPr>
          <p:nvPr>
            <p:ph type="title"/>
          </p:nvPr>
        </p:nvSpPr>
        <p:spPr>
          <a:xfrm>
            <a:off x="483312" y="317163"/>
            <a:ext cx="11291184" cy="573598"/>
          </a:xfrm>
        </p:spPr>
        <p:txBody>
          <a:bodyPr vert="horz" lIns="21167" tIns="21167" rIns="21167" bIns="21167" rtlCol="0" anchor="t">
            <a:spAutoFit/>
          </a:bodyPr>
          <a:lstStyle/>
          <a:p>
            <a:pPr marR="28045"/>
            <a:r>
              <a:rPr lang="en-US" sz="2375" dirty="0">
                <a:cs typeface="Arial" panose="020B0604020202020204" pitchFamily="34" charset="0"/>
              </a:rPr>
              <a:t>Okta Transformation Roadmap</a:t>
            </a:r>
            <a:br>
              <a:rPr lang="en-US" sz="2375" dirty="0">
                <a:cs typeface="Arial" panose="020B0604020202020204" pitchFamily="34" charset="0"/>
              </a:rPr>
            </a:br>
            <a:r>
              <a:rPr lang="en-US" sz="1458" dirty="0">
                <a:cs typeface="Arial" panose="020B0604020202020204" pitchFamily="34" charset="0"/>
              </a:rPr>
              <a:t>Updated </a:t>
            </a:r>
            <a:r>
              <a:rPr lang="en-US" sz="1458" u="sng" dirty="0">
                <a:cs typeface="Arial" panose="020B0604020202020204" pitchFamily="34" charset="0"/>
              </a:rPr>
              <a:t>03/28/22</a:t>
            </a:r>
          </a:p>
        </p:txBody>
      </p:sp>
      <p:sp>
        <p:nvSpPr>
          <p:cNvPr id="66" name="shape 38">
            <a:extLst>
              <a:ext uri="{FF2B5EF4-FFF2-40B4-BE49-F238E27FC236}">
                <a16:creationId xmlns:a16="http://schemas.microsoft.com/office/drawing/2014/main" id="{1D16FF67-1241-0142-B612-50F392077936}"/>
              </a:ext>
            </a:extLst>
          </p:cNvPr>
          <p:cNvSpPr/>
          <p:nvPr/>
        </p:nvSpPr>
        <p:spPr>
          <a:xfrm rot="5400000" flipV="1">
            <a:off x="1092496" y="849716"/>
            <a:ext cx="304800" cy="1422400"/>
          </a:xfrm>
          <a:prstGeom prst="roundRect">
            <a:avLst>
              <a:gd name="adj" fmla="val 5000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lIns="0" tIns="121920" rIns="0" rtlCol="0" anchor="ctr">
            <a:noAutofit/>
          </a:bodyPr>
          <a:lstStyle/>
          <a:p>
            <a:pPr defTabSz="914318">
              <a:defRPr/>
            </a:pPr>
            <a:r>
              <a:rPr lang="en-US" sz="1867" b="1" dirty="0">
                <a:solidFill>
                  <a:srgbClr val="FFFFFF"/>
                </a:solidFill>
                <a:latin typeface="Arial" panose="020B0604020202020204" pitchFamily="34" charset="0"/>
                <a:cs typeface="Arial" panose="020B0604020202020204" pitchFamily="34" charset="0"/>
              </a:rPr>
              <a:t>1Q2022</a:t>
            </a:r>
          </a:p>
        </p:txBody>
      </p:sp>
      <p:sp>
        <p:nvSpPr>
          <p:cNvPr id="77" name="Text 53">
            <a:extLst>
              <a:ext uri="{FF2B5EF4-FFF2-40B4-BE49-F238E27FC236}">
                <a16:creationId xmlns:a16="http://schemas.microsoft.com/office/drawing/2014/main" id="{F035A57D-6E85-834B-A6FF-B14090F3B68C}"/>
              </a:ext>
            </a:extLst>
          </p:cNvPr>
          <p:cNvSpPr txBox="1"/>
          <p:nvPr/>
        </p:nvSpPr>
        <p:spPr>
          <a:xfrm>
            <a:off x="750104" y="1792048"/>
            <a:ext cx="5234333" cy="1341765"/>
          </a:xfrm>
          <a:prstGeom prst="rect">
            <a:avLst/>
          </a:prstGeom>
          <a:noFill/>
        </p:spPr>
        <p:txBody>
          <a:bodyPr wrap="square" rtlCol="0">
            <a:noAutofit/>
          </a:bodyPr>
          <a:lstStyle/>
          <a:p>
            <a:pPr marL="228580" indent="-228580" defTabSz="914318">
              <a:buFont typeface="Wingdings" pitchFamily="2" charset="2"/>
              <a:buChar char="ü"/>
              <a:defRPr/>
            </a:pPr>
            <a:r>
              <a:rPr lang="en-US" sz="1000" dirty="0">
                <a:latin typeface="Arial" panose="020B0604020202020204" pitchFamily="34" charset="0"/>
                <a:cs typeface="Arial" panose="020B0604020202020204" pitchFamily="34" charset="0"/>
              </a:rPr>
              <a:t>Okta planning </a:t>
            </a:r>
          </a:p>
          <a:p>
            <a:pPr marL="228580" indent="-228580" defTabSz="914318">
              <a:buFont typeface="Wingdings" pitchFamily="2" charset="2"/>
              <a:buChar char="ü"/>
              <a:defRPr/>
            </a:pPr>
            <a:r>
              <a:rPr lang="en-US" sz="1000" dirty="0">
                <a:latin typeface="Arial" panose="020B0604020202020204" pitchFamily="34" charset="0"/>
                <a:cs typeface="Arial" panose="020B0604020202020204" pitchFamily="34" charset="0"/>
              </a:rPr>
              <a:t>Identify Initial 9 applications</a:t>
            </a:r>
          </a:p>
          <a:p>
            <a:pPr marL="238115" indent="-238115" defTabSz="914318">
              <a:buFont typeface="Arial" panose="020B0604020202020204" pitchFamily="34" charset="0"/>
              <a:buChar char="•"/>
              <a:defRPr/>
            </a:pPr>
            <a:r>
              <a:rPr lang="en-US" sz="1000" dirty="0">
                <a:latin typeface="Arial" panose="020B0604020202020204" pitchFamily="34" charset="0"/>
                <a:cs typeface="Arial" panose="020B0604020202020204" pitchFamily="34" charset="0"/>
              </a:rPr>
              <a:t>Base Configuration complete in Okta Test environment</a:t>
            </a:r>
          </a:p>
          <a:p>
            <a:pPr marL="238115" indent="-238115" defTabSz="914318">
              <a:buFont typeface="Arial" panose="020B0604020202020204" pitchFamily="34" charset="0"/>
              <a:buChar char="•"/>
              <a:defRPr/>
            </a:pPr>
            <a:r>
              <a:rPr lang="en-US" sz="1000" dirty="0">
                <a:latin typeface="Arial" panose="020B0604020202020204" pitchFamily="34" charset="0"/>
                <a:cs typeface="Arial" panose="020B0604020202020204" pitchFamily="34" charset="0"/>
              </a:rPr>
              <a:t>User profile attributes mapped </a:t>
            </a:r>
          </a:p>
          <a:p>
            <a:pPr marL="238115" indent="-238115" defTabSz="914318">
              <a:buFont typeface="Arial" panose="020B0604020202020204" pitchFamily="34" charset="0"/>
              <a:buChar char="•"/>
              <a:defRPr/>
            </a:pPr>
            <a:r>
              <a:rPr lang="en-US" sz="1000" dirty="0">
                <a:latin typeface="Arial" panose="020B0604020202020204" pitchFamily="34" charset="0"/>
                <a:cs typeface="Arial" panose="020B0604020202020204" pitchFamily="34" charset="0"/>
              </a:rPr>
              <a:t>Communication Plan</a:t>
            </a:r>
          </a:p>
          <a:p>
            <a:pPr defTabSz="914318">
              <a:defRPr/>
            </a:pPr>
            <a:endParaRPr lang="en-US" sz="1000" dirty="0">
              <a:solidFill>
                <a:srgbClr val="051243"/>
              </a:solidFill>
              <a:latin typeface="IBM Plex Sans"/>
            </a:endParaRPr>
          </a:p>
          <a:p>
            <a:pPr marL="228580" indent="-228580" defTabSz="914318">
              <a:buFont typeface="Arial" panose="020B0604020202020204" pitchFamily="34" charset="0"/>
              <a:buChar char="•"/>
              <a:defRPr/>
            </a:pPr>
            <a:endParaRPr lang="en-US" sz="1200" dirty="0">
              <a:solidFill>
                <a:srgbClr val="051243"/>
              </a:solidFill>
              <a:latin typeface="IBM Plex Sans"/>
            </a:endParaRPr>
          </a:p>
        </p:txBody>
      </p:sp>
      <p:sp>
        <p:nvSpPr>
          <p:cNvPr id="79" name="Text 55">
            <a:extLst>
              <a:ext uri="{FF2B5EF4-FFF2-40B4-BE49-F238E27FC236}">
                <a16:creationId xmlns:a16="http://schemas.microsoft.com/office/drawing/2014/main" id="{4E661DC4-D06A-8E48-A5D2-2064AC8F5340}"/>
              </a:ext>
            </a:extLst>
          </p:cNvPr>
          <p:cNvSpPr txBox="1"/>
          <p:nvPr/>
        </p:nvSpPr>
        <p:spPr>
          <a:xfrm>
            <a:off x="3176058" y="3593357"/>
            <a:ext cx="5280931" cy="2066877"/>
          </a:xfrm>
          <a:prstGeom prst="rect">
            <a:avLst/>
          </a:prstGeom>
          <a:noFill/>
        </p:spPr>
        <p:txBody>
          <a:bodyPr wrap="square" rtlCol="0">
            <a:noAutofit/>
          </a:bodyPr>
          <a:lstStyle/>
          <a:p>
            <a:pPr marL="228580" indent="-228580" defTabSz="914318">
              <a:buFont typeface="Arial" panose="020B0604020202020204" pitchFamily="34" charset="0"/>
              <a:buChar char="•"/>
              <a:defRPr/>
            </a:pPr>
            <a:r>
              <a:rPr lang="en-US" sz="1000" dirty="0">
                <a:latin typeface="Arial" panose="020B0604020202020204" pitchFamily="34" charset="0"/>
                <a:cs typeface="Arial" panose="020B0604020202020204" pitchFamily="34" charset="0"/>
              </a:rPr>
              <a:t>Select apps boarded and tested</a:t>
            </a:r>
          </a:p>
          <a:p>
            <a:pPr marL="228580" indent="-228580" defTabSz="914318">
              <a:buFont typeface="Arial" panose="020B0604020202020204" pitchFamily="34" charset="0"/>
              <a:buChar char="•"/>
              <a:defRPr/>
            </a:pPr>
            <a:r>
              <a:rPr lang="en-US" sz="1000" dirty="0">
                <a:latin typeface="Arial" panose="020B0604020202020204" pitchFamily="34" charset="0"/>
                <a:cs typeface="Arial" panose="020B0604020202020204" pitchFamily="34" charset="0"/>
              </a:rPr>
              <a:t>Open for early adopter application boarding and testing in Pre-Prod</a:t>
            </a:r>
          </a:p>
          <a:p>
            <a:pPr marL="228580" indent="-228580" defTabSz="914318">
              <a:buFont typeface="Arial" panose="020B0604020202020204" pitchFamily="34" charset="0"/>
              <a:buChar char="•"/>
              <a:defRPr/>
            </a:pPr>
            <a:r>
              <a:rPr lang="en-US" sz="1000" dirty="0">
                <a:latin typeface="Arial" panose="020B0604020202020204" pitchFamily="34" charset="0"/>
                <a:cs typeface="Arial" panose="020B0604020202020204" pitchFamily="34" charset="0"/>
              </a:rPr>
              <a:t>ASA Test &amp; Prod environments available for managed apps and 2FAaaS</a:t>
            </a:r>
          </a:p>
          <a:p>
            <a:pPr marL="228580" indent="-228580" defTabSz="914318">
              <a:buFont typeface="Arial" panose="020B0604020202020204" pitchFamily="34" charset="0"/>
              <a:buChar char="•"/>
              <a:defRPr/>
            </a:pPr>
            <a:r>
              <a:rPr lang="en-US" sz="1000" dirty="0">
                <a:solidFill>
                  <a:srgbClr val="FF0000"/>
                </a:solidFill>
                <a:latin typeface="Arial" panose="020B0604020202020204" pitchFamily="34" charset="0"/>
                <a:cs typeface="Arial" panose="020B0604020202020204" pitchFamily="34" charset="0"/>
              </a:rPr>
              <a:t>Workday feed to Okta enabled (regulars)</a:t>
            </a:r>
          </a:p>
          <a:p>
            <a:pPr marL="228580" indent="-228580" defTabSz="914318">
              <a:buFont typeface="Arial" panose="020B0604020202020204" pitchFamily="34" charset="0"/>
              <a:buChar char="•"/>
              <a:defRPr/>
            </a:pPr>
            <a:r>
              <a:rPr lang="en-US" sz="1000" dirty="0">
                <a:latin typeface="Arial" panose="020B0604020202020204" pitchFamily="34" charset="0"/>
                <a:cs typeface="Arial" panose="020B0604020202020204" pitchFamily="34" charset="0"/>
              </a:rPr>
              <a:t>IDs in production</a:t>
            </a:r>
            <a:endParaRPr lang="en-US" sz="1000" dirty="0">
              <a:solidFill>
                <a:srgbClr val="FF0000"/>
              </a:solidFill>
              <a:latin typeface="Arial" panose="020B0604020202020204" pitchFamily="34" charset="0"/>
              <a:cs typeface="Arial" panose="020B0604020202020204" pitchFamily="34" charset="0"/>
            </a:endParaRPr>
          </a:p>
          <a:p>
            <a:pPr marL="228580" indent="-228580" defTabSz="914318">
              <a:buFont typeface="Arial" panose="020B0604020202020204" pitchFamily="34" charset="0"/>
              <a:buChar char="•"/>
              <a:defRPr/>
            </a:pPr>
            <a:r>
              <a:rPr lang="en-US" sz="1000" dirty="0">
                <a:latin typeface="Arial" panose="020B0604020202020204" pitchFamily="34" charset="0"/>
                <a:cs typeface="Arial" panose="020B0604020202020204" pitchFamily="34" charset="0"/>
              </a:rPr>
              <a:t>Groups management availability </a:t>
            </a:r>
          </a:p>
          <a:p>
            <a:pPr marL="228580" indent="-228580" defTabSz="914318">
              <a:buFont typeface="Arial" panose="020B0604020202020204" pitchFamily="34" charset="0"/>
              <a:buChar char="•"/>
              <a:defRPr/>
            </a:pPr>
            <a:r>
              <a:rPr lang="en-US" sz="1000" dirty="0">
                <a:latin typeface="Arial" panose="020B0604020202020204" pitchFamily="34" charset="0"/>
                <a:cs typeface="Arial" panose="020B0604020202020204" pitchFamily="34" charset="0"/>
              </a:rPr>
              <a:t>Application self-boarding in </a:t>
            </a:r>
            <a:r>
              <a:rPr lang="en-US" sz="1000" dirty="0" err="1">
                <a:latin typeface="Arial" panose="020B0604020202020204" pitchFamily="34" charset="0"/>
                <a:cs typeface="Arial" panose="020B0604020202020204" pitchFamily="34" charset="0"/>
              </a:rPr>
              <a:t>SNoW</a:t>
            </a:r>
            <a:r>
              <a:rPr lang="en-US" sz="1000" dirty="0">
                <a:latin typeface="Arial" panose="020B0604020202020204" pitchFamily="34" charset="0"/>
                <a:cs typeface="Arial" panose="020B0604020202020204" pitchFamily="34" charset="0"/>
              </a:rPr>
              <a:t> ready</a:t>
            </a:r>
          </a:p>
          <a:p>
            <a:pPr defTabSz="914318">
              <a:defRPr/>
            </a:pPr>
            <a:endParaRPr lang="en-US" sz="1200" dirty="0">
              <a:solidFill>
                <a:srgbClr val="272727"/>
              </a:solidFill>
              <a:latin typeface="IBM Plex Sans"/>
            </a:endParaRPr>
          </a:p>
        </p:txBody>
      </p:sp>
      <p:sp>
        <p:nvSpPr>
          <p:cNvPr id="80" name="Text 56">
            <a:extLst>
              <a:ext uri="{FF2B5EF4-FFF2-40B4-BE49-F238E27FC236}">
                <a16:creationId xmlns:a16="http://schemas.microsoft.com/office/drawing/2014/main" id="{04D71568-0400-854B-B446-49FDDB5AB715}"/>
              </a:ext>
            </a:extLst>
          </p:cNvPr>
          <p:cNvSpPr txBox="1"/>
          <p:nvPr/>
        </p:nvSpPr>
        <p:spPr>
          <a:xfrm>
            <a:off x="8370235" y="3572079"/>
            <a:ext cx="3912820" cy="580452"/>
          </a:xfrm>
          <a:prstGeom prst="rect">
            <a:avLst/>
          </a:prstGeom>
          <a:noFill/>
        </p:spPr>
        <p:txBody>
          <a:bodyPr wrap="square" rtlCol="0">
            <a:noAutofit/>
          </a:bodyPr>
          <a:lstStyle/>
          <a:p>
            <a:pPr marL="228580" indent="-228580" defTabSz="914318">
              <a:buFont typeface="Arial" panose="020B0604020202020204" pitchFamily="34" charset="0"/>
              <a:buChar char="•"/>
              <a:defRPr/>
            </a:pPr>
            <a:r>
              <a:rPr lang="en-US" sz="1000" dirty="0">
                <a:solidFill>
                  <a:srgbClr val="051243"/>
                </a:solidFill>
                <a:latin typeface="Arial" panose="020B0604020202020204" pitchFamily="34" charset="0"/>
                <a:cs typeface="Arial" panose="020B0604020202020204" pitchFamily="34" charset="0"/>
              </a:rPr>
              <a:t>Feed Okta from Workday directly</a:t>
            </a:r>
          </a:p>
          <a:p>
            <a:pPr marL="228580" indent="-228580" defTabSz="914318">
              <a:buFont typeface="Arial" panose="020B0604020202020204" pitchFamily="34" charset="0"/>
              <a:buChar char="•"/>
              <a:defRPr/>
            </a:pPr>
            <a:r>
              <a:rPr lang="en-US" sz="1000" dirty="0">
                <a:solidFill>
                  <a:srgbClr val="FF0000"/>
                </a:solidFill>
                <a:latin typeface="Arial" panose="020B0604020202020204" pitchFamily="34" charset="0"/>
                <a:cs typeface="Arial" panose="020B0604020202020204" pitchFamily="34" charset="0"/>
              </a:rPr>
              <a:t>Workday Contingent worker feed to Okta*</a:t>
            </a:r>
          </a:p>
          <a:p>
            <a:pPr marL="228580" indent="-228580" defTabSz="914318">
              <a:buFont typeface="Arial" panose="020B0604020202020204" pitchFamily="34" charset="0"/>
              <a:buChar char="•"/>
              <a:defRPr/>
            </a:pPr>
            <a:r>
              <a:rPr lang="en-US" sz="1000" dirty="0">
                <a:solidFill>
                  <a:srgbClr val="051243"/>
                </a:solidFill>
                <a:latin typeface="Arial" panose="020B0604020202020204" pitchFamily="34" charset="0"/>
                <a:cs typeface="Arial" panose="020B0604020202020204" pitchFamily="34" charset="0"/>
              </a:rPr>
              <a:t>App/Functional ID requests in </a:t>
            </a:r>
            <a:r>
              <a:rPr lang="en-US" sz="1000" dirty="0" err="1">
                <a:solidFill>
                  <a:srgbClr val="051243"/>
                </a:solidFill>
                <a:latin typeface="Arial" panose="020B0604020202020204" pitchFamily="34" charset="0"/>
                <a:cs typeface="Arial" panose="020B0604020202020204" pitchFamily="34" charset="0"/>
              </a:rPr>
              <a:t>SNoW</a:t>
            </a:r>
            <a:r>
              <a:rPr lang="en-US" sz="1000" dirty="0">
                <a:solidFill>
                  <a:srgbClr val="051243"/>
                </a:solidFill>
                <a:latin typeface="Arial" panose="020B0604020202020204" pitchFamily="34" charset="0"/>
                <a:cs typeface="Arial" panose="020B0604020202020204" pitchFamily="34" charset="0"/>
              </a:rPr>
              <a:t> Ready (turn off DRMS)</a:t>
            </a:r>
            <a:endParaRPr lang="en-US" sz="1000" dirty="0">
              <a:solidFill>
                <a:srgbClr val="FF0000"/>
              </a:solidFill>
              <a:latin typeface="Arial" panose="020B0604020202020204" pitchFamily="34" charset="0"/>
              <a:cs typeface="Arial" panose="020B0604020202020204" pitchFamily="34" charset="0"/>
            </a:endParaRPr>
          </a:p>
          <a:p>
            <a:pPr defTabSz="914318">
              <a:defRPr/>
            </a:pPr>
            <a:endParaRPr lang="en-US" sz="1000" dirty="0">
              <a:solidFill>
                <a:srgbClr val="051243"/>
              </a:solidFill>
              <a:latin typeface="Arial" panose="020B0604020202020204" pitchFamily="34" charset="0"/>
              <a:cs typeface="Arial" panose="020B0604020202020204" pitchFamily="34" charset="0"/>
            </a:endParaRPr>
          </a:p>
          <a:p>
            <a:pPr marL="228580" indent="-228580" defTabSz="914318">
              <a:buFont typeface="Arial" panose="020B0604020202020204" pitchFamily="34" charset="0"/>
              <a:buChar char="•"/>
              <a:defRPr/>
            </a:pPr>
            <a:endParaRPr lang="en-US" sz="1200" dirty="0">
              <a:solidFill>
                <a:srgbClr val="272727"/>
              </a:solidFill>
              <a:latin typeface="IBM Plex Sans"/>
            </a:endParaRPr>
          </a:p>
        </p:txBody>
      </p:sp>
      <p:sp>
        <p:nvSpPr>
          <p:cNvPr id="24" name="shape 38">
            <a:extLst>
              <a:ext uri="{FF2B5EF4-FFF2-40B4-BE49-F238E27FC236}">
                <a16:creationId xmlns:a16="http://schemas.microsoft.com/office/drawing/2014/main" id="{E46D40D6-A1E7-4C2A-AFBE-DCCF151798FB}"/>
              </a:ext>
            </a:extLst>
          </p:cNvPr>
          <p:cNvSpPr/>
          <p:nvPr/>
        </p:nvSpPr>
        <p:spPr>
          <a:xfrm rot="5400000" flipV="1">
            <a:off x="3443819" y="4654178"/>
            <a:ext cx="304800" cy="1422400"/>
          </a:xfrm>
          <a:prstGeom prst="roundRect">
            <a:avLst>
              <a:gd name="adj" fmla="val 5000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lIns="0" tIns="121920" rIns="0" rtlCol="0" anchor="ctr">
            <a:noAutofit/>
          </a:bodyPr>
          <a:lstStyle/>
          <a:p>
            <a:pPr defTabSz="914318">
              <a:defRPr/>
            </a:pPr>
            <a:r>
              <a:rPr lang="en-US" sz="1867" b="1" dirty="0">
                <a:solidFill>
                  <a:srgbClr val="FFFFFF"/>
                </a:solidFill>
                <a:latin typeface="Arial" panose="020B0604020202020204" pitchFamily="34" charset="0"/>
                <a:cs typeface="Arial" panose="020B0604020202020204" pitchFamily="34" charset="0"/>
              </a:rPr>
              <a:t>2Q2022</a:t>
            </a:r>
          </a:p>
        </p:txBody>
      </p:sp>
      <p:sp>
        <p:nvSpPr>
          <p:cNvPr id="26" name="shape 38">
            <a:extLst>
              <a:ext uri="{FF2B5EF4-FFF2-40B4-BE49-F238E27FC236}">
                <a16:creationId xmlns:a16="http://schemas.microsoft.com/office/drawing/2014/main" id="{604EC213-27FF-4619-9F00-223263D4BCC1}"/>
              </a:ext>
            </a:extLst>
          </p:cNvPr>
          <p:cNvSpPr/>
          <p:nvPr/>
        </p:nvSpPr>
        <p:spPr>
          <a:xfrm rot="5400000" flipV="1">
            <a:off x="6360797" y="624444"/>
            <a:ext cx="304800" cy="1422400"/>
          </a:xfrm>
          <a:prstGeom prst="roundRect">
            <a:avLst>
              <a:gd name="adj" fmla="val 5000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lIns="0" tIns="121920" rIns="0" rtlCol="0" anchor="ctr">
            <a:noAutofit/>
          </a:bodyPr>
          <a:lstStyle/>
          <a:p>
            <a:pPr defTabSz="914318">
              <a:defRPr/>
            </a:pPr>
            <a:r>
              <a:rPr lang="en-US" sz="1867" b="1" dirty="0">
                <a:solidFill>
                  <a:srgbClr val="FFFFFF"/>
                </a:solidFill>
                <a:latin typeface="Arial" panose="020B0604020202020204" pitchFamily="34" charset="0"/>
                <a:cs typeface="Arial" panose="020B0604020202020204" pitchFamily="34" charset="0"/>
              </a:rPr>
              <a:t>3Q2022</a:t>
            </a:r>
          </a:p>
        </p:txBody>
      </p:sp>
      <p:sp>
        <p:nvSpPr>
          <p:cNvPr id="28" name="shape 38">
            <a:extLst>
              <a:ext uri="{FF2B5EF4-FFF2-40B4-BE49-F238E27FC236}">
                <a16:creationId xmlns:a16="http://schemas.microsoft.com/office/drawing/2014/main" id="{BB8CBAEE-0676-439B-98A3-1F5E30234406}"/>
              </a:ext>
            </a:extLst>
          </p:cNvPr>
          <p:cNvSpPr/>
          <p:nvPr/>
        </p:nvSpPr>
        <p:spPr>
          <a:xfrm rot="5400000" flipV="1">
            <a:off x="8611145" y="3651875"/>
            <a:ext cx="304800" cy="1422400"/>
          </a:xfrm>
          <a:prstGeom prst="roundRect">
            <a:avLst>
              <a:gd name="adj" fmla="val 5000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lIns="0" tIns="121920" rIns="0" rtlCol="0" anchor="ctr">
            <a:noAutofit/>
          </a:bodyPr>
          <a:lstStyle/>
          <a:p>
            <a:pPr defTabSz="914318">
              <a:defRPr/>
            </a:pPr>
            <a:r>
              <a:rPr lang="en-US" sz="1867" b="1" dirty="0">
                <a:solidFill>
                  <a:srgbClr val="FFFFFF"/>
                </a:solidFill>
                <a:latin typeface="Arial" panose="020B0604020202020204" pitchFamily="34" charset="0"/>
                <a:cs typeface="Arial" panose="020B0604020202020204" pitchFamily="34" charset="0"/>
              </a:rPr>
              <a:t>4Q2022</a:t>
            </a:r>
          </a:p>
        </p:txBody>
      </p:sp>
      <p:sp>
        <p:nvSpPr>
          <p:cNvPr id="4" name="Rectangle 3">
            <a:extLst>
              <a:ext uri="{FF2B5EF4-FFF2-40B4-BE49-F238E27FC236}">
                <a16:creationId xmlns:a16="http://schemas.microsoft.com/office/drawing/2014/main" id="{4AF1503D-E90A-4B6B-B4E6-3D551AB7BD0A}"/>
              </a:ext>
            </a:extLst>
          </p:cNvPr>
          <p:cNvSpPr/>
          <p:nvPr/>
        </p:nvSpPr>
        <p:spPr>
          <a:xfrm>
            <a:off x="377374" y="3218261"/>
            <a:ext cx="11291178" cy="38099"/>
          </a:xfrm>
          <a:prstGeom prst="rect">
            <a:avLst/>
          </a:prstGeom>
          <a:solidFill>
            <a:schemeClr val="tx1"/>
          </a:solidFill>
        </p:spPr>
        <p:txBody>
          <a:bodyPr rtlCol="0" anchor="ctr">
            <a:noAutofit/>
          </a:bodyPr>
          <a:lstStyle/>
          <a:p>
            <a:pPr algn="ctr" defTabSz="914318">
              <a:defRPr/>
            </a:pPr>
            <a:endParaRPr lang="en-US" sz="3733" dirty="0">
              <a:solidFill>
                <a:srgbClr val="272727"/>
              </a:solidFill>
              <a:latin typeface="IBM Plex Sans"/>
            </a:endParaRPr>
          </a:p>
        </p:txBody>
      </p:sp>
      <p:cxnSp>
        <p:nvCxnSpPr>
          <p:cNvPr id="35" name="Straight Connector 34">
            <a:extLst>
              <a:ext uri="{FF2B5EF4-FFF2-40B4-BE49-F238E27FC236}">
                <a16:creationId xmlns:a16="http://schemas.microsoft.com/office/drawing/2014/main" id="{9F064685-30BC-4D1A-AA64-A146ED4D7E7C}"/>
              </a:ext>
            </a:extLst>
          </p:cNvPr>
          <p:cNvCxnSpPr>
            <a:cxnSpLocks/>
          </p:cNvCxnSpPr>
          <p:nvPr/>
        </p:nvCxnSpPr>
        <p:spPr>
          <a:xfrm>
            <a:off x="3085749" y="3270545"/>
            <a:ext cx="0" cy="1737117"/>
          </a:xfrm>
          <a:prstGeom prst="line">
            <a:avLst/>
          </a:prstGeom>
          <a:noFill/>
          <a:ln w="12700" cap="flat">
            <a:solidFill>
              <a:srgbClr val="000000"/>
            </a:solidFill>
            <a:prstDash val="sysDash"/>
            <a:miter lim="400000"/>
          </a:ln>
          <a:effectLst/>
          <a:sp3d/>
        </p:spPr>
        <p:style>
          <a:lnRef idx="0">
            <a:scrgbClr r="0" g="0" b="0"/>
          </a:lnRef>
          <a:fillRef idx="0">
            <a:scrgbClr r="0" g="0" b="0"/>
          </a:fillRef>
          <a:effectRef idx="0">
            <a:scrgbClr r="0" g="0" b="0"/>
          </a:effectRef>
          <a:fontRef idx="none"/>
        </p:style>
      </p:cxnSp>
      <p:sp>
        <p:nvSpPr>
          <p:cNvPr id="47" name="Oval 46">
            <a:extLst>
              <a:ext uri="{FF2B5EF4-FFF2-40B4-BE49-F238E27FC236}">
                <a16:creationId xmlns:a16="http://schemas.microsoft.com/office/drawing/2014/main" id="{27225F07-2964-4821-B5BA-487277C4106B}"/>
              </a:ext>
            </a:extLst>
          </p:cNvPr>
          <p:cNvSpPr/>
          <p:nvPr/>
        </p:nvSpPr>
        <p:spPr>
          <a:xfrm rot="5400000" flipV="1">
            <a:off x="654765" y="3170344"/>
            <a:ext cx="189589" cy="195072"/>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defTabSz="914318">
              <a:defRPr/>
            </a:pPr>
            <a:endParaRPr lang="en-US">
              <a:solidFill>
                <a:srgbClr val="FFFFFF"/>
              </a:solidFill>
              <a:latin typeface="IBM Plex Sans"/>
            </a:endParaRPr>
          </a:p>
        </p:txBody>
      </p:sp>
      <p:sp>
        <p:nvSpPr>
          <p:cNvPr id="48" name="Oval 47">
            <a:extLst>
              <a:ext uri="{FF2B5EF4-FFF2-40B4-BE49-F238E27FC236}">
                <a16:creationId xmlns:a16="http://schemas.microsoft.com/office/drawing/2014/main" id="{53369089-88F3-43A7-B9A2-B52C296C6671}"/>
              </a:ext>
            </a:extLst>
          </p:cNvPr>
          <p:cNvSpPr/>
          <p:nvPr/>
        </p:nvSpPr>
        <p:spPr>
          <a:xfrm rot="5400000" flipV="1">
            <a:off x="2990949" y="3170345"/>
            <a:ext cx="189589" cy="195072"/>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defTabSz="914318">
              <a:defRPr/>
            </a:pPr>
            <a:endParaRPr lang="en-US">
              <a:solidFill>
                <a:srgbClr val="FFFFFF"/>
              </a:solidFill>
              <a:latin typeface="IBM Plex Sans"/>
            </a:endParaRPr>
          </a:p>
        </p:txBody>
      </p:sp>
      <p:sp>
        <p:nvSpPr>
          <p:cNvPr id="49" name="Oval 48">
            <a:extLst>
              <a:ext uri="{FF2B5EF4-FFF2-40B4-BE49-F238E27FC236}">
                <a16:creationId xmlns:a16="http://schemas.microsoft.com/office/drawing/2014/main" id="{B645411E-E9E3-4FBF-B615-A16809D7B53C}"/>
              </a:ext>
            </a:extLst>
          </p:cNvPr>
          <p:cNvSpPr/>
          <p:nvPr/>
        </p:nvSpPr>
        <p:spPr>
          <a:xfrm rot="5400000" flipV="1">
            <a:off x="5934473" y="3154913"/>
            <a:ext cx="189589" cy="195072"/>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defTabSz="914318">
              <a:defRPr/>
            </a:pPr>
            <a:endParaRPr lang="en-US">
              <a:solidFill>
                <a:srgbClr val="FFFFFF"/>
              </a:solidFill>
              <a:latin typeface="IBM Plex Sans"/>
            </a:endParaRPr>
          </a:p>
        </p:txBody>
      </p:sp>
      <p:sp>
        <p:nvSpPr>
          <p:cNvPr id="50" name="Oval 49">
            <a:extLst>
              <a:ext uri="{FF2B5EF4-FFF2-40B4-BE49-F238E27FC236}">
                <a16:creationId xmlns:a16="http://schemas.microsoft.com/office/drawing/2014/main" id="{BD03B4DF-D53B-4088-855B-3B698F4C8B2E}"/>
              </a:ext>
            </a:extLst>
          </p:cNvPr>
          <p:cNvSpPr/>
          <p:nvPr/>
        </p:nvSpPr>
        <p:spPr>
          <a:xfrm rot="5400000" flipV="1">
            <a:off x="8177905" y="3170348"/>
            <a:ext cx="189589" cy="195072"/>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defTabSz="914318">
              <a:defRPr/>
            </a:pPr>
            <a:endParaRPr lang="en-US">
              <a:solidFill>
                <a:srgbClr val="FFFFFF"/>
              </a:solidFill>
              <a:latin typeface="IBM Plex Sans"/>
            </a:endParaRPr>
          </a:p>
        </p:txBody>
      </p:sp>
      <p:sp>
        <p:nvSpPr>
          <p:cNvPr id="40" name="Isosceles Triangle 39">
            <a:extLst>
              <a:ext uri="{FF2B5EF4-FFF2-40B4-BE49-F238E27FC236}">
                <a16:creationId xmlns:a16="http://schemas.microsoft.com/office/drawing/2014/main" id="{71725A76-D8EA-42F1-8A54-3F2FCC17E141}"/>
              </a:ext>
            </a:extLst>
          </p:cNvPr>
          <p:cNvSpPr/>
          <p:nvPr/>
        </p:nvSpPr>
        <p:spPr>
          <a:xfrm rot="5400000">
            <a:off x="11391510" y="2562619"/>
            <a:ext cx="306880" cy="1324543"/>
          </a:xfrm>
          <a:prstGeom prst="triangle">
            <a:avLst/>
          </a:prstGeom>
          <a:solidFill>
            <a:schemeClr val="tx1"/>
          </a:solidFill>
        </p:spPr>
        <p:txBody>
          <a:bodyPr wrap="square" rtlCol="0" anchor="ctr">
            <a:spAutoFit/>
          </a:bodyPr>
          <a:lstStyle/>
          <a:p>
            <a:pPr algn="ctr" defTabSz="914318">
              <a:defRPr/>
            </a:pPr>
            <a:endParaRPr lang="en-US" sz="3733" dirty="0">
              <a:solidFill>
                <a:srgbClr val="272727"/>
              </a:solidFill>
              <a:latin typeface="IBM Plex Sans"/>
            </a:endParaRPr>
          </a:p>
        </p:txBody>
      </p:sp>
      <p:sp>
        <p:nvSpPr>
          <p:cNvPr id="25" name="Text 53">
            <a:extLst>
              <a:ext uri="{FF2B5EF4-FFF2-40B4-BE49-F238E27FC236}">
                <a16:creationId xmlns:a16="http://schemas.microsoft.com/office/drawing/2014/main" id="{97204126-494E-B345-BEE3-86CE94835318}"/>
              </a:ext>
            </a:extLst>
          </p:cNvPr>
          <p:cNvSpPr txBox="1"/>
          <p:nvPr/>
        </p:nvSpPr>
        <p:spPr>
          <a:xfrm>
            <a:off x="6061584" y="1543544"/>
            <a:ext cx="5234333" cy="1625593"/>
          </a:xfrm>
          <a:prstGeom prst="rect">
            <a:avLst/>
          </a:prstGeom>
          <a:noFill/>
        </p:spPr>
        <p:txBody>
          <a:bodyPr wrap="square" rtlCol="0">
            <a:noAutofit/>
          </a:bodyPr>
          <a:lstStyle/>
          <a:p>
            <a:pPr marL="238115" indent="-238115" defTabSz="914318">
              <a:buFont typeface="Arial" panose="020B0604020202020204" pitchFamily="34" charset="0"/>
              <a:buChar char="•"/>
              <a:defRPr/>
            </a:pPr>
            <a:r>
              <a:rPr lang="en-US" sz="1000" dirty="0">
                <a:solidFill>
                  <a:srgbClr val="051243"/>
                </a:solidFill>
                <a:latin typeface="Arial" panose="020B0604020202020204" pitchFamily="34" charset="0"/>
                <a:cs typeface="Arial" panose="020B0604020202020204" pitchFamily="34" charset="0"/>
              </a:rPr>
              <a:t>Okta Production tenant ready </a:t>
            </a:r>
          </a:p>
          <a:p>
            <a:pPr marL="238115" indent="-238115" defTabSz="914318">
              <a:buFont typeface="Arial" panose="020B0604020202020204" pitchFamily="34" charset="0"/>
              <a:buChar char="•"/>
              <a:defRPr/>
            </a:pPr>
            <a:r>
              <a:rPr lang="en-US" sz="1000" dirty="0">
                <a:solidFill>
                  <a:srgbClr val="051243"/>
                </a:solidFill>
                <a:latin typeface="Arial" panose="020B0604020202020204" pitchFamily="34" charset="0"/>
                <a:cs typeface="Arial" panose="020B0604020202020204" pitchFamily="34" charset="0"/>
              </a:rPr>
              <a:t>Early adopters onboarding in Production</a:t>
            </a:r>
          </a:p>
          <a:p>
            <a:pPr marL="238115" indent="-238115" defTabSz="914318">
              <a:buFont typeface="Arial" panose="020B0604020202020204" pitchFamily="34" charset="0"/>
              <a:buChar char="•"/>
              <a:defRPr/>
            </a:pPr>
            <a:r>
              <a:rPr lang="en-US" sz="1000" dirty="0">
                <a:solidFill>
                  <a:srgbClr val="051243"/>
                </a:solidFill>
                <a:latin typeface="Arial" panose="020B0604020202020204" pitchFamily="34" charset="0"/>
                <a:cs typeface="Arial" panose="020B0604020202020204" pitchFamily="34" charset="0"/>
              </a:rPr>
              <a:t>Automate ID </a:t>
            </a:r>
            <a:r>
              <a:rPr lang="en-US" sz="1000" dirty="0">
                <a:solidFill>
                  <a:schemeClr val="tx2"/>
                </a:solidFill>
                <a:latin typeface="Arial" panose="020B0604020202020204" pitchFamily="34" charset="0"/>
                <a:cs typeface="Arial" panose="020B0604020202020204" pitchFamily="34" charset="0"/>
              </a:rPr>
              <a:t>provisioning and transition the ID provisioning from IBM to K-AAD (WD, DRMS, CRMS)</a:t>
            </a:r>
          </a:p>
          <a:p>
            <a:pPr marL="228580" indent="-228580" defTabSz="914318">
              <a:buFont typeface="Arial" panose="020B0604020202020204" pitchFamily="34" charset="0"/>
              <a:buChar char="•"/>
              <a:defRPr/>
            </a:pPr>
            <a:r>
              <a:rPr lang="en-US" sz="1000" dirty="0">
                <a:solidFill>
                  <a:srgbClr val="051243"/>
                </a:solidFill>
                <a:latin typeface="Arial" panose="020B0604020202020204" pitchFamily="34" charset="0"/>
                <a:cs typeface="Arial" panose="020B0604020202020204" pitchFamily="34" charset="0"/>
              </a:rPr>
              <a:t>Federate ISV for Prod environment</a:t>
            </a:r>
          </a:p>
          <a:p>
            <a:pPr marL="228580" indent="-228580" defTabSz="914318">
              <a:buFont typeface="Arial" panose="020B0604020202020204" pitchFamily="34" charset="0"/>
              <a:buChar char="•"/>
              <a:defRPr/>
            </a:pPr>
            <a:r>
              <a:rPr lang="en-US" sz="1000" dirty="0">
                <a:solidFill>
                  <a:srgbClr val="051243"/>
                </a:solidFill>
                <a:latin typeface="Arial" panose="020B0604020202020204" pitchFamily="34" charset="0"/>
                <a:cs typeface="Arial" panose="020B0604020202020204" pitchFamily="34" charset="0"/>
              </a:rPr>
              <a:t>Federate AAD for Prod environment</a:t>
            </a:r>
          </a:p>
          <a:p>
            <a:pPr marL="228580" indent="-228580" defTabSz="914318">
              <a:buFont typeface="Arial" panose="020B0604020202020204" pitchFamily="34" charset="0"/>
              <a:buChar char="•"/>
              <a:defRPr/>
            </a:pPr>
            <a:r>
              <a:rPr lang="en-US" sz="1000" dirty="0">
                <a:solidFill>
                  <a:srgbClr val="051243"/>
                </a:solidFill>
                <a:latin typeface="Arial" panose="020B0604020202020204" pitchFamily="34" charset="0"/>
                <a:cs typeface="Arial" panose="020B0604020202020204" pitchFamily="34" charset="0"/>
              </a:rPr>
              <a:t>ASA for 2FAaaS and Managed Servers </a:t>
            </a:r>
          </a:p>
          <a:p>
            <a:pPr marL="228580" indent="-228580" defTabSz="914318">
              <a:buFont typeface="Arial" panose="020B0604020202020204" pitchFamily="34" charset="0"/>
              <a:buChar char="•"/>
              <a:defRPr/>
            </a:pPr>
            <a:r>
              <a:rPr lang="en-US" sz="1000" dirty="0">
                <a:solidFill>
                  <a:srgbClr val="051243"/>
                </a:solidFill>
                <a:latin typeface="Arial" panose="020B0604020202020204" pitchFamily="34" charset="0"/>
                <a:cs typeface="Arial" panose="020B0604020202020204" pitchFamily="34" charset="0"/>
              </a:rPr>
              <a:t>Turn off </a:t>
            </a:r>
            <a:r>
              <a:rPr lang="en-US" sz="1000" dirty="0" err="1">
                <a:solidFill>
                  <a:srgbClr val="051243"/>
                </a:solidFill>
                <a:latin typeface="Arial" panose="020B0604020202020204" pitchFamily="34" charset="0"/>
                <a:cs typeface="Arial" panose="020B0604020202020204" pitchFamily="34" charset="0"/>
              </a:rPr>
              <a:t>Bluegroup</a:t>
            </a:r>
            <a:r>
              <a:rPr lang="en-US" sz="1000" dirty="0">
                <a:solidFill>
                  <a:srgbClr val="051243"/>
                </a:solidFill>
                <a:latin typeface="Arial" panose="020B0604020202020204" pitchFamily="34" charset="0"/>
                <a:cs typeface="Arial" panose="020B0604020202020204" pitchFamily="34" charset="0"/>
              </a:rPr>
              <a:t> creations</a:t>
            </a:r>
          </a:p>
          <a:p>
            <a:pPr marL="228580" indent="-228580" defTabSz="914318">
              <a:buFont typeface="Arial" panose="020B0604020202020204" pitchFamily="34" charset="0"/>
              <a:buChar char="•"/>
              <a:defRPr/>
            </a:pPr>
            <a:r>
              <a:rPr lang="en-US" sz="1000" dirty="0">
                <a:solidFill>
                  <a:srgbClr val="FF0000"/>
                </a:solidFill>
                <a:latin typeface="Arial" panose="020B0604020202020204" pitchFamily="34" charset="0"/>
                <a:cs typeface="Arial" panose="020B0604020202020204" pitchFamily="34" charset="0"/>
              </a:rPr>
              <a:t>Identity Governance Administration (IGA)  Integration**</a:t>
            </a:r>
          </a:p>
          <a:p>
            <a:pPr marL="228580" indent="-228580" defTabSz="914318">
              <a:buFont typeface="Arial" panose="020B0604020202020204" pitchFamily="34" charset="0"/>
              <a:buChar char="•"/>
              <a:defRPr/>
            </a:pPr>
            <a:endParaRPr lang="en-US" sz="1000" dirty="0">
              <a:solidFill>
                <a:srgbClr val="051243"/>
              </a:solidFill>
              <a:latin typeface="Arial" panose="020B0604020202020204" pitchFamily="34" charset="0"/>
              <a:cs typeface="Arial" panose="020B0604020202020204" pitchFamily="34" charset="0"/>
            </a:endParaRPr>
          </a:p>
          <a:p>
            <a:pPr marL="228580" indent="-228580" defTabSz="914318">
              <a:buFont typeface="Arial" panose="020B0604020202020204" pitchFamily="34" charset="0"/>
              <a:buChar char="•"/>
              <a:defRPr/>
            </a:pPr>
            <a:endParaRPr lang="en-US" sz="1200" dirty="0">
              <a:solidFill>
                <a:srgbClr val="051243"/>
              </a:solidFill>
              <a:latin typeface="IBM Plex Sans"/>
            </a:endParaRPr>
          </a:p>
        </p:txBody>
      </p:sp>
      <p:sp>
        <p:nvSpPr>
          <p:cNvPr id="11" name="TextBox 10">
            <a:extLst>
              <a:ext uri="{FF2B5EF4-FFF2-40B4-BE49-F238E27FC236}">
                <a16:creationId xmlns:a16="http://schemas.microsoft.com/office/drawing/2014/main" id="{D647D8E7-5DE3-B649-BFFC-2405255E5A0A}"/>
              </a:ext>
            </a:extLst>
          </p:cNvPr>
          <p:cNvSpPr txBox="1"/>
          <p:nvPr/>
        </p:nvSpPr>
        <p:spPr>
          <a:xfrm>
            <a:off x="377375" y="5809014"/>
            <a:ext cx="1743822" cy="732016"/>
          </a:xfrm>
          <a:prstGeom prst="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333" tIns="42333" rIns="42333" bIns="42333" numCol="1" spcCol="38100" rtlCol="0" anchor="t">
            <a:spAutoFit/>
          </a:bodyPr>
          <a:lstStyle/>
          <a:p>
            <a:pPr defTabSz="10583" hangingPunct="0">
              <a:lnSpc>
                <a:spcPct val="120000"/>
              </a:lnSpc>
              <a:tabLst>
                <a:tab pos="296321" algn="l"/>
                <a:tab pos="592643" algn="l"/>
                <a:tab pos="888964" algn="l"/>
                <a:tab pos="1185286" algn="l"/>
                <a:tab pos="1481607" algn="l"/>
                <a:tab pos="1777929" algn="l"/>
                <a:tab pos="2074250" algn="l"/>
                <a:tab pos="2370572" algn="l"/>
                <a:tab pos="2666893" algn="l"/>
                <a:tab pos="2963215" algn="l"/>
                <a:tab pos="3259536" algn="l"/>
                <a:tab pos="3555858" algn="l"/>
              </a:tabLst>
            </a:pPr>
            <a:r>
              <a:rPr lang="en-US" sz="1167" dirty="0">
                <a:solidFill>
                  <a:srgbClr val="FF0000"/>
                </a:solidFill>
                <a:latin typeface="Arial" panose="020B0604020202020204" pitchFamily="34" charset="0"/>
                <a:ea typeface="IBM Plex Sans"/>
                <a:cs typeface="Arial" panose="020B0604020202020204" pitchFamily="34" charset="0"/>
                <a:sym typeface="IBM Plex Sans"/>
              </a:rPr>
              <a:t>Red </a:t>
            </a:r>
            <a:r>
              <a:rPr lang="en-US" sz="1167" dirty="0">
                <a:latin typeface="Arial" panose="020B0604020202020204" pitchFamily="34" charset="0"/>
                <a:ea typeface="IBM Plex Sans"/>
                <a:cs typeface="Arial" panose="020B0604020202020204" pitchFamily="34" charset="0"/>
                <a:sym typeface="IBM Plex Sans"/>
              </a:rPr>
              <a:t>= dependency/risk</a:t>
            </a:r>
          </a:p>
          <a:p>
            <a:pPr defTabSz="10583" hangingPunct="0">
              <a:lnSpc>
                <a:spcPct val="120000"/>
              </a:lnSpc>
              <a:tabLst>
                <a:tab pos="296321" algn="l"/>
                <a:tab pos="592643" algn="l"/>
                <a:tab pos="888964" algn="l"/>
                <a:tab pos="1185286" algn="l"/>
                <a:tab pos="1481607" algn="l"/>
                <a:tab pos="1777929" algn="l"/>
                <a:tab pos="2074250" algn="l"/>
                <a:tab pos="2370572" algn="l"/>
                <a:tab pos="2666893" algn="l"/>
                <a:tab pos="2963215" algn="l"/>
                <a:tab pos="3259536" algn="l"/>
                <a:tab pos="3555858" algn="l"/>
              </a:tabLst>
            </a:pPr>
            <a:r>
              <a:rPr lang="en-US" sz="1167" dirty="0">
                <a:solidFill>
                  <a:srgbClr val="FF0000"/>
                </a:solidFill>
                <a:latin typeface="Arial" panose="020B0604020202020204" pitchFamily="34" charset="0"/>
                <a:ea typeface="IBM Plex Sans"/>
                <a:cs typeface="Arial" panose="020B0604020202020204" pitchFamily="34" charset="0"/>
                <a:sym typeface="IBM Plex Sans"/>
              </a:rPr>
              <a:t>* </a:t>
            </a:r>
            <a:r>
              <a:rPr lang="en-US" sz="1167" dirty="0">
                <a:latin typeface="Arial" panose="020B0604020202020204" pitchFamily="34" charset="0"/>
                <a:ea typeface="IBM Plex Sans"/>
                <a:cs typeface="Arial" panose="020B0604020202020204" pitchFamily="34" charset="0"/>
                <a:sym typeface="IBM Plex Sans"/>
              </a:rPr>
              <a:t>= Workday </a:t>
            </a:r>
          </a:p>
          <a:p>
            <a:pPr defTabSz="10583" hangingPunct="0">
              <a:lnSpc>
                <a:spcPct val="120000"/>
              </a:lnSpc>
              <a:tabLst>
                <a:tab pos="296321" algn="l"/>
                <a:tab pos="592643" algn="l"/>
                <a:tab pos="888964" algn="l"/>
                <a:tab pos="1185286" algn="l"/>
                <a:tab pos="1481607" algn="l"/>
                <a:tab pos="1777929" algn="l"/>
                <a:tab pos="2074250" algn="l"/>
                <a:tab pos="2370572" algn="l"/>
                <a:tab pos="2666893" algn="l"/>
                <a:tab pos="2963215" algn="l"/>
                <a:tab pos="3259536" algn="l"/>
                <a:tab pos="3555858" algn="l"/>
              </a:tabLst>
            </a:pPr>
            <a:r>
              <a:rPr lang="en-US" sz="1167" dirty="0">
                <a:solidFill>
                  <a:srgbClr val="FF0000"/>
                </a:solidFill>
                <a:latin typeface="Arial" panose="020B0604020202020204" pitchFamily="34" charset="0"/>
                <a:ea typeface="IBM Plex Sans"/>
                <a:cs typeface="Arial" panose="020B0604020202020204" pitchFamily="34" charset="0"/>
                <a:sym typeface="IBM Plex Sans"/>
              </a:rPr>
              <a:t>** </a:t>
            </a:r>
            <a:r>
              <a:rPr lang="en-US" sz="1167" dirty="0">
                <a:latin typeface="Arial" panose="020B0604020202020204" pitchFamily="34" charset="0"/>
                <a:ea typeface="IBM Plex Sans"/>
                <a:cs typeface="Arial" panose="020B0604020202020204" pitchFamily="34" charset="0"/>
                <a:sym typeface="IBM Plex Sans"/>
              </a:rPr>
              <a:t>= New Okta feature</a:t>
            </a:r>
          </a:p>
        </p:txBody>
      </p:sp>
      <p:sp>
        <p:nvSpPr>
          <p:cNvPr id="12" name="TextBox 11">
            <a:extLst>
              <a:ext uri="{FF2B5EF4-FFF2-40B4-BE49-F238E27FC236}">
                <a16:creationId xmlns:a16="http://schemas.microsoft.com/office/drawing/2014/main" id="{3AA825F1-BA0E-2240-9A14-5D034FB27707}"/>
              </a:ext>
            </a:extLst>
          </p:cNvPr>
          <p:cNvSpPr txBox="1"/>
          <p:nvPr/>
        </p:nvSpPr>
        <p:spPr>
          <a:xfrm>
            <a:off x="7759701" y="5355434"/>
            <a:ext cx="3022600" cy="1285821"/>
          </a:xfrm>
          <a:prstGeom prst="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333" tIns="42333" rIns="42333" bIns="42333" numCol="1" spcCol="38100" rtlCol="0" anchor="t">
            <a:spAutoFit/>
          </a:bodyPr>
          <a:lstStyle/>
          <a:p>
            <a:pPr defTabSz="10583" hangingPunct="0">
              <a:lnSpc>
                <a:spcPct val="120000"/>
              </a:lnSpc>
              <a:tabLst>
                <a:tab pos="296321" algn="l"/>
                <a:tab pos="592643" algn="l"/>
                <a:tab pos="888964" algn="l"/>
                <a:tab pos="1185286" algn="l"/>
                <a:tab pos="1481607" algn="l"/>
                <a:tab pos="1777929" algn="l"/>
                <a:tab pos="2074250" algn="l"/>
                <a:tab pos="2370572" algn="l"/>
                <a:tab pos="2666893" algn="l"/>
                <a:tab pos="2963215" algn="l"/>
                <a:tab pos="3259536" algn="l"/>
                <a:tab pos="3555858" algn="l"/>
              </a:tabLst>
            </a:pPr>
            <a:r>
              <a:rPr lang="en-US" sz="1500" b="1" dirty="0">
                <a:solidFill>
                  <a:srgbClr val="00B050"/>
                </a:solidFill>
                <a:latin typeface="Arial" panose="020B0604020202020204" pitchFamily="34" charset="0"/>
                <a:ea typeface="IBM Plex Sans"/>
                <a:cs typeface="Arial" panose="020B0604020202020204" pitchFamily="34" charset="0"/>
                <a:sym typeface="IBM Plex Sans"/>
              </a:rPr>
              <a:t>Looking ahead - 2023</a:t>
            </a:r>
          </a:p>
          <a:p>
            <a:pPr marL="523854" lvl="1" indent="-142869" defTabSz="10583" hangingPunct="0">
              <a:lnSpc>
                <a:spcPct val="120000"/>
              </a:lnSpc>
              <a:buFont typeface="Arial" panose="020B0604020202020204" pitchFamily="34" charset="0"/>
              <a:buChar char="•"/>
              <a:tabLst>
                <a:tab pos="296321" algn="l"/>
                <a:tab pos="592643" algn="l"/>
                <a:tab pos="888964" algn="l"/>
                <a:tab pos="1185286" algn="l"/>
                <a:tab pos="1481607" algn="l"/>
                <a:tab pos="1777929" algn="l"/>
                <a:tab pos="2074250" algn="l"/>
                <a:tab pos="2370572" algn="l"/>
                <a:tab pos="2666893" algn="l"/>
                <a:tab pos="2963215" algn="l"/>
                <a:tab pos="3259536" algn="l"/>
                <a:tab pos="3555858" algn="l"/>
              </a:tabLst>
            </a:pPr>
            <a:r>
              <a:rPr lang="en-US" sz="1000" dirty="0">
                <a:latin typeface="Arial" panose="020B0604020202020204" pitchFamily="34" charset="0"/>
                <a:ea typeface="IBM Plex Sans"/>
                <a:cs typeface="Arial" panose="020B0604020202020204" pitchFamily="34" charset="0"/>
                <a:sym typeface="IBM Plex Sans"/>
              </a:rPr>
              <a:t>Complete W3ID app migrations</a:t>
            </a:r>
          </a:p>
          <a:p>
            <a:pPr marL="523854" lvl="1" indent="-142869" defTabSz="10583" hangingPunct="0">
              <a:lnSpc>
                <a:spcPct val="120000"/>
              </a:lnSpc>
              <a:buFont typeface="Arial" panose="020B0604020202020204" pitchFamily="34" charset="0"/>
              <a:buChar char="•"/>
              <a:tabLst>
                <a:tab pos="296321" algn="l"/>
                <a:tab pos="592643" algn="l"/>
                <a:tab pos="888964" algn="l"/>
                <a:tab pos="1185286" algn="l"/>
                <a:tab pos="1481607" algn="l"/>
                <a:tab pos="1777929" algn="l"/>
                <a:tab pos="2074250" algn="l"/>
                <a:tab pos="2370572" algn="l"/>
                <a:tab pos="2666893" algn="l"/>
                <a:tab pos="2963215" algn="l"/>
                <a:tab pos="3259536" algn="l"/>
                <a:tab pos="3555858" algn="l"/>
              </a:tabLst>
            </a:pPr>
            <a:r>
              <a:rPr lang="en-US" sz="1000" dirty="0">
                <a:latin typeface="Arial" panose="020B0604020202020204" pitchFamily="34" charset="0"/>
                <a:ea typeface="IBM Plex Sans"/>
                <a:cs typeface="Arial" panose="020B0604020202020204" pitchFamily="34" charset="0"/>
                <a:sym typeface="IBM Plex Sans"/>
              </a:rPr>
              <a:t>Complete 2FAaaS server migrations</a:t>
            </a:r>
          </a:p>
          <a:p>
            <a:pPr marL="523854" lvl="1" indent="-142869" defTabSz="10583" hangingPunct="0">
              <a:lnSpc>
                <a:spcPct val="120000"/>
              </a:lnSpc>
              <a:buFont typeface="Arial" panose="020B0604020202020204" pitchFamily="34" charset="0"/>
              <a:buChar char="•"/>
              <a:tabLst>
                <a:tab pos="296321" algn="l"/>
                <a:tab pos="592643" algn="l"/>
                <a:tab pos="888964" algn="l"/>
                <a:tab pos="1185286" algn="l"/>
                <a:tab pos="1481607" algn="l"/>
                <a:tab pos="1777929" algn="l"/>
                <a:tab pos="2074250" algn="l"/>
                <a:tab pos="2370572" algn="l"/>
                <a:tab pos="2666893" algn="l"/>
                <a:tab pos="2963215" algn="l"/>
                <a:tab pos="3259536" algn="l"/>
                <a:tab pos="3555858" algn="l"/>
              </a:tabLst>
            </a:pPr>
            <a:r>
              <a:rPr lang="en-US" sz="1000" dirty="0">
                <a:latin typeface="Arial" panose="020B0604020202020204" pitchFamily="34" charset="0"/>
                <a:ea typeface="IBM Plex Sans"/>
                <a:cs typeface="Arial" panose="020B0604020202020204" pitchFamily="34" charset="0"/>
                <a:sym typeface="IBM Plex Sans"/>
              </a:rPr>
              <a:t>Sunset Kyndryl Bridge</a:t>
            </a:r>
          </a:p>
          <a:p>
            <a:pPr marL="523854" lvl="1" indent="-142869" defTabSz="10583" hangingPunct="0">
              <a:lnSpc>
                <a:spcPct val="120000"/>
              </a:lnSpc>
              <a:buFont typeface="Arial" panose="020B0604020202020204" pitchFamily="34" charset="0"/>
              <a:buChar char="•"/>
              <a:tabLst>
                <a:tab pos="296321" algn="l"/>
                <a:tab pos="592643" algn="l"/>
                <a:tab pos="888964" algn="l"/>
                <a:tab pos="1185286" algn="l"/>
                <a:tab pos="1481607" algn="l"/>
                <a:tab pos="1777929" algn="l"/>
                <a:tab pos="2074250" algn="l"/>
                <a:tab pos="2370572" algn="l"/>
                <a:tab pos="2666893" algn="l"/>
                <a:tab pos="2963215" algn="l"/>
                <a:tab pos="3259536" algn="l"/>
                <a:tab pos="3555858" algn="l"/>
              </a:tabLst>
            </a:pPr>
            <a:r>
              <a:rPr lang="en-US" sz="1000" dirty="0">
                <a:latin typeface="Arial" panose="020B0604020202020204" pitchFamily="34" charset="0"/>
                <a:ea typeface="IBM Plex Sans"/>
                <a:cs typeface="Arial" panose="020B0604020202020204" pitchFamily="34" charset="0"/>
                <a:sym typeface="IBM Plex Sans"/>
              </a:rPr>
              <a:t>Sunset ISV</a:t>
            </a:r>
          </a:p>
          <a:p>
            <a:pPr marL="523854" lvl="1" indent="-142869" defTabSz="10583" hangingPunct="0">
              <a:lnSpc>
                <a:spcPct val="120000"/>
              </a:lnSpc>
              <a:buFont typeface="Arial" panose="020B0604020202020204" pitchFamily="34" charset="0"/>
              <a:buChar char="•"/>
              <a:tabLst>
                <a:tab pos="296321" algn="l"/>
                <a:tab pos="592643" algn="l"/>
                <a:tab pos="888964" algn="l"/>
                <a:tab pos="1185286" algn="l"/>
                <a:tab pos="1481607" algn="l"/>
                <a:tab pos="1777929" algn="l"/>
                <a:tab pos="2074250" algn="l"/>
                <a:tab pos="2370572" algn="l"/>
                <a:tab pos="2666893" algn="l"/>
                <a:tab pos="2963215" algn="l"/>
                <a:tab pos="3259536" algn="l"/>
                <a:tab pos="3555858" algn="l"/>
              </a:tabLst>
            </a:pPr>
            <a:r>
              <a:rPr lang="en-US" sz="1000" dirty="0">
                <a:latin typeface="Arial" panose="020B0604020202020204" pitchFamily="34" charset="0"/>
                <a:ea typeface="IBM Plex Sans"/>
                <a:cs typeface="Arial" panose="020B0604020202020204" pitchFamily="34" charset="0"/>
                <a:sym typeface="IBM Plex Sans"/>
              </a:rPr>
              <a:t>Sunset 2FAaaS</a:t>
            </a:r>
          </a:p>
        </p:txBody>
      </p:sp>
    </p:spTree>
    <p:extLst>
      <p:ext uri="{BB962C8B-B14F-4D97-AF65-F5344CB8AC3E}">
        <p14:creationId xmlns:p14="http://schemas.microsoft.com/office/powerpoint/2010/main" val="2552394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9DD7A78-3F78-2544-8817-97CA1983F704}"/>
              </a:ext>
            </a:extLst>
          </p:cNvPr>
          <p:cNvSpPr>
            <a:spLocks noGrp="1"/>
          </p:cNvSpPr>
          <p:nvPr>
            <p:ph type="sldNum" sz="quarter" idx="12"/>
          </p:nvPr>
        </p:nvSpPr>
        <p:spPr/>
        <p:txBody>
          <a:bodyPr/>
          <a:lstStyle/>
          <a:p>
            <a:fld id="{BB55D76A-9B6E-CD41-ABBE-F6C938295BAD}" type="slidenum">
              <a:rPr lang="en-US" smtClean="0"/>
              <a:pPr/>
              <a:t>9</a:t>
            </a:fld>
            <a:endParaRPr lang="en-US" dirty="0"/>
          </a:p>
        </p:txBody>
      </p:sp>
      <p:sp>
        <p:nvSpPr>
          <p:cNvPr id="9" name="Text Placeholder 8">
            <a:extLst>
              <a:ext uri="{FF2B5EF4-FFF2-40B4-BE49-F238E27FC236}">
                <a16:creationId xmlns:a16="http://schemas.microsoft.com/office/drawing/2014/main" id="{6CB6114C-0FF0-7941-A6F7-685BCAD45910}"/>
              </a:ext>
            </a:extLst>
          </p:cNvPr>
          <p:cNvSpPr>
            <a:spLocks noGrp="1"/>
          </p:cNvSpPr>
          <p:nvPr>
            <p:ph type="body" sz="quarter" idx="14"/>
          </p:nvPr>
        </p:nvSpPr>
        <p:spPr/>
        <p:txBody>
          <a:bodyPr/>
          <a:lstStyle/>
          <a:p>
            <a:r>
              <a:rPr lang="en-US" dirty="0"/>
              <a:t>Backup</a:t>
            </a:r>
          </a:p>
        </p:txBody>
      </p:sp>
    </p:spTree>
    <p:extLst>
      <p:ext uri="{BB962C8B-B14F-4D97-AF65-F5344CB8AC3E}">
        <p14:creationId xmlns:p14="http://schemas.microsoft.com/office/powerpoint/2010/main" val="166714595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S_UNIQUEID" val="54111"/>
</p:tagLst>
</file>

<file path=ppt/theme/theme1.xml><?xml version="1.0" encoding="utf-8"?>
<a:theme xmlns:a="http://schemas.openxmlformats.org/drawingml/2006/main" name="NewCo Template">
  <a:themeElements>
    <a:clrScheme name="NewCO">
      <a:dk1>
        <a:srgbClr val="8D978B"/>
      </a:dk1>
      <a:lt1>
        <a:srgbClr val="FFFFFF"/>
      </a:lt1>
      <a:dk2>
        <a:srgbClr val="042315"/>
      </a:dk2>
      <a:lt2>
        <a:srgbClr val="2A494C"/>
      </a:lt2>
      <a:accent1>
        <a:srgbClr val="FF452D"/>
      </a:accent1>
      <a:accent2>
        <a:srgbClr val="A0948A"/>
      </a:accent2>
      <a:accent3>
        <a:srgbClr val="4CDD83"/>
      </a:accent3>
      <a:accent4>
        <a:srgbClr val="D7D4CE"/>
      </a:accent4>
      <a:accent5>
        <a:srgbClr val="8E968B"/>
      </a:accent5>
      <a:accent6>
        <a:srgbClr val="B9B9B9"/>
      </a:accent6>
      <a:hlink>
        <a:srgbClr val="8E978C"/>
      </a:hlink>
      <a:folHlink>
        <a:srgbClr val="BABABA"/>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lgn="l">
          <a:defRPr sz="1400" dirty="0">
            <a:solidFill>
              <a:schemeClr val="bg1"/>
            </a:solidFill>
            <a:latin typeface="Arial" panose="020B0604020202020204" pitchFamily="34" charset="0"/>
          </a:defRPr>
        </a:defPPr>
      </a:lstStyle>
    </a:txDef>
  </a:objectDefaults>
  <a:extraClrSchemeLst/>
  <a:extLst>
    <a:ext uri="{05A4C25C-085E-4340-85A3-A5531E510DB2}">
      <thm15:themeFamily xmlns:thm15="http://schemas.microsoft.com/office/thememl/2012/main" name="Kyndryl - PPT Template" id="{A04C76CF-2364-3445-BA3A-6DA308013438}" vid="{F78A631E-C55B-BB44-8E8C-928BF4DB0F9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50f29810-3274-4374-a061-681b8facd7d2">
      <UserInfo>
        <DisplayName>LF-Americas-NewBiz-IBM NewCo Members</DisplayName>
        <AccountId>7</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949EA88BF56DA4AAEB528D3E8CCB286" ma:contentTypeVersion="10" ma:contentTypeDescription="Create a new document." ma:contentTypeScope="" ma:versionID="f85145052a3f18cb2c800a53d799cae8">
  <xsd:schema xmlns:xsd="http://www.w3.org/2001/XMLSchema" xmlns:xs="http://www.w3.org/2001/XMLSchema" xmlns:p="http://schemas.microsoft.com/office/2006/metadata/properties" xmlns:ns2="80d62f26-4090-431c-97f9-fd57774cbf5f" xmlns:ns3="50f29810-3274-4374-a061-681b8facd7d2" targetNamespace="http://schemas.microsoft.com/office/2006/metadata/properties" ma:root="true" ma:fieldsID="61ab700fce966ad39d469bf170a4df24" ns2:_="" ns3:_="">
    <xsd:import namespace="80d62f26-4090-431c-97f9-fd57774cbf5f"/>
    <xsd:import namespace="50f29810-3274-4374-a061-681b8facd7d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0d62f26-4090-431c-97f9-fd57774cbf5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0f29810-3274-4374-a061-681b8facd7d2"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AC8E937-4CF1-428D-AE9A-6FF7182CED01}">
  <ds:schemaRefs>
    <ds:schemaRef ds:uri="http://schemas.microsoft.com/office/2006/metadata/properties"/>
    <ds:schemaRef ds:uri="http://purl.org/dc/dcmitype/"/>
    <ds:schemaRef ds:uri="http://www.w3.org/XML/1998/namespace"/>
    <ds:schemaRef ds:uri="http://schemas.microsoft.com/office/2006/documentManagement/types"/>
    <ds:schemaRef ds:uri="http://purl.org/dc/elements/1.1/"/>
    <ds:schemaRef ds:uri="http://purl.org/dc/terms/"/>
    <ds:schemaRef ds:uri="http://schemas.openxmlformats.org/package/2006/metadata/core-properties"/>
    <ds:schemaRef ds:uri="http://schemas.microsoft.com/office/infopath/2007/PartnerControls"/>
    <ds:schemaRef ds:uri="50f29810-3274-4374-a061-681b8facd7d2"/>
    <ds:schemaRef ds:uri="80d62f26-4090-431c-97f9-fd57774cbf5f"/>
  </ds:schemaRefs>
</ds:datastoreItem>
</file>

<file path=customXml/itemProps2.xml><?xml version="1.0" encoding="utf-8"?>
<ds:datastoreItem xmlns:ds="http://schemas.openxmlformats.org/officeDocument/2006/customXml" ds:itemID="{3D1F5DE1-AF70-41E9-A02F-B159F3CD5C62}">
  <ds:schemaRefs>
    <ds:schemaRef ds:uri="http://schemas.microsoft.com/sharepoint/v3/contenttype/forms"/>
  </ds:schemaRefs>
</ds:datastoreItem>
</file>

<file path=customXml/itemProps3.xml><?xml version="1.0" encoding="utf-8"?>
<ds:datastoreItem xmlns:ds="http://schemas.openxmlformats.org/officeDocument/2006/customXml" ds:itemID="{2C5C8AB3-4024-4A60-86BE-784F0AC83505}">
  <ds:schemaRefs>
    <ds:schemaRef ds:uri="50f29810-3274-4374-a061-681b8facd7d2"/>
    <ds:schemaRef ds:uri="80d62f26-4090-431c-97f9-fd57774cbf5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NewCo Template</Template>
  <TotalTime>16021</TotalTime>
  <Words>894</Words>
  <Application>Microsoft Macintosh PowerPoint</Application>
  <PresentationFormat>Widescreen</PresentationFormat>
  <Paragraphs>129</Paragraphs>
  <Slides>10</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Arial Regular</vt:lpstr>
      <vt:lpstr>Calibri</vt:lpstr>
      <vt:lpstr>IBM Plex Sans</vt:lpstr>
      <vt:lpstr>TWK Everett</vt:lpstr>
      <vt:lpstr>TWK Everett Ultralight</vt:lpstr>
      <vt:lpstr>Wingdings</vt:lpstr>
      <vt:lpstr>NewCo Template</vt:lpstr>
      <vt:lpstr>Identity and Access Management Transformation </vt:lpstr>
      <vt:lpstr>PowerPoint Presentation</vt:lpstr>
      <vt:lpstr>PowerPoint Presentation</vt:lpstr>
      <vt:lpstr>PowerPoint Presentation</vt:lpstr>
      <vt:lpstr>PowerPoint Presentation</vt:lpstr>
      <vt:lpstr>PowerPoint Presentation</vt:lpstr>
      <vt:lpstr>PowerPoint Presentation</vt:lpstr>
      <vt:lpstr>Okta Transformation Roadmap Updated 03/28/22</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title</dc:title>
  <dc:creator>Adriana Aluia</dc:creator>
  <cp:lastModifiedBy>John Moore</cp:lastModifiedBy>
  <cp:revision>52</cp:revision>
  <dcterms:created xsi:type="dcterms:W3CDTF">2021-09-23T19:16:56Z</dcterms:created>
  <dcterms:modified xsi:type="dcterms:W3CDTF">2022-03-28T19:33:29Z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0x010100A949EA88BF56DA4AAEB528D3E8CCB286</vt:lpwstr>
  </property>
</Properties>
</file>