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13D94-0FF6-4255-96F2-956CEF437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EB7601-1C38-4638-B3DD-A4F314260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822FC-0E6C-43A2-A2A0-D00506A3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4973-B529-4D79-9BB4-F378503A0545}" type="datetimeFigureOut">
              <a:rPr lang="en-CH" smtClean="0"/>
              <a:t>28/04/2022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EDDC9-E3A9-4F34-A697-CFC3CC01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E0E97-C5D1-4685-91A6-395410D1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6068-B1A0-4157-8F08-1E4118E7457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6041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6BDC-5336-4BB1-9523-1B00D8A6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55448-7E36-4A8B-A187-408320F7D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5816F-3EC1-449E-AAAF-E7D33A31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4973-B529-4D79-9BB4-F378503A0545}" type="datetimeFigureOut">
              <a:rPr lang="en-CH" smtClean="0"/>
              <a:t>28/04/2022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4E62E-4947-4284-A78C-03DBBA044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2F6FF-CEEF-4554-985F-9B98B7E34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6068-B1A0-4157-8F08-1E4118E7457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3014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9AF75E-74AD-4063-852F-5CFF0558C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317D0-F5A6-4D7A-804F-F999BF2A2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A8AC-7D90-41DB-9658-3298BF99E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4973-B529-4D79-9BB4-F378503A0545}" type="datetimeFigureOut">
              <a:rPr lang="en-CH" smtClean="0"/>
              <a:t>28/04/2022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CFBBE-7A8E-4F1D-9DFC-F678B26C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72BA8-AE32-4120-917C-AA23AF47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6068-B1A0-4157-8F08-1E4118E7457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9298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61A5C-A607-4429-937E-BE98FFA3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A347A-DAC3-4D4F-AA93-41678CD8D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FFEEC-00F0-4B48-9C15-51D3EDC4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4973-B529-4D79-9BB4-F378503A0545}" type="datetimeFigureOut">
              <a:rPr lang="en-CH" smtClean="0"/>
              <a:t>28/04/2022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443E7-C67A-4083-998D-4D27EA43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7A01C-FBAE-4238-8321-811F45D26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6068-B1A0-4157-8F08-1E4118E7457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075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4965-1DBF-4181-9D27-CA4944F86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15828-C80C-4925-B1DF-81DD0E3C8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EDAB2-91DF-4FCA-BD6C-BBA8A54B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4973-B529-4D79-9BB4-F378503A0545}" type="datetimeFigureOut">
              <a:rPr lang="en-CH" smtClean="0"/>
              <a:t>28/04/2022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E92F-8DE7-4153-9531-3101B3D7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14D02-6AFA-4A61-AB1E-5CE253AB4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6068-B1A0-4157-8F08-1E4118E7457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60481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2DF03-7435-40CB-A100-CF941572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9DFF5-7A4F-4EF5-833C-5D9CCD4D9E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9E8D0-58D3-4DE9-8940-72439C75C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B17B16-A795-4BBA-BF3A-3BF71980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4973-B529-4D79-9BB4-F378503A0545}" type="datetimeFigureOut">
              <a:rPr lang="en-CH" smtClean="0"/>
              <a:t>28/04/2022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CE540-7FDB-45EB-80E6-7B1A27BB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4938A-A01E-4638-9CD4-9D9B0E2D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6068-B1A0-4157-8F08-1E4118E7457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9630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74953-325B-4E83-9B9B-AB9CB7BB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FD1D5C-A470-4536-934B-21A5498E7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6C4E4-A35B-498C-A44E-7BFC166E6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FF864-F1C1-4E7B-85A4-F0151E2EEE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669E9-5D72-4E6B-9E31-EE3B3F007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CFE83D-D308-444E-8FA0-57707C703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4973-B529-4D79-9BB4-F378503A0545}" type="datetimeFigureOut">
              <a:rPr lang="en-CH" smtClean="0"/>
              <a:t>28/04/2022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C1E57-173F-4633-84BF-C6286DE2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D6525-4B81-48A1-91EA-C6F6740F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6068-B1A0-4157-8F08-1E4118E7457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44049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13D1C-0629-4AFC-ABAB-3B28CCFF8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CD499-DE22-4290-B0F9-FBC5B2BD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4973-B529-4D79-9BB4-F378503A0545}" type="datetimeFigureOut">
              <a:rPr lang="en-CH" smtClean="0"/>
              <a:t>28/04/2022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E15A8-3F43-4BE9-87C5-2E5AFC1E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96B2E-7F53-426C-A3B5-CF456EC7C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6068-B1A0-4157-8F08-1E4118E7457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5131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1E091-C294-4D3F-9B37-DF7C299C4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4973-B529-4D79-9BB4-F378503A0545}" type="datetimeFigureOut">
              <a:rPr lang="en-CH" smtClean="0"/>
              <a:t>28/04/2022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47D215-6331-4A73-A04A-19AD24F2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EC337-4DEB-46D7-88A9-34C980CC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6068-B1A0-4157-8F08-1E4118E7457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6394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485B4-2015-4089-95B9-7E6541502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90AA-D745-4CF4-8D0A-5DC15DC5F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A180D-B5BC-4CFD-95E4-D4A1116DC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E0EB1E-B470-432A-BE28-B905D3A94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4973-B529-4D79-9BB4-F378503A0545}" type="datetimeFigureOut">
              <a:rPr lang="en-CH" smtClean="0"/>
              <a:t>28/04/2022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F8F64-BBA4-43CF-9A61-92C5CE46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CDF39-574E-433C-B1A1-48BBF7A6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6068-B1A0-4157-8F08-1E4118E7457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2197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B2D47-78BE-4F9F-B598-886B97F30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859785-6FA6-4131-880B-0E461790F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9B4DC-FEBA-42A9-9D33-6CBAE0CB72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9BBD2-7235-4344-B1CC-7E78D31E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F4973-B529-4D79-9BB4-F378503A0545}" type="datetimeFigureOut">
              <a:rPr lang="en-CH" smtClean="0"/>
              <a:t>28/04/2022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D2644-34EA-4BD6-81E4-D706A08D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F93ACC-E0A3-44F8-9F25-4F077B11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76068-B1A0-4157-8F08-1E4118E7457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4947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727FF-D3F8-4023-836F-FDAE9887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331CD-2361-4ABB-BA4B-4DF17C669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11B38-1164-417F-93DE-A48AF7F40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F4973-B529-4D79-9BB4-F378503A0545}" type="datetimeFigureOut">
              <a:rPr lang="en-CH" smtClean="0"/>
              <a:t>28/04/2022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33D16-2037-43FD-8AED-0AE92D47C9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F6DEF-93CD-46CD-B97A-328731BB8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76068-B1A0-4157-8F08-1E4118E7457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49277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4C26E12-4E6D-406C-9055-EF626A538E83}"/>
              </a:ext>
            </a:extLst>
          </p:cNvPr>
          <p:cNvSpPr/>
          <p:nvPr/>
        </p:nvSpPr>
        <p:spPr>
          <a:xfrm>
            <a:off x="563163" y="1268693"/>
            <a:ext cx="2836677" cy="83573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OSNI (SR)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8C6CF3-6B45-4231-AF1C-C46A3CE20D1D}"/>
              </a:ext>
            </a:extLst>
          </p:cNvPr>
          <p:cNvSpPr/>
          <p:nvPr/>
        </p:nvSpPr>
        <p:spPr>
          <a:xfrm>
            <a:off x="4078649" y="1219571"/>
            <a:ext cx="2961113" cy="95317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BSNI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0EB40E-EA5B-439F-9EC3-B794DC965C1A}"/>
              </a:ext>
            </a:extLst>
          </p:cNvPr>
          <p:cNvSpPr/>
          <p:nvPr/>
        </p:nvSpPr>
        <p:spPr>
          <a:xfrm>
            <a:off x="8058027" y="1219571"/>
            <a:ext cx="2961113" cy="95317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BCV</a:t>
            </a:r>
            <a:endParaRPr lang="en-CH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6A6C9A-2AE6-440C-A7A6-84E6F16678DF}"/>
              </a:ext>
            </a:extLst>
          </p:cNvPr>
          <p:cNvSpPr/>
          <p:nvPr/>
        </p:nvSpPr>
        <p:spPr>
          <a:xfrm>
            <a:off x="3576853" y="1190952"/>
            <a:ext cx="320381" cy="105384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FW</a:t>
            </a:r>
            <a:endParaRPr lang="en-CH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116E01-F014-4916-816C-27FF90F96D99}"/>
              </a:ext>
            </a:extLst>
          </p:cNvPr>
          <p:cNvSpPr/>
          <p:nvPr/>
        </p:nvSpPr>
        <p:spPr>
          <a:xfrm>
            <a:off x="7348655" y="1169237"/>
            <a:ext cx="320381" cy="1053846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FW</a:t>
            </a:r>
            <a:endParaRPr lang="en-CH" sz="1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DD4231-00A1-406D-8D8C-EFA13C27CE98}"/>
              </a:ext>
            </a:extLst>
          </p:cNvPr>
          <p:cNvSpPr/>
          <p:nvPr/>
        </p:nvSpPr>
        <p:spPr>
          <a:xfrm>
            <a:off x="10125512" y="1696160"/>
            <a:ext cx="494950" cy="348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AD</a:t>
            </a:r>
            <a:endParaRPr lang="en-CH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2209D0-A8DD-4223-9DE3-D2B9DCFD351F}"/>
              </a:ext>
            </a:extLst>
          </p:cNvPr>
          <p:cNvSpPr/>
          <p:nvPr/>
        </p:nvSpPr>
        <p:spPr>
          <a:xfrm>
            <a:off x="8212922" y="1248747"/>
            <a:ext cx="1097560" cy="4474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Stepping</a:t>
            </a:r>
            <a:br>
              <a:rPr lang="en-GB" dirty="0"/>
            </a:br>
            <a:r>
              <a:rPr lang="en-GB" dirty="0"/>
              <a:t>Stone</a:t>
            </a:r>
            <a:endParaRPr lang="en-CH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D2F72B-7A30-4C86-8CF2-CB8DF11EC0E5}"/>
              </a:ext>
            </a:extLst>
          </p:cNvPr>
          <p:cNvSpPr/>
          <p:nvPr/>
        </p:nvSpPr>
        <p:spPr>
          <a:xfrm>
            <a:off x="6096000" y="1459684"/>
            <a:ext cx="732639" cy="3523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Radix</a:t>
            </a:r>
            <a:endParaRPr lang="en-C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5122EF-8903-4F47-8FA4-78D4E8B0BF4E}"/>
              </a:ext>
            </a:extLst>
          </p:cNvPr>
          <p:cNvSpPr/>
          <p:nvPr/>
        </p:nvSpPr>
        <p:spPr>
          <a:xfrm>
            <a:off x="4639111" y="1219571"/>
            <a:ext cx="1006679" cy="352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SIBWI332 Linux </a:t>
            </a:r>
            <a:r>
              <a:rPr lang="en-GB" sz="1000" dirty="0" err="1"/>
              <a:t>Toolserver</a:t>
            </a:r>
            <a:endParaRPr lang="en-CH" sz="1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5E4ED36-1FAA-406D-AE17-E329F369BED2}"/>
              </a:ext>
            </a:extLst>
          </p:cNvPr>
          <p:cNvSpPr/>
          <p:nvPr/>
        </p:nvSpPr>
        <p:spPr>
          <a:xfrm>
            <a:off x="9917336" y="1045499"/>
            <a:ext cx="954796" cy="348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Vcenter</a:t>
            </a:r>
            <a:endParaRPr lang="en-CH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F5841F-7AFF-4675-B728-0D6E51D3C92F}"/>
              </a:ext>
            </a:extLst>
          </p:cNvPr>
          <p:cNvSpPr/>
          <p:nvPr/>
        </p:nvSpPr>
        <p:spPr>
          <a:xfrm>
            <a:off x="4785617" y="1908867"/>
            <a:ext cx="465891" cy="35233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ICD</a:t>
            </a:r>
            <a:endParaRPr lang="en-CH" sz="10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0E13C5-B900-4541-A9DB-94849FE3330C}"/>
              </a:ext>
            </a:extLst>
          </p:cNvPr>
          <p:cNvCxnSpPr>
            <a:stCxn id="4" idx="6"/>
            <a:endCxn id="8" idx="1"/>
          </p:cNvCxnSpPr>
          <p:nvPr/>
        </p:nvCxnSpPr>
        <p:spPr>
          <a:xfrm>
            <a:off x="3399840" y="1686559"/>
            <a:ext cx="177013" cy="31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E43A01-E407-485F-B521-769A5824F883}"/>
              </a:ext>
            </a:extLst>
          </p:cNvPr>
          <p:cNvCxnSpPr>
            <a:stCxn id="8" idx="3"/>
            <a:endCxn id="5" idx="2"/>
          </p:cNvCxnSpPr>
          <p:nvPr/>
        </p:nvCxnSpPr>
        <p:spPr>
          <a:xfrm flipV="1">
            <a:off x="3897234" y="1696161"/>
            <a:ext cx="181415" cy="217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3D4F8C-C69B-4BA2-946B-7DEE8D08565E}"/>
              </a:ext>
            </a:extLst>
          </p:cNvPr>
          <p:cNvCxnSpPr>
            <a:stCxn id="9" idx="3"/>
            <a:endCxn id="7" idx="2"/>
          </p:cNvCxnSpPr>
          <p:nvPr/>
        </p:nvCxnSpPr>
        <p:spPr>
          <a:xfrm>
            <a:off x="7669036" y="1696160"/>
            <a:ext cx="38899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611047-6324-41B5-B875-C7D76FE5F686}"/>
              </a:ext>
            </a:extLst>
          </p:cNvPr>
          <p:cNvCxnSpPr>
            <a:stCxn id="9" idx="1"/>
            <a:endCxn id="5" idx="6"/>
          </p:cNvCxnSpPr>
          <p:nvPr/>
        </p:nvCxnSpPr>
        <p:spPr>
          <a:xfrm flipH="1">
            <a:off x="7039762" y="1696160"/>
            <a:ext cx="30889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A776122-5B60-4F52-9791-25B27E156E11}"/>
              </a:ext>
            </a:extLst>
          </p:cNvPr>
          <p:cNvSpPr/>
          <p:nvPr/>
        </p:nvSpPr>
        <p:spPr>
          <a:xfrm>
            <a:off x="1510616" y="1169237"/>
            <a:ext cx="732639" cy="3523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Radix</a:t>
            </a:r>
            <a:endParaRPr lang="en-CH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BA541F4-6986-43C5-93BE-5FAFABFA5970}"/>
              </a:ext>
            </a:extLst>
          </p:cNvPr>
          <p:cNvSpPr/>
          <p:nvPr/>
        </p:nvSpPr>
        <p:spPr>
          <a:xfrm>
            <a:off x="3745784" y="3548543"/>
            <a:ext cx="3837864" cy="113670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Azure</a:t>
            </a:r>
            <a:endParaRPr lang="en-CH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E801D8-3E04-45A1-82F2-9D812FA5E93A}"/>
              </a:ext>
            </a:extLst>
          </p:cNvPr>
          <p:cNvCxnSpPr>
            <a:stCxn id="36" idx="7"/>
            <a:endCxn id="9" idx="2"/>
          </p:cNvCxnSpPr>
          <p:nvPr/>
        </p:nvCxnSpPr>
        <p:spPr>
          <a:xfrm flipV="1">
            <a:off x="7021606" y="2223083"/>
            <a:ext cx="487240" cy="14919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3CF9931-35B5-4D47-8694-44116461D8E8}"/>
              </a:ext>
            </a:extLst>
          </p:cNvPr>
          <p:cNvSpPr/>
          <p:nvPr/>
        </p:nvSpPr>
        <p:spPr>
          <a:xfrm>
            <a:off x="390686" y="3275007"/>
            <a:ext cx="2239860" cy="129899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Internet</a:t>
            </a:r>
            <a:endParaRPr lang="en-CH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BF731E6-3288-432D-B1EB-943A7EF7B0DD}"/>
              </a:ext>
            </a:extLst>
          </p:cNvPr>
          <p:cNvSpPr/>
          <p:nvPr/>
        </p:nvSpPr>
        <p:spPr>
          <a:xfrm>
            <a:off x="2320954" y="2599977"/>
            <a:ext cx="1234283" cy="199937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VPN</a:t>
            </a:r>
            <a:endParaRPr lang="en-CH" sz="10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AB9A19D-6264-447B-A723-860378CDF89D}"/>
              </a:ext>
            </a:extLst>
          </p:cNvPr>
          <p:cNvCxnSpPr>
            <a:cxnSpLocks/>
          </p:cNvCxnSpPr>
          <p:nvPr/>
        </p:nvCxnSpPr>
        <p:spPr>
          <a:xfrm flipV="1">
            <a:off x="1832318" y="2799914"/>
            <a:ext cx="919271" cy="495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3D0C24-EBFB-43A1-9F5E-E1EF44618326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938096" y="2124884"/>
            <a:ext cx="635424" cy="475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2858383-42F0-49C3-8A85-F7C918642DE1}"/>
              </a:ext>
            </a:extLst>
          </p:cNvPr>
          <p:cNvCxnSpPr>
            <a:stCxn id="8" idx="2"/>
            <a:endCxn id="36" idx="1"/>
          </p:cNvCxnSpPr>
          <p:nvPr/>
        </p:nvCxnSpPr>
        <p:spPr>
          <a:xfrm>
            <a:off x="3737044" y="2244798"/>
            <a:ext cx="570782" cy="1470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A169AC11-A696-43F9-857C-F2995097DEC9}"/>
              </a:ext>
            </a:extLst>
          </p:cNvPr>
          <p:cNvSpPr/>
          <p:nvPr/>
        </p:nvSpPr>
        <p:spPr>
          <a:xfrm>
            <a:off x="5854118" y="3498210"/>
            <a:ext cx="732639" cy="3523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Radix</a:t>
            </a:r>
            <a:endParaRPr lang="en-CH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3491551-5474-4F75-ACF0-699D015E3F15}"/>
              </a:ext>
            </a:extLst>
          </p:cNvPr>
          <p:cNvSpPr/>
          <p:nvPr/>
        </p:nvSpPr>
        <p:spPr>
          <a:xfrm>
            <a:off x="1107346" y="4117904"/>
            <a:ext cx="1318247" cy="34814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ServiceNow</a:t>
            </a:r>
            <a:endParaRPr lang="en-CH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226A215-ED1C-4D51-A221-3FEC974454E5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2608529" y="4004053"/>
            <a:ext cx="1137255" cy="1128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6412FA78-3A34-461E-AF57-8DCDB5708733}"/>
              </a:ext>
            </a:extLst>
          </p:cNvPr>
          <p:cNvSpPr/>
          <p:nvPr/>
        </p:nvSpPr>
        <p:spPr>
          <a:xfrm>
            <a:off x="2902261" y="3589971"/>
            <a:ext cx="570782" cy="113670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VPN with 2FA</a:t>
            </a:r>
            <a:endParaRPr lang="en-CH" sz="1000" dirty="0"/>
          </a:p>
        </p:txBody>
      </p:sp>
    </p:spTree>
    <p:extLst>
      <p:ext uri="{BB962C8B-B14F-4D97-AF65-F5344CB8AC3E}">
        <p14:creationId xmlns:p14="http://schemas.microsoft.com/office/powerpoint/2010/main" val="11892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Hamel</dc:creator>
  <cp:lastModifiedBy>Jens Hamel</cp:lastModifiedBy>
  <cp:revision>2</cp:revision>
  <dcterms:created xsi:type="dcterms:W3CDTF">2022-04-28T08:30:40Z</dcterms:created>
  <dcterms:modified xsi:type="dcterms:W3CDTF">2022-04-28T09:57:37Z</dcterms:modified>
</cp:coreProperties>
</file>