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2FEF7-655A-4BF8-BE9E-22D826E46C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F7839C-3D4E-442D-8C0F-F6BF4A2D50F8}">
      <dgm:prSet/>
      <dgm:spPr/>
      <dgm:t>
        <a:bodyPr/>
        <a:lstStyle/>
        <a:p>
          <a:pPr>
            <a:defRPr cap="all"/>
          </a:pPr>
          <a:r>
            <a:rPr lang="en-US"/>
            <a:t>Get player feedback and iterate</a:t>
          </a:r>
        </a:p>
      </dgm:t>
    </dgm:pt>
    <dgm:pt modelId="{1464868F-B527-4356-8F60-649CC9565A61}" type="parTrans" cxnId="{0354F20A-5CCD-4018-B4B6-A1745B2B599C}">
      <dgm:prSet/>
      <dgm:spPr/>
      <dgm:t>
        <a:bodyPr/>
        <a:lstStyle/>
        <a:p>
          <a:endParaRPr lang="en-US"/>
        </a:p>
      </dgm:t>
    </dgm:pt>
    <dgm:pt modelId="{59CE66F8-66A5-4E7E-A196-8EF3B59F2EEA}" type="sibTrans" cxnId="{0354F20A-5CCD-4018-B4B6-A1745B2B599C}">
      <dgm:prSet/>
      <dgm:spPr/>
      <dgm:t>
        <a:bodyPr/>
        <a:lstStyle/>
        <a:p>
          <a:endParaRPr lang="en-US"/>
        </a:p>
      </dgm:t>
    </dgm:pt>
    <dgm:pt modelId="{A7C15E81-A688-49E7-970B-DAB523519874}">
      <dgm:prSet/>
      <dgm:spPr/>
      <dgm:t>
        <a:bodyPr/>
        <a:lstStyle/>
        <a:p>
          <a:pPr>
            <a:defRPr cap="all"/>
          </a:pPr>
          <a:r>
            <a:rPr lang="en-US"/>
            <a:t>Choose target words based on difficulty</a:t>
          </a:r>
        </a:p>
      </dgm:t>
    </dgm:pt>
    <dgm:pt modelId="{F47991D1-2F28-46F6-BC25-F955335BC036}" type="parTrans" cxnId="{95E3C5A0-778F-4DD8-BD6A-54AD889221DA}">
      <dgm:prSet/>
      <dgm:spPr/>
      <dgm:t>
        <a:bodyPr/>
        <a:lstStyle/>
        <a:p>
          <a:endParaRPr lang="en-US"/>
        </a:p>
      </dgm:t>
    </dgm:pt>
    <dgm:pt modelId="{AA7C4E36-CDA2-4179-9267-68BED847AA71}" type="sibTrans" cxnId="{95E3C5A0-778F-4DD8-BD6A-54AD889221DA}">
      <dgm:prSet/>
      <dgm:spPr/>
      <dgm:t>
        <a:bodyPr/>
        <a:lstStyle/>
        <a:p>
          <a:endParaRPr lang="en-US"/>
        </a:p>
      </dgm:t>
    </dgm:pt>
    <dgm:pt modelId="{9AE77C42-5836-40E5-853E-AC2C5BD698D0}">
      <dgm:prSet/>
      <dgm:spPr/>
      <dgm:t>
        <a:bodyPr/>
        <a:lstStyle/>
        <a:p>
          <a:pPr>
            <a:defRPr cap="all"/>
          </a:pPr>
          <a:r>
            <a:rPr lang="en-US"/>
            <a:t>Collect player data to create a model for typing difficulty of a word</a:t>
          </a:r>
        </a:p>
      </dgm:t>
    </dgm:pt>
    <dgm:pt modelId="{226CCAEA-32BC-40C2-8BEA-C6C25D948C3A}" type="parTrans" cxnId="{ECFE210B-4380-4D95-920B-163E7D7C6485}">
      <dgm:prSet/>
      <dgm:spPr/>
      <dgm:t>
        <a:bodyPr/>
        <a:lstStyle/>
        <a:p>
          <a:endParaRPr lang="en-US"/>
        </a:p>
      </dgm:t>
    </dgm:pt>
    <dgm:pt modelId="{AB827C93-E160-438E-8ECA-00CBA9BCACB1}" type="sibTrans" cxnId="{ECFE210B-4380-4D95-920B-163E7D7C6485}">
      <dgm:prSet/>
      <dgm:spPr/>
      <dgm:t>
        <a:bodyPr/>
        <a:lstStyle/>
        <a:p>
          <a:endParaRPr lang="en-US"/>
        </a:p>
      </dgm:t>
    </dgm:pt>
    <dgm:pt modelId="{D8D0A885-6480-40D0-80B3-6066175D2AD2}">
      <dgm:prSet/>
      <dgm:spPr/>
      <dgm:t>
        <a:bodyPr/>
        <a:lstStyle/>
        <a:p>
          <a:pPr>
            <a:defRPr cap="all"/>
          </a:pPr>
          <a:r>
            <a:rPr lang="en-US"/>
            <a:t>More levels, tutorial, game balance</a:t>
          </a:r>
        </a:p>
      </dgm:t>
    </dgm:pt>
    <dgm:pt modelId="{F9DA6CF2-CDCC-42C0-95C9-AC130A11139A}" type="parTrans" cxnId="{E04D4CCB-8EFA-4CA6-8681-6926ADB34517}">
      <dgm:prSet/>
      <dgm:spPr/>
      <dgm:t>
        <a:bodyPr/>
        <a:lstStyle/>
        <a:p>
          <a:endParaRPr lang="en-US"/>
        </a:p>
      </dgm:t>
    </dgm:pt>
    <dgm:pt modelId="{98A55231-386F-4445-BBA5-8D9242F6CFA4}" type="sibTrans" cxnId="{E04D4CCB-8EFA-4CA6-8681-6926ADB34517}">
      <dgm:prSet/>
      <dgm:spPr/>
      <dgm:t>
        <a:bodyPr/>
        <a:lstStyle/>
        <a:p>
          <a:endParaRPr lang="en-US"/>
        </a:p>
      </dgm:t>
    </dgm:pt>
    <dgm:pt modelId="{56F6D752-30F9-4603-80E6-CE286512636A}" type="pres">
      <dgm:prSet presAssocID="{3842FEF7-655A-4BF8-BE9E-22D826E46C55}" presName="root" presStyleCnt="0">
        <dgm:presLayoutVars>
          <dgm:dir/>
          <dgm:resizeHandles val="exact"/>
        </dgm:presLayoutVars>
      </dgm:prSet>
      <dgm:spPr/>
    </dgm:pt>
    <dgm:pt modelId="{5AF302DF-A13F-4436-9AA7-F40C75071245}" type="pres">
      <dgm:prSet presAssocID="{28F7839C-3D4E-442D-8C0F-F6BF4A2D50F8}" presName="compNode" presStyleCnt="0"/>
      <dgm:spPr/>
    </dgm:pt>
    <dgm:pt modelId="{B747F0B4-CE73-4C49-A975-EEBCCF1E6F64}" type="pres">
      <dgm:prSet presAssocID="{28F7839C-3D4E-442D-8C0F-F6BF4A2D50F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4C6BFD-FD63-47D6-B9C0-D3789F513072}" type="pres">
      <dgm:prSet presAssocID="{28F7839C-3D4E-442D-8C0F-F6BF4A2D50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100243B-BA61-4C5C-A573-C74DB0F467D7}" type="pres">
      <dgm:prSet presAssocID="{28F7839C-3D4E-442D-8C0F-F6BF4A2D50F8}" presName="spaceRect" presStyleCnt="0"/>
      <dgm:spPr/>
    </dgm:pt>
    <dgm:pt modelId="{8BEC215F-0313-4810-B6AC-09EA94088726}" type="pres">
      <dgm:prSet presAssocID="{28F7839C-3D4E-442D-8C0F-F6BF4A2D50F8}" presName="textRect" presStyleLbl="revTx" presStyleIdx="0" presStyleCnt="4">
        <dgm:presLayoutVars>
          <dgm:chMax val="1"/>
          <dgm:chPref val="1"/>
        </dgm:presLayoutVars>
      </dgm:prSet>
      <dgm:spPr/>
    </dgm:pt>
    <dgm:pt modelId="{F30C4C81-DB06-411F-8F5C-802C79EF227A}" type="pres">
      <dgm:prSet presAssocID="{59CE66F8-66A5-4E7E-A196-8EF3B59F2EEA}" presName="sibTrans" presStyleCnt="0"/>
      <dgm:spPr/>
    </dgm:pt>
    <dgm:pt modelId="{6D75A870-1982-4CB7-BC99-4F3552104C61}" type="pres">
      <dgm:prSet presAssocID="{A7C15E81-A688-49E7-970B-DAB523519874}" presName="compNode" presStyleCnt="0"/>
      <dgm:spPr/>
    </dgm:pt>
    <dgm:pt modelId="{87874EAF-3BB1-470A-BBE7-47E4954AF215}" type="pres">
      <dgm:prSet presAssocID="{A7C15E81-A688-49E7-970B-DAB52351987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347EBB-93C6-4B9D-821B-A549A6C8ABEF}" type="pres">
      <dgm:prSet presAssocID="{A7C15E81-A688-49E7-970B-DAB5235198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48B8714-184E-4949-898E-60E5E2D059D2}" type="pres">
      <dgm:prSet presAssocID="{A7C15E81-A688-49E7-970B-DAB523519874}" presName="spaceRect" presStyleCnt="0"/>
      <dgm:spPr/>
    </dgm:pt>
    <dgm:pt modelId="{DC48335B-23E4-4D7A-B0C3-026180350A3C}" type="pres">
      <dgm:prSet presAssocID="{A7C15E81-A688-49E7-970B-DAB523519874}" presName="textRect" presStyleLbl="revTx" presStyleIdx="1" presStyleCnt="4">
        <dgm:presLayoutVars>
          <dgm:chMax val="1"/>
          <dgm:chPref val="1"/>
        </dgm:presLayoutVars>
      </dgm:prSet>
      <dgm:spPr/>
    </dgm:pt>
    <dgm:pt modelId="{00848EEC-152C-43A5-BFDA-4066F3E9AD88}" type="pres">
      <dgm:prSet presAssocID="{AA7C4E36-CDA2-4179-9267-68BED847AA71}" presName="sibTrans" presStyleCnt="0"/>
      <dgm:spPr/>
    </dgm:pt>
    <dgm:pt modelId="{21E445CA-9B4F-4D77-90C8-A9B6CF900C6E}" type="pres">
      <dgm:prSet presAssocID="{9AE77C42-5836-40E5-853E-AC2C5BD698D0}" presName="compNode" presStyleCnt="0"/>
      <dgm:spPr/>
    </dgm:pt>
    <dgm:pt modelId="{749805F0-F511-4F44-883B-62CB6CE68EF2}" type="pres">
      <dgm:prSet presAssocID="{9AE77C42-5836-40E5-853E-AC2C5BD698D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DDBA2E4-2BDB-4CE4-9737-6D3E65CC2438}" type="pres">
      <dgm:prSet presAssocID="{9AE77C42-5836-40E5-853E-AC2C5BD698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3CD8FA-5FFE-4199-92B0-E3ACDEFF25E8}" type="pres">
      <dgm:prSet presAssocID="{9AE77C42-5836-40E5-853E-AC2C5BD698D0}" presName="spaceRect" presStyleCnt="0"/>
      <dgm:spPr/>
    </dgm:pt>
    <dgm:pt modelId="{41AF6E15-F511-4512-A4D4-B89B436487C9}" type="pres">
      <dgm:prSet presAssocID="{9AE77C42-5836-40E5-853E-AC2C5BD698D0}" presName="textRect" presStyleLbl="revTx" presStyleIdx="2" presStyleCnt="4">
        <dgm:presLayoutVars>
          <dgm:chMax val="1"/>
          <dgm:chPref val="1"/>
        </dgm:presLayoutVars>
      </dgm:prSet>
      <dgm:spPr/>
    </dgm:pt>
    <dgm:pt modelId="{3E1412DA-DFB4-4DA8-B6E6-5BBEAB28FB17}" type="pres">
      <dgm:prSet presAssocID="{AB827C93-E160-438E-8ECA-00CBA9BCACB1}" presName="sibTrans" presStyleCnt="0"/>
      <dgm:spPr/>
    </dgm:pt>
    <dgm:pt modelId="{37CB0BA4-6350-4B0E-81D7-50DCAE777181}" type="pres">
      <dgm:prSet presAssocID="{D8D0A885-6480-40D0-80B3-6066175D2AD2}" presName="compNode" presStyleCnt="0"/>
      <dgm:spPr/>
    </dgm:pt>
    <dgm:pt modelId="{BEC038F9-D847-4E47-B1ED-1FCDA16B721B}" type="pres">
      <dgm:prSet presAssocID="{D8D0A885-6480-40D0-80B3-6066175D2AD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9D2E396-16E3-4BC4-93FB-8E03DFC34E30}" type="pres">
      <dgm:prSet presAssocID="{D8D0A885-6480-40D0-80B3-6066175D2A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C4277C0E-0F0F-4BDD-8B7B-777C1FB03493}" type="pres">
      <dgm:prSet presAssocID="{D8D0A885-6480-40D0-80B3-6066175D2AD2}" presName="spaceRect" presStyleCnt="0"/>
      <dgm:spPr/>
    </dgm:pt>
    <dgm:pt modelId="{30F82D2D-92D1-4987-AF7D-EEC9AF888545}" type="pres">
      <dgm:prSet presAssocID="{D8D0A885-6480-40D0-80B3-6066175D2A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D38E503-30BF-4648-B16C-94232ED31356}" type="presOf" srcId="{3842FEF7-655A-4BF8-BE9E-22D826E46C55}" destId="{56F6D752-30F9-4603-80E6-CE286512636A}" srcOrd="0" destOrd="0" presId="urn:microsoft.com/office/officeart/2018/5/layout/IconLeafLabelList"/>
    <dgm:cxn modelId="{02157205-3B66-4FCC-9C2C-ED2EF6405140}" type="presOf" srcId="{D8D0A885-6480-40D0-80B3-6066175D2AD2}" destId="{30F82D2D-92D1-4987-AF7D-EEC9AF888545}" srcOrd="0" destOrd="0" presId="urn:microsoft.com/office/officeart/2018/5/layout/IconLeafLabelList"/>
    <dgm:cxn modelId="{0354F20A-5CCD-4018-B4B6-A1745B2B599C}" srcId="{3842FEF7-655A-4BF8-BE9E-22D826E46C55}" destId="{28F7839C-3D4E-442D-8C0F-F6BF4A2D50F8}" srcOrd="0" destOrd="0" parTransId="{1464868F-B527-4356-8F60-649CC9565A61}" sibTransId="{59CE66F8-66A5-4E7E-A196-8EF3B59F2EEA}"/>
    <dgm:cxn modelId="{ECFE210B-4380-4D95-920B-163E7D7C6485}" srcId="{3842FEF7-655A-4BF8-BE9E-22D826E46C55}" destId="{9AE77C42-5836-40E5-853E-AC2C5BD698D0}" srcOrd="2" destOrd="0" parTransId="{226CCAEA-32BC-40C2-8BEA-C6C25D948C3A}" sibTransId="{AB827C93-E160-438E-8ECA-00CBA9BCACB1}"/>
    <dgm:cxn modelId="{EB0DD930-1A90-4ADD-885C-072712BC5BFD}" type="presOf" srcId="{28F7839C-3D4E-442D-8C0F-F6BF4A2D50F8}" destId="{8BEC215F-0313-4810-B6AC-09EA94088726}" srcOrd="0" destOrd="0" presId="urn:microsoft.com/office/officeart/2018/5/layout/IconLeafLabelList"/>
    <dgm:cxn modelId="{1EFF7940-5BF3-41BD-8C75-088AAB0738D7}" type="presOf" srcId="{9AE77C42-5836-40E5-853E-AC2C5BD698D0}" destId="{41AF6E15-F511-4512-A4D4-B89B436487C9}" srcOrd="0" destOrd="0" presId="urn:microsoft.com/office/officeart/2018/5/layout/IconLeafLabelList"/>
    <dgm:cxn modelId="{95E3C5A0-778F-4DD8-BD6A-54AD889221DA}" srcId="{3842FEF7-655A-4BF8-BE9E-22D826E46C55}" destId="{A7C15E81-A688-49E7-970B-DAB523519874}" srcOrd="1" destOrd="0" parTransId="{F47991D1-2F28-46F6-BC25-F955335BC036}" sibTransId="{AA7C4E36-CDA2-4179-9267-68BED847AA71}"/>
    <dgm:cxn modelId="{33C071AB-5E01-4ADC-BAEA-FF864DCC47A3}" type="presOf" srcId="{A7C15E81-A688-49E7-970B-DAB523519874}" destId="{DC48335B-23E4-4D7A-B0C3-026180350A3C}" srcOrd="0" destOrd="0" presId="urn:microsoft.com/office/officeart/2018/5/layout/IconLeafLabelList"/>
    <dgm:cxn modelId="{E04D4CCB-8EFA-4CA6-8681-6926ADB34517}" srcId="{3842FEF7-655A-4BF8-BE9E-22D826E46C55}" destId="{D8D0A885-6480-40D0-80B3-6066175D2AD2}" srcOrd="3" destOrd="0" parTransId="{F9DA6CF2-CDCC-42C0-95C9-AC130A11139A}" sibTransId="{98A55231-386F-4445-BBA5-8D9242F6CFA4}"/>
    <dgm:cxn modelId="{60FAE500-7E44-4C29-8600-F1FA24E09F66}" type="presParOf" srcId="{56F6D752-30F9-4603-80E6-CE286512636A}" destId="{5AF302DF-A13F-4436-9AA7-F40C75071245}" srcOrd="0" destOrd="0" presId="urn:microsoft.com/office/officeart/2018/5/layout/IconLeafLabelList"/>
    <dgm:cxn modelId="{766F568A-3E32-401E-87F9-820FB9525A13}" type="presParOf" srcId="{5AF302DF-A13F-4436-9AA7-F40C75071245}" destId="{B747F0B4-CE73-4C49-A975-EEBCCF1E6F64}" srcOrd="0" destOrd="0" presId="urn:microsoft.com/office/officeart/2018/5/layout/IconLeafLabelList"/>
    <dgm:cxn modelId="{47B59799-1E7C-4DDB-99C1-55D9771D00A2}" type="presParOf" srcId="{5AF302DF-A13F-4436-9AA7-F40C75071245}" destId="{694C6BFD-FD63-47D6-B9C0-D3789F513072}" srcOrd="1" destOrd="0" presId="urn:microsoft.com/office/officeart/2018/5/layout/IconLeafLabelList"/>
    <dgm:cxn modelId="{376E093B-E530-4846-AA20-05718771B69F}" type="presParOf" srcId="{5AF302DF-A13F-4436-9AA7-F40C75071245}" destId="{9100243B-BA61-4C5C-A573-C74DB0F467D7}" srcOrd="2" destOrd="0" presId="urn:microsoft.com/office/officeart/2018/5/layout/IconLeafLabelList"/>
    <dgm:cxn modelId="{AE50193F-C5BE-4BC8-AB3C-716A67ACC1ED}" type="presParOf" srcId="{5AF302DF-A13F-4436-9AA7-F40C75071245}" destId="{8BEC215F-0313-4810-B6AC-09EA94088726}" srcOrd="3" destOrd="0" presId="urn:microsoft.com/office/officeart/2018/5/layout/IconLeafLabelList"/>
    <dgm:cxn modelId="{C2410DDD-3741-4311-B4F8-B4E6B6F8AA2C}" type="presParOf" srcId="{56F6D752-30F9-4603-80E6-CE286512636A}" destId="{F30C4C81-DB06-411F-8F5C-802C79EF227A}" srcOrd="1" destOrd="0" presId="urn:microsoft.com/office/officeart/2018/5/layout/IconLeafLabelList"/>
    <dgm:cxn modelId="{C46BB4D8-DD96-4C87-B1CE-809501654446}" type="presParOf" srcId="{56F6D752-30F9-4603-80E6-CE286512636A}" destId="{6D75A870-1982-4CB7-BC99-4F3552104C61}" srcOrd="2" destOrd="0" presId="urn:microsoft.com/office/officeart/2018/5/layout/IconLeafLabelList"/>
    <dgm:cxn modelId="{F7E3C046-41CA-4BF5-A2F6-2862CA93D0AC}" type="presParOf" srcId="{6D75A870-1982-4CB7-BC99-4F3552104C61}" destId="{87874EAF-3BB1-470A-BBE7-47E4954AF215}" srcOrd="0" destOrd="0" presId="urn:microsoft.com/office/officeart/2018/5/layout/IconLeafLabelList"/>
    <dgm:cxn modelId="{5E1726FE-B909-4501-B0C9-798A22828041}" type="presParOf" srcId="{6D75A870-1982-4CB7-BC99-4F3552104C61}" destId="{5A347EBB-93C6-4B9D-821B-A549A6C8ABEF}" srcOrd="1" destOrd="0" presId="urn:microsoft.com/office/officeart/2018/5/layout/IconLeafLabelList"/>
    <dgm:cxn modelId="{EBD9BE6B-2EAC-4D26-9E38-BA8D78411D55}" type="presParOf" srcId="{6D75A870-1982-4CB7-BC99-4F3552104C61}" destId="{848B8714-184E-4949-898E-60E5E2D059D2}" srcOrd="2" destOrd="0" presId="urn:microsoft.com/office/officeart/2018/5/layout/IconLeafLabelList"/>
    <dgm:cxn modelId="{D8D00B15-FEEB-43A8-8D0C-C6DB6D2728ED}" type="presParOf" srcId="{6D75A870-1982-4CB7-BC99-4F3552104C61}" destId="{DC48335B-23E4-4D7A-B0C3-026180350A3C}" srcOrd="3" destOrd="0" presId="urn:microsoft.com/office/officeart/2018/5/layout/IconLeafLabelList"/>
    <dgm:cxn modelId="{1412C15A-1B40-4F6F-A365-7988C20D8CF5}" type="presParOf" srcId="{56F6D752-30F9-4603-80E6-CE286512636A}" destId="{00848EEC-152C-43A5-BFDA-4066F3E9AD88}" srcOrd="3" destOrd="0" presId="urn:microsoft.com/office/officeart/2018/5/layout/IconLeafLabelList"/>
    <dgm:cxn modelId="{D17B3BC7-E515-446A-9774-B533234C92A7}" type="presParOf" srcId="{56F6D752-30F9-4603-80E6-CE286512636A}" destId="{21E445CA-9B4F-4D77-90C8-A9B6CF900C6E}" srcOrd="4" destOrd="0" presId="urn:microsoft.com/office/officeart/2018/5/layout/IconLeafLabelList"/>
    <dgm:cxn modelId="{E0A5CF40-4A80-4E88-B1A8-288C60D8218B}" type="presParOf" srcId="{21E445CA-9B4F-4D77-90C8-A9B6CF900C6E}" destId="{749805F0-F511-4F44-883B-62CB6CE68EF2}" srcOrd="0" destOrd="0" presId="urn:microsoft.com/office/officeart/2018/5/layout/IconLeafLabelList"/>
    <dgm:cxn modelId="{B94ED90B-2FDA-4990-B140-555B8C49D738}" type="presParOf" srcId="{21E445CA-9B4F-4D77-90C8-A9B6CF900C6E}" destId="{DDDBA2E4-2BDB-4CE4-9737-6D3E65CC2438}" srcOrd="1" destOrd="0" presId="urn:microsoft.com/office/officeart/2018/5/layout/IconLeafLabelList"/>
    <dgm:cxn modelId="{E94480B1-226D-4358-898F-8523540FCD32}" type="presParOf" srcId="{21E445CA-9B4F-4D77-90C8-A9B6CF900C6E}" destId="{923CD8FA-5FFE-4199-92B0-E3ACDEFF25E8}" srcOrd="2" destOrd="0" presId="urn:microsoft.com/office/officeart/2018/5/layout/IconLeafLabelList"/>
    <dgm:cxn modelId="{BB34E942-D634-4D6F-AFA0-7E5771FC2E67}" type="presParOf" srcId="{21E445CA-9B4F-4D77-90C8-A9B6CF900C6E}" destId="{41AF6E15-F511-4512-A4D4-B89B436487C9}" srcOrd="3" destOrd="0" presId="urn:microsoft.com/office/officeart/2018/5/layout/IconLeafLabelList"/>
    <dgm:cxn modelId="{678AD746-9382-4E11-83CF-20F7BDAF8878}" type="presParOf" srcId="{56F6D752-30F9-4603-80E6-CE286512636A}" destId="{3E1412DA-DFB4-4DA8-B6E6-5BBEAB28FB17}" srcOrd="5" destOrd="0" presId="urn:microsoft.com/office/officeart/2018/5/layout/IconLeafLabelList"/>
    <dgm:cxn modelId="{D30E78ED-FCE1-4A82-8965-02BFA94BFD67}" type="presParOf" srcId="{56F6D752-30F9-4603-80E6-CE286512636A}" destId="{37CB0BA4-6350-4B0E-81D7-50DCAE777181}" srcOrd="6" destOrd="0" presId="urn:microsoft.com/office/officeart/2018/5/layout/IconLeafLabelList"/>
    <dgm:cxn modelId="{0F64FB7D-9575-4844-BB9C-A083BEAAC7BC}" type="presParOf" srcId="{37CB0BA4-6350-4B0E-81D7-50DCAE777181}" destId="{BEC038F9-D847-4E47-B1ED-1FCDA16B721B}" srcOrd="0" destOrd="0" presId="urn:microsoft.com/office/officeart/2018/5/layout/IconLeafLabelList"/>
    <dgm:cxn modelId="{897F9E24-1EC5-4CBA-BA2F-04AB5B561D6A}" type="presParOf" srcId="{37CB0BA4-6350-4B0E-81D7-50DCAE777181}" destId="{59D2E396-16E3-4BC4-93FB-8E03DFC34E30}" srcOrd="1" destOrd="0" presId="urn:microsoft.com/office/officeart/2018/5/layout/IconLeafLabelList"/>
    <dgm:cxn modelId="{DCD495F3-0529-401B-B2D1-2FB52EFD891C}" type="presParOf" srcId="{37CB0BA4-6350-4B0E-81D7-50DCAE777181}" destId="{C4277C0E-0F0F-4BDD-8B7B-777C1FB03493}" srcOrd="2" destOrd="0" presId="urn:microsoft.com/office/officeart/2018/5/layout/IconLeafLabelList"/>
    <dgm:cxn modelId="{4B2F01D3-6815-4197-8C4B-C857D1B8AA45}" type="presParOf" srcId="{37CB0BA4-6350-4B0E-81D7-50DCAE777181}" destId="{30F82D2D-92D1-4987-AF7D-EEC9AF88854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7F0B4-CE73-4C49-A975-EEBCCF1E6F64}">
      <dsp:nvSpPr>
        <dsp:cNvPr id="0" name=""/>
        <dsp:cNvSpPr/>
      </dsp:nvSpPr>
      <dsp:spPr>
        <a:xfrm>
          <a:off x="698502" y="574169"/>
          <a:ext cx="1459938" cy="14599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6BFD-FD63-47D6-B9C0-D3789F513072}">
      <dsp:nvSpPr>
        <dsp:cNvPr id="0" name=""/>
        <dsp:cNvSpPr/>
      </dsp:nvSpPr>
      <dsp:spPr>
        <a:xfrm>
          <a:off x="1009637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215F-0313-4810-B6AC-09EA94088726}">
      <dsp:nvSpPr>
        <dsp:cNvPr id="0" name=""/>
        <dsp:cNvSpPr/>
      </dsp:nvSpPr>
      <dsp:spPr>
        <a:xfrm>
          <a:off x="231800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Get player feedback and iterate</a:t>
          </a:r>
        </a:p>
      </dsp:txBody>
      <dsp:txXfrm>
        <a:off x="231800" y="2488842"/>
        <a:ext cx="2393342" cy="720000"/>
      </dsp:txXfrm>
    </dsp:sp>
    <dsp:sp modelId="{87874EAF-3BB1-470A-BBE7-47E4954AF215}">
      <dsp:nvSpPr>
        <dsp:cNvPr id="0" name=""/>
        <dsp:cNvSpPr/>
      </dsp:nvSpPr>
      <dsp:spPr>
        <a:xfrm>
          <a:off x="3510679" y="574169"/>
          <a:ext cx="1459938" cy="14599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47EBB-93C6-4B9D-821B-A549A6C8ABEF}">
      <dsp:nvSpPr>
        <dsp:cNvPr id="0" name=""/>
        <dsp:cNvSpPr/>
      </dsp:nvSpPr>
      <dsp:spPr>
        <a:xfrm>
          <a:off x="3821814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8335B-23E4-4D7A-B0C3-026180350A3C}">
      <dsp:nvSpPr>
        <dsp:cNvPr id="0" name=""/>
        <dsp:cNvSpPr/>
      </dsp:nvSpPr>
      <dsp:spPr>
        <a:xfrm>
          <a:off x="3043977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Choose target words based on difficulty</a:t>
          </a:r>
        </a:p>
      </dsp:txBody>
      <dsp:txXfrm>
        <a:off x="3043977" y="2488842"/>
        <a:ext cx="2393342" cy="720000"/>
      </dsp:txXfrm>
    </dsp:sp>
    <dsp:sp modelId="{749805F0-F511-4F44-883B-62CB6CE68EF2}">
      <dsp:nvSpPr>
        <dsp:cNvPr id="0" name=""/>
        <dsp:cNvSpPr/>
      </dsp:nvSpPr>
      <dsp:spPr>
        <a:xfrm>
          <a:off x="6322856" y="574169"/>
          <a:ext cx="1459938" cy="14599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BA2E4-2BDB-4CE4-9737-6D3E65CC2438}">
      <dsp:nvSpPr>
        <dsp:cNvPr id="0" name=""/>
        <dsp:cNvSpPr/>
      </dsp:nvSpPr>
      <dsp:spPr>
        <a:xfrm>
          <a:off x="6633991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F6E15-F511-4512-A4D4-B89B436487C9}">
      <dsp:nvSpPr>
        <dsp:cNvPr id="0" name=""/>
        <dsp:cNvSpPr/>
      </dsp:nvSpPr>
      <dsp:spPr>
        <a:xfrm>
          <a:off x="5856154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Collect player data to create a model for typing difficulty of a word</a:t>
          </a:r>
        </a:p>
      </dsp:txBody>
      <dsp:txXfrm>
        <a:off x="5856154" y="2488842"/>
        <a:ext cx="2393342" cy="720000"/>
      </dsp:txXfrm>
    </dsp:sp>
    <dsp:sp modelId="{BEC038F9-D847-4E47-B1ED-1FCDA16B721B}">
      <dsp:nvSpPr>
        <dsp:cNvPr id="0" name=""/>
        <dsp:cNvSpPr/>
      </dsp:nvSpPr>
      <dsp:spPr>
        <a:xfrm>
          <a:off x="9135033" y="574169"/>
          <a:ext cx="1459938" cy="14599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2E396-16E3-4BC4-93FB-8E03DFC34E30}">
      <dsp:nvSpPr>
        <dsp:cNvPr id="0" name=""/>
        <dsp:cNvSpPr/>
      </dsp:nvSpPr>
      <dsp:spPr>
        <a:xfrm>
          <a:off x="9446168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82D2D-92D1-4987-AF7D-EEC9AF888545}">
      <dsp:nvSpPr>
        <dsp:cNvPr id="0" name=""/>
        <dsp:cNvSpPr/>
      </dsp:nvSpPr>
      <dsp:spPr>
        <a:xfrm>
          <a:off x="8668332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More levels, tutorial, game balance</a:t>
          </a:r>
        </a:p>
      </dsp:txBody>
      <dsp:txXfrm>
        <a:off x="8668332" y="2488842"/>
        <a:ext cx="239334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December 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December 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4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2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Saturday, December 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5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9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December 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67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F51B-2438-D8DB-2844-6F97C109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Boardborne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9FEC6-9DE8-6FC6-5C4D-3F7F7E0C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Grady Landers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D39207-8EDE-493A-AB7A-B2E22F64F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09" b="8712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D0B36-B50E-A89E-D308-B5CA0DDA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55200"/>
            <a:ext cx="5432045" cy="1969200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Problem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Closeup of a keyboard">
            <a:extLst>
              <a:ext uri="{FF2B5EF4-FFF2-40B4-BE49-F238E27FC236}">
                <a16:creationId xmlns:a16="http://schemas.microsoft.com/office/drawing/2014/main" id="{60E7356C-5652-D6B0-1D81-247A05244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1" r="32252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48D27F-DDC0-69BF-6C67-6269531F9899}"/>
              </a:ext>
            </a:extLst>
          </p:cNvPr>
          <p:cNvSpPr txBox="1"/>
          <p:nvPr/>
        </p:nvSpPr>
        <p:spPr>
          <a:xfrm>
            <a:off x="376518" y="2817158"/>
            <a:ext cx="5432045" cy="283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marR="0" lvl="0" indent="-448056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F3F3">
                    <a:alpha val="5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Typing is an important skill</a:t>
            </a:r>
          </a:p>
          <a:p>
            <a:pPr marL="450000" marR="0" lvl="0" indent="-448056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F3F3">
                    <a:alpha val="5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Current gamification efforts are</a:t>
            </a:r>
          </a:p>
          <a:p>
            <a:pPr marL="907200" lvl="1" indent="-448056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F3F3">
                    <a:alpha val="5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Too forgiving</a:t>
            </a:r>
          </a:p>
          <a:p>
            <a:pPr marL="907200" lvl="1" indent="-448056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F3F3">
                    <a:alpha val="55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Not engaging</a:t>
            </a:r>
          </a:p>
        </p:txBody>
      </p:sp>
    </p:spTree>
    <p:extLst>
      <p:ext uri="{BB962C8B-B14F-4D97-AF65-F5344CB8AC3E}">
        <p14:creationId xmlns:p14="http://schemas.microsoft.com/office/powerpoint/2010/main" val="215197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976B-E784-343A-51E4-2E7A99E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B878-8789-C634-0FB9-F5E962D4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 the difficulty and high risk/reward mechanics of Souls-likes to a game that is played through typing</a:t>
            </a:r>
          </a:p>
          <a:p>
            <a:r>
              <a:rPr lang="en-US" sz="2800" dirty="0"/>
              <a:t>Forcing the player to type to survive will make them learn by doing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FA03B-08D0-6837-2F35-E53E58A86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7583"/>
            <a:ext cx="12192000" cy="1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4976B-E784-343A-51E4-2E7A99E0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6400"/>
              <a:t>Continuation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D5D2F-8DDE-C33F-ECAD-6F3DBA66E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91356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841034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321C1C"/>
      </a:dk2>
      <a:lt2>
        <a:srgbClr val="F0F3F3"/>
      </a:lt2>
      <a:accent1>
        <a:srgbClr val="DD3334"/>
      </a:accent1>
      <a:accent2>
        <a:srgbClr val="CB2169"/>
      </a:accent2>
      <a:accent3>
        <a:srgbClr val="DD33C2"/>
      </a:accent3>
      <a:accent4>
        <a:srgbClr val="9F21CB"/>
      </a:accent4>
      <a:accent5>
        <a:srgbClr val="6A33DD"/>
      </a:accent5>
      <a:accent6>
        <a:srgbClr val="2E3DCE"/>
      </a:accent6>
      <a:hlink>
        <a:srgbClr val="7E3F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Source Sans Pro</vt:lpstr>
      <vt:lpstr>Source Sans Pro Light</vt:lpstr>
      <vt:lpstr>ThinLineVTI</vt:lpstr>
      <vt:lpstr>Boardborne</vt:lpstr>
      <vt:lpstr>Problem</vt:lpstr>
      <vt:lpstr>Solution</vt:lpstr>
      <vt:lpstr>Continuation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Boardborne</dc:title>
  <dc:creator>Grady B Landers</dc:creator>
  <cp:lastModifiedBy>Grady B Landers</cp:lastModifiedBy>
  <cp:revision>8</cp:revision>
  <dcterms:created xsi:type="dcterms:W3CDTF">2022-12-03T19:48:50Z</dcterms:created>
  <dcterms:modified xsi:type="dcterms:W3CDTF">2022-12-03T20:43:19Z</dcterms:modified>
</cp:coreProperties>
</file>