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21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15832-89DC-42B6-9930-2B988204438D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DD93-FD84-451D-A6C3-4B5832CF6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9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7332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70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42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4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59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2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65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48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7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5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9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540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6546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6564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2586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6539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118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8104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5833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376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8710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74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2335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86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5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04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02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33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58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11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618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7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904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82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076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42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194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2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902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010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882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515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41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8790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2812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563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251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125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49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020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455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151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103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398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7130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763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9396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8202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179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0985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982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6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3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059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342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2263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908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181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49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97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247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978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9740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94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903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956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4184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79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347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530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2989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890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29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2317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2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296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6014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4862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3595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3187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4788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835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4387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616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1678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90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766734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5567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1739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1789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2579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6540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6956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0354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843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0296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4919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89716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389716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9552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1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5923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63085" y="4406902"/>
            <a:ext cx="103631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63085" y="2906713"/>
            <a:ext cx="10363199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0365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62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0980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7076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76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8922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8922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2033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7124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5312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0954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31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0954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9237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389715" y="4800601"/>
            <a:ext cx="73151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2389715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389715" y="5367338"/>
            <a:ext cx="73151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93155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832949" y="-1623148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6867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284956" y="1828697"/>
            <a:ext cx="5851500" cy="2743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697080" y="-812779"/>
            <a:ext cx="5851500" cy="8026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27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1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165601" y="6356352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SzPct val="25000"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0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792813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77264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256963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55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8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68015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845753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08089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677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lang="zh-CN" altLang="en-US"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923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AU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69796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1182153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18</a:t>
            </a:r>
          </a:p>
        </p:txBody>
      </p:sp>
      <p:sp>
        <p:nvSpPr>
          <p:cNvPr id="338" name="Shape 338"/>
          <p:cNvSpPr/>
          <p:nvPr/>
        </p:nvSpPr>
        <p:spPr>
          <a:xfrm>
            <a:off x="1974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Edit</a:t>
            </a:r>
          </a:p>
        </p:txBody>
      </p:sp>
      <p:sp>
        <p:nvSpPr>
          <p:cNvPr id="339" name="Shape 339"/>
          <p:cNvSpPr/>
          <p:nvPr/>
        </p:nvSpPr>
        <p:spPr>
          <a:xfrm>
            <a:off x="1182152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my details that are on the properties that I am managing 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can update my details</a:t>
            </a:r>
          </a:p>
        </p:txBody>
      </p:sp>
      <p:sp>
        <p:nvSpPr>
          <p:cNvPr id="340" name="Shape 340"/>
          <p:cNvSpPr/>
          <p:nvPr/>
        </p:nvSpPr>
        <p:spPr>
          <a:xfrm>
            <a:off x="1182152" y="3335542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must be logged in</a:t>
            </a:r>
          </a:p>
          <a:p>
            <a:pPr marL="179387" indent="-179387"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can access form to update contact detail</a:t>
            </a:r>
          </a:p>
          <a:p>
            <a:pPr marL="179387" indent="-179387"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updated detail will be record to the staff database</a:t>
            </a:r>
          </a:p>
          <a:p>
            <a:pPr marL="179387" indent="-179387"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Updates made on the database will be also made on the properties they manage</a:t>
            </a:r>
          </a:p>
          <a:p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10290154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342" name="Shape 342"/>
          <p:cNvSpPr/>
          <p:nvPr/>
        </p:nvSpPr>
        <p:spPr>
          <a:xfrm>
            <a:off x="9426154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SzPct val="25000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 Have</a:t>
            </a:r>
          </a:p>
        </p:txBody>
      </p:sp>
      <p:sp>
        <p:nvSpPr>
          <p:cNvPr id="343" name="Shape 343"/>
          <p:cNvSpPr/>
          <p:nvPr/>
        </p:nvSpPr>
        <p:spPr>
          <a:xfrm>
            <a:off x="1182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SzPct val="25000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Font typeface="Arial"/>
              <a:buChar char="•"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9767045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ctrTitle" idx="4294967295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ubTitle" idx="4294967295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34</a:t>
            </a:r>
          </a:p>
        </p:txBody>
      </p:sp>
      <p:sp>
        <p:nvSpPr>
          <p:cNvPr id="540" name="Shape 540"/>
          <p:cNvSpPr/>
          <p:nvPr/>
        </p:nvSpPr>
        <p:spPr>
          <a:xfrm>
            <a:off x="1974154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password</a:t>
            </a:r>
          </a:p>
        </p:txBody>
      </p:sp>
      <p:sp>
        <p:nvSpPr>
          <p:cNvPr id="541" name="Shape 541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Web Developer 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my account password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because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have discovered my password or I’ve forgotten it.</a:t>
            </a:r>
          </a:p>
        </p:txBody>
      </p:sp>
      <p:sp>
        <p:nvSpPr>
          <p:cNvPr id="542" name="Shape 542"/>
          <p:cNvSpPr/>
          <p:nvPr/>
        </p:nvSpPr>
        <p:spPr>
          <a:xfrm>
            <a:off x="1182150" y="3162476"/>
            <a:ext cx="9828000" cy="22829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There is a button which sends an email to web developer with a link which he can use to reset his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link brings the web developer to a form which allows them to change his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new password allows the web developer to log into his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old password no longer allows the web developer to log into his account.</a:t>
            </a:r>
          </a:p>
          <a:p>
            <a:pPr marL="179387" indent="-52387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9220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SHOULD</a:t>
            </a:r>
          </a:p>
        </p:txBody>
      </p:sp>
      <p:sp>
        <p:nvSpPr>
          <p:cNvPr id="545" name="Shape 545"/>
          <p:cNvSpPr/>
          <p:nvPr/>
        </p:nvSpPr>
        <p:spPr>
          <a:xfrm>
            <a:off x="1182151" y="5445456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27887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1182002" y="2188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26</a:t>
            </a:r>
          </a:p>
        </p:txBody>
      </p:sp>
      <p:sp>
        <p:nvSpPr>
          <p:cNvPr id="428" name="Shape 428"/>
          <p:cNvSpPr/>
          <p:nvPr/>
        </p:nvSpPr>
        <p:spPr>
          <a:xfrm>
            <a:off x="1974003" y="2188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Account</a:t>
            </a:r>
          </a:p>
        </p:txBody>
      </p:sp>
      <p:sp>
        <p:nvSpPr>
          <p:cNvPr id="429" name="Shape 429"/>
          <p:cNvSpPr/>
          <p:nvPr/>
        </p:nvSpPr>
        <p:spPr>
          <a:xfrm>
            <a:off x="1182001" y="34449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New staff can submit a form to register an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form can’t be submitted without all the required information.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Unique username is to be created by the staff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Information from the form is stored in the accounts database.</a:t>
            </a:r>
          </a:p>
        </p:txBody>
      </p:sp>
      <p:sp>
        <p:nvSpPr>
          <p:cNvPr id="430" name="Shape 430"/>
          <p:cNvSpPr/>
          <p:nvPr/>
        </p:nvSpPr>
        <p:spPr>
          <a:xfrm>
            <a:off x="10290004" y="2188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9426004" y="2188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432" name="Shape 432"/>
          <p:cNvSpPr/>
          <p:nvPr/>
        </p:nvSpPr>
        <p:spPr>
          <a:xfrm>
            <a:off x="1182001" y="52379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An account has: name, password, email, address </a:t>
            </a:r>
          </a:p>
        </p:txBody>
      </p:sp>
      <p:sp>
        <p:nvSpPr>
          <p:cNvPr id="433" name="Shape 433"/>
          <p:cNvSpPr/>
          <p:nvPr/>
        </p:nvSpPr>
        <p:spPr>
          <a:xfrm>
            <a:off x="1182001" y="1032646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make an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can keep track all the properties that I am managing.</a:t>
            </a:r>
          </a:p>
        </p:txBody>
      </p:sp>
    </p:spTree>
    <p:extLst>
      <p:ext uri="{BB962C8B-B14F-4D97-AF65-F5344CB8AC3E}">
        <p14:creationId xmlns:p14="http://schemas.microsoft.com/office/powerpoint/2010/main" val="92420007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27</a:t>
            </a:r>
          </a:p>
        </p:txBody>
      </p:sp>
      <p:sp>
        <p:nvSpPr>
          <p:cNvPr id="441" name="Shape 441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into account</a:t>
            </a:r>
          </a:p>
        </p:txBody>
      </p:sp>
      <p:sp>
        <p:nvSpPr>
          <p:cNvPr id="442" name="Shape 442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into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can view the detail of the properties that i am managing.</a:t>
            </a:r>
          </a:p>
        </p:txBody>
      </p:sp>
      <p:sp>
        <p:nvSpPr>
          <p:cNvPr id="443" name="Shape 443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staff can submit a form to log into an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staff can only be logged into one account at a time.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correctly fulfilled form will log into the appropriate account.</a:t>
            </a:r>
          </a:p>
        </p:txBody>
      </p:sp>
      <p:sp>
        <p:nvSpPr>
          <p:cNvPr id="444" name="Shape 444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445" name="Shape 445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446" name="Shape 446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72270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28</a:t>
            </a:r>
          </a:p>
        </p:txBody>
      </p:sp>
      <p:sp>
        <p:nvSpPr>
          <p:cNvPr id="454" name="Shape 454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out</a:t>
            </a:r>
          </a:p>
        </p:txBody>
      </p:sp>
      <p:sp>
        <p:nvSpPr>
          <p:cNvPr id="455" name="Shape 455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out of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can not use my account on my computer.</a:t>
            </a:r>
          </a:p>
        </p:txBody>
      </p:sp>
      <p:sp>
        <p:nvSpPr>
          <p:cNvPr id="456" name="Shape 456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staff can click a button to log out of an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staff is not logged into any account after the button is pressed.</a:t>
            </a:r>
          </a:p>
        </p:txBody>
      </p:sp>
      <p:sp>
        <p:nvSpPr>
          <p:cNvPr id="457" name="Shape 457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58" name="Shape 458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459" name="Shape 459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25461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29</a:t>
            </a:r>
          </a:p>
        </p:txBody>
      </p:sp>
      <p:sp>
        <p:nvSpPr>
          <p:cNvPr id="467" name="Shape 467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Have password</a:t>
            </a:r>
          </a:p>
        </p:txBody>
      </p:sp>
      <p:sp>
        <p:nvSpPr>
          <p:cNvPr id="468" name="Shape 468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require a password to log into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can’t use my account.</a:t>
            </a:r>
          </a:p>
        </p:txBody>
      </p:sp>
      <p:sp>
        <p:nvSpPr>
          <p:cNvPr id="469" name="Shape 469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form to log into an account needs a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form only allows a staff to log in if they use the password for the account they are trying to log into.</a:t>
            </a:r>
          </a:p>
        </p:txBody>
      </p:sp>
      <p:sp>
        <p:nvSpPr>
          <p:cNvPr id="470" name="Shape 470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471" name="Shape 471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472" name="Shape 472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54284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30</a:t>
            </a:r>
          </a:p>
        </p:txBody>
      </p:sp>
      <p:sp>
        <p:nvSpPr>
          <p:cNvPr id="480" name="Shape 480"/>
          <p:cNvSpPr/>
          <p:nvPr/>
        </p:nvSpPr>
        <p:spPr>
          <a:xfrm>
            <a:off x="1974154" y="109408"/>
            <a:ext cx="7173899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password</a:t>
            </a:r>
          </a:p>
        </p:txBody>
      </p:sp>
      <p:sp>
        <p:nvSpPr>
          <p:cNvPr id="481" name="Shape 481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Staff User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change my account password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because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have discovered my password or I’ve forgotten it.</a:t>
            </a:r>
          </a:p>
        </p:txBody>
      </p:sp>
      <p:sp>
        <p:nvSpPr>
          <p:cNvPr id="482" name="Shape 482"/>
          <p:cNvSpPr/>
          <p:nvPr/>
        </p:nvSpPr>
        <p:spPr>
          <a:xfrm>
            <a:off x="1182151" y="3335529"/>
            <a:ext cx="9828000" cy="2000699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There is a button which sends an email to a staff with a link which they can use to reset their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link brings the staff to a form which allows them to change their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new password allows the staff to log into their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old password no longer allows the staff log into their account.</a:t>
            </a:r>
          </a:p>
          <a:p>
            <a:pPr marL="179387" indent="-52387">
              <a:buClr>
                <a:srgbClr val="000000"/>
              </a:buClr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484" name="Shape 484"/>
          <p:cNvSpPr/>
          <p:nvPr/>
        </p:nvSpPr>
        <p:spPr>
          <a:xfrm>
            <a:off x="9220156" y="109408"/>
            <a:ext cx="9981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SHOULD</a:t>
            </a:r>
          </a:p>
        </p:txBody>
      </p:sp>
      <p:sp>
        <p:nvSpPr>
          <p:cNvPr id="485" name="Shape 485"/>
          <p:cNvSpPr/>
          <p:nvPr/>
        </p:nvSpPr>
        <p:spPr>
          <a:xfrm>
            <a:off x="1182151" y="5445456"/>
            <a:ext cx="9828000" cy="1303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14291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ctrTitle" idx="4294967295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subTitle" idx="4294967295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31</a:t>
            </a:r>
          </a:p>
        </p:txBody>
      </p:sp>
      <p:sp>
        <p:nvSpPr>
          <p:cNvPr id="495" name="Shape 495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into account</a:t>
            </a:r>
          </a:p>
        </p:txBody>
      </p:sp>
      <p:sp>
        <p:nvSpPr>
          <p:cNvPr id="496" name="Shape 496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Web Developer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into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can view the detail of all tenants and add, delete properties from the website.</a:t>
            </a:r>
          </a:p>
        </p:txBody>
      </p:sp>
      <p:sp>
        <p:nvSpPr>
          <p:cNvPr id="497" name="Shape 497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web developer can submit a form to log into an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web developer can only be logged into one account at a time.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correctly fulfilled form will log into the appropriate account.</a:t>
            </a:r>
          </a:p>
        </p:txBody>
      </p:sp>
      <p:sp>
        <p:nvSpPr>
          <p:cNvPr id="498" name="Shape 498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499" name="Shape 499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500" name="Shape 500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6945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ctrTitle" idx="4294967295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ubTitle" idx="4294967295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32</a:t>
            </a:r>
          </a:p>
        </p:txBody>
      </p:sp>
      <p:sp>
        <p:nvSpPr>
          <p:cNvPr id="510" name="Shape 510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out</a:t>
            </a:r>
          </a:p>
        </p:txBody>
      </p:sp>
      <p:sp>
        <p:nvSpPr>
          <p:cNvPr id="511" name="Shape 511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Web Developer 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log out of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can not use my account on my computer.</a:t>
            </a:r>
          </a:p>
        </p:txBody>
      </p:sp>
      <p:sp>
        <p:nvSpPr>
          <p:cNvPr id="512" name="Shape 512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 web Developer can click a button to logout of an account.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web Developer is not logged into any account after the button is pressed.</a:t>
            </a:r>
          </a:p>
        </p:txBody>
      </p:sp>
      <p:sp>
        <p:nvSpPr>
          <p:cNvPr id="513" name="Shape 513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514" name="Shape 514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515" name="Shape 515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634898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ctrTitle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ubTitle" idx="1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ctrTitle" idx="4294967295"/>
          </p:nvPr>
        </p:nvSpPr>
        <p:spPr>
          <a:xfrm>
            <a:off x="1885951" y="2130425"/>
            <a:ext cx="8420099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subTitle" idx="4294967295"/>
          </p:nvPr>
        </p:nvSpPr>
        <p:spPr>
          <a:xfrm>
            <a:off x="2628901" y="3886200"/>
            <a:ext cx="6934199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182152" y="109408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33</a:t>
            </a:r>
          </a:p>
        </p:txBody>
      </p:sp>
      <p:sp>
        <p:nvSpPr>
          <p:cNvPr id="525" name="Shape 525"/>
          <p:cNvSpPr/>
          <p:nvPr/>
        </p:nvSpPr>
        <p:spPr>
          <a:xfrm>
            <a:off x="1974153" y="109408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Have password</a:t>
            </a:r>
          </a:p>
        </p:txBody>
      </p:sp>
      <p:sp>
        <p:nvSpPr>
          <p:cNvPr id="526" name="Shape 526"/>
          <p:cNvSpPr/>
          <p:nvPr/>
        </p:nvSpPr>
        <p:spPr>
          <a:xfrm>
            <a:off x="1182151" y="822471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As a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Web Developer 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 want to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require a password to log into my account</a:t>
            </a:r>
            <a:r>
              <a:rPr lang="en-AU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so that </a:t>
            </a:r>
            <a:r>
              <a:rPr lang="en-AU" sz="2400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other people can’t use my account.</a:t>
            </a:r>
          </a:p>
        </p:txBody>
      </p:sp>
      <p:sp>
        <p:nvSpPr>
          <p:cNvPr id="527" name="Shape 527"/>
          <p:cNvSpPr/>
          <p:nvPr/>
        </p:nvSpPr>
        <p:spPr>
          <a:xfrm>
            <a:off x="1182151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Acceptance Criteria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form to log into an account needs a password.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The form only allows web developer to log in if he use the password for the account he is trying to log into.</a:t>
            </a:r>
          </a:p>
        </p:txBody>
      </p:sp>
      <p:sp>
        <p:nvSpPr>
          <p:cNvPr id="528" name="Shape 528"/>
          <p:cNvSpPr/>
          <p:nvPr/>
        </p:nvSpPr>
        <p:spPr>
          <a:xfrm>
            <a:off x="10290154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529" name="Shape 529"/>
          <p:cNvSpPr/>
          <p:nvPr/>
        </p:nvSpPr>
        <p:spPr>
          <a:xfrm>
            <a:off x="9426154" y="109408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MUST</a:t>
            </a:r>
          </a:p>
        </p:txBody>
      </p:sp>
      <p:sp>
        <p:nvSpPr>
          <p:cNvPr id="530" name="Shape 530"/>
          <p:cNvSpPr/>
          <p:nvPr/>
        </p:nvSpPr>
        <p:spPr>
          <a:xfrm>
            <a:off x="1182151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Notes</a:t>
            </a:r>
          </a:p>
          <a:p>
            <a:pPr marL="179387" indent="-179387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AU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244752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762</Words>
  <Application>Microsoft Office PowerPoint</Application>
  <PresentationFormat>Widescreen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宋体</vt:lpstr>
      <vt:lpstr>Arial</vt:lpstr>
      <vt:lpstr>Calibri</vt:lpstr>
      <vt:lpstr>1_Office Theme</vt:lpstr>
      <vt:lpstr>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Lingfeng Zhou</dc:creator>
  <cp:lastModifiedBy>Lingfeng Zhou</cp:lastModifiedBy>
  <cp:revision>1</cp:revision>
  <dcterms:created xsi:type="dcterms:W3CDTF">2015-09-21T07:18:17Z</dcterms:created>
  <dcterms:modified xsi:type="dcterms:W3CDTF">2015-09-21T07:25:53Z</dcterms:modified>
</cp:coreProperties>
</file>