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092" y="-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900"/>
              </a:spcBef>
              <a:buNone/>
            </a:pPr>
            <a:r>
              <a:rPr lang="en-AU" sz="2000" u="sng" dirty="0" smtClean="0"/>
              <a:t>Potential </a:t>
            </a:r>
            <a:r>
              <a:rPr lang="en-AU" sz="2000" u="sng" dirty="0" smtClean="0"/>
              <a:t> Tenants</a:t>
            </a:r>
            <a:r>
              <a:rPr lang="en-AU" sz="2000" dirty="0" smtClean="0"/>
              <a:t>– domestic people who are looking property for rent.</a:t>
            </a:r>
            <a:endParaRPr lang="en-AU" sz="2000" dirty="0" smtClean="0"/>
          </a:p>
          <a:p>
            <a:pPr marL="0" indent="0">
              <a:lnSpc>
                <a:spcPct val="170000"/>
              </a:lnSpc>
              <a:spcBef>
                <a:spcPts val="900"/>
              </a:spcBef>
              <a:buNone/>
            </a:pPr>
            <a:r>
              <a:rPr lang="en-AU" sz="2000" u="sng" dirty="0" smtClean="0"/>
              <a:t>Property Manager</a:t>
            </a:r>
            <a:r>
              <a:rPr lang="en-AU" sz="2000" dirty="0" smtClean="0"/>
              <a:t> – who is managing all properties and the website.</a:t>
            </a:r>
            <a:endParaRPr lang="en-AU" sz="2000" dirty="0"/>
          </a:p>
          <a:p>
            <a:pPr marL="0" indent="0">
              <a:lnSpc>
                <a:spcPct val="170000"/>
              </a:lnSpc>
              <a:spcBef>
                <a:spcPts val="900"/>
              </a:spcBef>
              <a:buNone/>
            </a:pPr>
            <a:r>
              <a:rPr lang="en-AU" sz="2000" u="sng" dirty="0" smtClean="0"/>
              <a:t>Property Buyer</a:t>
            </a:r>
            <a:r>
              <a:rPr lang="en-AU" sz="2000" dirty="0" smtClean="0"/>
              <a:t> – people who want to buy property.</a:t>
            </a:r>
            <a:endParaRPr lang="en-AU" sz="2000" dirty="0"/>
          </a:p>
          <a:p>
            <a:pPr marL="0" indent="0">
              <a:lnSpc>
                <a:spcPct val="170000"/>
              </a:lnSpc>
              <a:spcBef>
                <a:spcPts val="900"/>
              </a:spcBef>
              <a:buNone/>
            </a:pPr>
            <a:r>
              <a:rPr lang="en-AU" sz="2000" u="sng" dirty="0" smtClean="0"/>
              <a:t>Single Tenants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people who are looking for single rooms for rent.</a:t>
            </a:r>
            <a:endParaRPr lang="en-AU" sz="2000" dirty="0"/>
          </a:p>
          <a:p>
            <a:pPr marL="0" indent="0">
              <a:lnSpc>
                <a:spcPct val="170000"/>
              </a:lnSpc>
              <a:spcBef>
                <a:spcPts val="900"/>
              </a:spcBef>
              <a:buNone/>
            </a:pPr>
            <a:r>
              <a:rPr lang="en-AU" sz="2000" u="sng" dirty="0" smtClean="0"/>
              <a:t>Family Tenants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people who are looking for property for whole family.</a:t>
            </a:r>
            <a:endParaRPr lang="en-AU" sz="2000" dirty="0"/>
          </a:p>
          <a:p>
            <a:pPr marL="0" indent="0">
              <a:lnSpc>
                <a:spcPct val="170000"/>
              </a:lnSpc>
              <a:spcBef>
                <a:spcPts val="900"/>
              </a:spcBef>
              <a:buNone/>
            </a:pPr>
            <a:r>
              <a:rPr lang="en-AU" sz="2000" u="sng" dirty="0" smtClean="0"/>
              <a:t>International Student </a:t>
            </a:r>
            <a:r>
              <a:rPr lang="en-AU" sz="2000" u="sng" dirty="0"/>
              <a:t>T</a:t>
            </a:r>
            <a:r>
              <a:rPr lang="en-AU" sz="2000" u="sng" dirty="0" smtClean="0"/>
              <a:t>enants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international students who are looking for the accommodations near by their university.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Conformation for inspection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potentia</a:t>
            </a:r>
            <a:r>
              <a:rPr lang="en-AU" sz="2400" dirty="0" smtClean="0">
                <a:solidFill>
                  <a:schemeClr val="tx1"/>
                </a:solidFill>
              </a:rPr>
              <a:t>l tenant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to get conformation notification with the timing and the address of the property after I register for property inspection so  I know  that I am registered for the property inspection and when I have to go for inspection.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Email and the message notification to the tenants from the property manager.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Application form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potential tangents I need </a:t>
            </a:r>
            <a:r>
              <a:rPr lang="en-AU" sz="2400" dirty="0" smtClean="0">
                <a:solidFill>
                  <a:schemeClr val="tx1"/>
                </a:solidFill>
              </a:rPr>
              <a:t>application form after inspecting property </a:t>
            </a:r>
            <a:r>
              <a:rPr lang="en-AU" sz="2400" dirty="0" smtClean="0">
                <a:solidFill>
                  <a:schemeClr val="tx1"/>
                </a:solidFill>
              </a:rPr>
              <a:t>so that if I am interested</a:t>
            </a:r>
            <a:r>
              <a:rPr lang="en-AU" sz="2400" dirty="0" smtClean="0">
                <a:solidFill>
                  <a:schemeClr val="tx1"/>
                </a:solidFill>
              </a:rPr>
              <a:t> in property than I can apply and submit it online or physically.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Able to download application form from the website or get the physical copy from the inspecting agent(property manger).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Recorded information of tenants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property manager 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record all tenants details into the database</a:t>
            </a:r>
            <a:r>
              <a:rPr lang="en-AU" sz="2400" dirty="0" smtClean="0">
                <a:solidFill>
                  <a:schemeClr val="tx1"/>
                </a:solidFill>
              </a:rPr>
              <a:t> so that I know that the which tenants belongs to which property so I can </a:t>
            </a:r>
            <a:r>
              <a:rPr lang="en-AU" sz="2400" dirty="0" err="1" smtClean="0">
                <a:solidFill>
                  <a:schemeClr val="tx1"/>
                </a:solidFill>
              </a:rPr>
              <a:t>ealily</a:t>
            </a:r>
            <a:r>
              <a:rPr lang="en-AU" sz="2400" dirty="0" smtClean="0">
                <a:solidFill>
                  <a:schemeClr val="tx1"/>
                </a:solidFill>
              </a:rPr>
              <a:t> find them and contact them when I need.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all detail such as name, address, contact number, and the email address should be recorded into the database which only property manger can see.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7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Information of the rented properties.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property manger  </a:t>
            </a:r>
            <a:r>
              <a:rPr lang="en-AU" sz="2400" dirty="0" smtClean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all infor</a:t>
            </a:r>
            <a:r>
              <a:rPr lang="en-AU" sz="2400" dirty="0" smtClean="0">
                <a:solidFill>
                  <a:schemeClr val="tx1"/>
                </a:solidFill>
              </a:rPr>
              <a:t>mation of the tenants who rented property from us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so </a:t>
            </a:r>
            <a:r>
              <a:rPr lang="en-AU" sz="2400" dirty="0" smtClean="0">
                <a:solidFill>
                  <a:schemeClr val="tx1"/>
                </a:solidFill>
              </a:rPr>
              <a:t>that I can easily find the starting and ending date of lease, any due payments , rent of the properties etc.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that all infor</a:t>
            </a:r>
            <a:r>
              <a:rPr lang="en-AU" sz="2000" dirty="0" smtClean="0">
                <a:solidFill>
                  <a:schemeClr val="tx1"/>
                </a:solidFill>
              </a:rPr>
              <a:t>mation should be recorded into the database and only property manager can see that all information.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1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Login ID for property manager 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property manger I hav</a:t>
            </a:r>
            <a:r>
              <a:rPr lang="en-AU" sz="2400" dirty="0" smtClean="0">
                <a:solidFill>
                  <a:schemeClr val="tx1"/>
                </a:solidFill>
              </a:rPr>
              <a:t>e to login into the westie so I can  edit or update the website</a:t>
            </a:r>
            <a:r>
              <a:rPr lang="en-AU" sz="2400" dirty="0" smtClean="0">
                <a:solidFill>
                  <a:schemeClr val="tx1"/>
                </a:solidFill>
              </a:rPr>
              <a:t> as I require and also add and remove the property form the website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log in ID so the website recognise the property manger uniquely  and allow him to enter the password.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4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Password to log in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property manger I want password  to log into the website for editing or update so only I can log into the website and save the website from the unwanted threats.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Password should be unique  and hard to recognise  and should not be displayed on the password box as a characters</a:t>
            </a:r>
            <a:r>
              <a:rPr lang="en-AU" sz="2000" dirty="0" smtClean="0">
                <a:solidFill>
                  <a:schemeClr val="tx1"/>
                </a:solidFill>
              </a:rPr>
              <a:t>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password always displays as a “*” for security reason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7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Change and forgot password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property manger I should able to change the password and request for new password if I forgot 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if I forgot than I get new password on my given email address and I can change the password when ever I want.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their should be another  link for change password and forgot password to set a new password for account.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6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Edit website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property manger I should able to tag properties if its rented ,also remove the properties from the websites when it is sold  and change the timing for the inspections 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 I make my website and all tenants up to date.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only property manager should able to edit the website after log into  website.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4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6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property by suburb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u="sng" dirty="0" smtClean="0">
                <a:solidFill>
                  <a:schemeClr val="tx1"/>
                </a:solidFill>
              </a:rPr>
              <a:t>As a </a:t>
            </a:r>
            <a:r>
              <a:rPr lang="en-AU" sz="2400" u="sng" dirty="0" smtClean="0">
                <a:solidFill>
                  <a:schemeClr val="tx1"/>
                </a:solidFill>
              </a:rPr>
              <a:t>potential tenant I want able to search a property by using suburb name and post code so </a:t>
            </a:r>
            <a:r>
              <a:rPr lang="en-AU" sz="2400" u="sng" dirty="0" smtClean="0">
                <a:solidFill>
                  <a:schemeClr val="tx1"/>
                </a:solidFill>
              </a:rPr>
              <a:t>that </a:t>
            </a:r>
            <a:r>
              <a:rPr lang="en-AU" sz="2400" u="sng" dirty="0" smtClean="0">
                <a:solidFill>
                  <a:schemeClr val="tx1"/>
                </a:solidFill>
              </a:rPr>
              <a:t>I can find the properties in the particular suburb where I want to live.</a:t>
            </a:r>
            <a:endParaRPr lang="en-AU" sz="2400" u="sng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There should be one search bar where user can type suburb name or postcode  and the search property by clicking search button.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One </a:t>
            </a:r>
            <a:r>
              <a:rPr lang="en-AU" sz="2000" u="sng" dirty="0" smtClean="0">
                <a:solidFill>
                  <a:schemeClr val="tx1"/>
                </a:solidFill>
              </a:rPr>
              <a:t>search bar </a:t>
            </a:r>
            <a:r>
              <a:rPr lang="en-AU" sz="2000" dirty="0" smtClean="0">
                <a:solidFill>
                  <a:schemeClr val="tx1"/>
                </a:solidFill>
              </a:rPr>
              <a:t>and </a:t>
            </a:r>
            <a:r>
              <a:rPr lang="en-AU" sz="2000" u="sng" dirty="0" smtClean="0">
                <a:solidFill>
                  <a:schemeClr val="tx1"/>
                </a:solidFill>
              </a:rPr>
              <a:t>search button</a:t>
            </a:r>
            <a:endParaRPr lang="en-AU" sz="2000" u="sng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00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3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4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6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1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Search by Weekly rent 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u="sng" dirty="0" smtClean="0">
                <a:solidFill>
                  <a:schemeClr val="tx1"/>
                </a:solidFill>
              </a:rPr>
              <a:t>As a </a:t>
            </a:r>
            <a:r>
              <a:rPr lang="en-AU" sz="2400" u="sng" dirty="0" smtClean="0">
                <a:solidFill>
                  <a:schemeClr val="tx1"/>
                </a:solidFill>
              </a:rPr>
              <a:t>single tenant I </a:t>
            </a:r>
            <a:r>
              <a:rPr lang="en-AU" sz="2400" u="sng" dirty="0" smtClean="0">
                <a:solidFill>
                  <a:schemeClr val="tx1"/>
                </a:solidFill>
              </a:rPr>
              <a:t>want </a:t>
            </a:r>
            <a:r>
              <a:rPr lang="en-AU" sz="2400" u="sng" dirty="0" smtClean="0">
                <a:solidFill>
                  <a:schemeClr val="tx1"/>
                </a:solidFill>
              </a:rPr>
              <a:t>to able to search the properties by its weekly rent so that I can find the property in budget.</a:t>
            </a:r>
            <a:endParaRPr lang="en-AU" sz="2400" u="sng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search bar where user can type weekly rent so user can search the affordable </a:t>
            </a:r>
            <a:r>
              <a:rPr lang="en-AU" sz="2000" dirty="0" err="1" smtClean="0">
                <a:solidFill>
                  <a:schemeClr val="tx1"/>
                </a:solidFill>
              </a:rPr>
              <a:t>propertiesby</a:t>
            </a:r>
            <a:r>
              <a:rPr lang="en-AU" sz="2000" dirty="0" smtClean="0">
                <a:solidFill>
                  <a:schemeClr val="tx1"/>
                </a:solidFill>
              </a:rPr>
              <a:t> clicking the search button.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u="sng" dirty="0" smtClean="0">
                <a:solidFill>
                  <a:schemeClr val="tx1"/>
                </a:solidFill>
              </a:rPr>
              <a:t>Search button </a:t>
            </a:r>
            <a:r>
              <a:rPr lang="en-AU" sz="2000" dirty="0" smtClean="0">
                <a:solidFill>
                  <a:schemeClr val="tx1"/>
                </a:solidFill>
              </a:rPr>
              <a:t>and </a:t>
            </a:r>
            <a:r>
              <a:rPr lang="en-AU" sz="2000" u="sng" dirty="0" smtClean="0">
                <a:solidFill>
                  <a:schemeClr val="tx1"/>
                </a:solidFill>
              </a:rPr>
              <a:t>search bar</a:t>
            </a:r>
            <a:r>
              <a:rPr lang="en-AU" sz="2000" u="sng" dirty="0" smtClean="0">
                <a:solidFill>
                  <a:schemeClr val="tx1"/>
                </a:solidFill>
              </a:rPr>
              <a:t> </a:t>
            </a:r>
            <a:endParaRPr lang="en-AU" sz="2000" u="sng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58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Search property by property type 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u="sng" dirty="0" smtClean="0">
                <a:solidFill>
                  <a:schemeClr val="tx1"/>
                </a:solidFill>
              </a:rPr>
              <a:t>As a </a:t>
            </a:r>
            <a:r>
              <a:rPr lang="en-AU" sz="2400" u="sng" dirty="0" smtClean="0">
                <a:solidFill>
                  <a:schemeClr val="tx1"/>
                </a:solidFill>
              </a:rPr>
              <a:t>Family tenant I </a:t>
            </a:r>
            <a:r>
              <a:rPr lang="en-AU" sz="2400" u="sng" dirty="0" smtClean="0">
                <a:solidFill>
                  <a:schemeClr val="tx1"/>
                </a:solidFill>
              </a:rPr>
              <a:t>want </a:t>
            </a:r>
            <a:r>
              <a:rPr lang="en-AU" sz="2400" u="sng" dirty="0" smtClean="0">
                <a:solidFill>
                  <a:schemeClr val="tx1"/>
                </a:solidFill>
              </a:rPr>
              <a:t>able to search property by property type(town  house, studio apartment, apartment, hous</a:t>
            </a:r>
            <a:r>
              <a:rPr lang="en-AU" sz="2400" u="sng" dirty="0" smtClean="0">
                <a:solidFill>
                  <a:schemeClr val="tx1"/>
                </a:solidFill>
              </a:rPr>
              <a:t>e</a:t>
            </a:r>
            <a:r>
              <a:rPr lang="en-AU" sz="2400" u="sng" dirty="0">
                <a:solidFill>
                  <a:schemeClr val="tx1"/>
                </a:solidFill>
              </a:rPr>
              <a:t>)</a:t>
            </a:r>
            <a:r>
              <a:rPr lang="en-AU" sz="2400" u="sng" dirty="0" smtClean="0">
                <a:solidFill>
                  <a:schemeClr val="tx1"/>
                </a:solidFill>
              </a:rPr>
              <a:t> </a:t>
            </a:r>
            <a:r>
              <a:rPr lang="en-AU" sz="2400" u="sng" dirty="0" smtClean="0">
                <a:solidFill>
                  <a:schemeClr val="tx1"/>
                </a:solidFill>
              </a:rPr>
              <a:t>so </a:t>
            </a:r>
            <a:r>
              <a:rPr lang="en-AU" sz="2400" u="sng" dirty="0" smtClean="0">
                <a:solidFill>
                  <a:schemeClr val="tx1"/>
                </a:solidFill>
              </a:rPr>
              <a:t>that I can find the suitable property for my family.</a:t>
            </a:r>
            <a:endParaRPr lang="en-AU" sz="2400" u="sng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search bar where user can search the properties which is suitable for his family by clicking the search button.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u="sng" dirty="0" smtClean="0">
                <a:solidFill>
                  <a:schemeClr val="tx1"/>
                </a:solidFill>
              </a:rPr>
              <a:t>Search button </a:t>
            </a:r>
            <a:r>
              <a:rPr lang="en-AU" sz="2000" dirty="0" smtClean="0">
                <a:solidFill>
                  <a:schemeClr val="tx1"/>
                </a:solidFill>
              </a:rPr>
              <a:t>and </a:t>
            </a:r>
            <a:r>
              <a:rPr lang="en-AU" sz="2000" u="sng" dirty="0" smtClean="0">
                <a:solidFill>
                  <a:schemeClr val="tx1"/>
                </a:solidFill>
              </a:rPr>
              <a:t>Search bar</a:t>
            </a:r>
            <a:endParaRPr lang="en-AU" sz="2000" u="sng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2000" dirty="0" smtClean="0">
              <a:solidFill>
                <a:schemeClr val="tx1"/>
              </a:solidFill>
            </a:endParaRP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Search properties by available facilities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u="sng" dirty="0" smtClean="0">
                <a:solidFill>
                  <a:schemeClr val="tx1"/>
                </a:solidFill>
              </a:rPr>
              <a:t>As a international student  I want to search a properties by available facilities in the properties like furniture, study room, gym, air conditioner ,television etc. so that I find the properties where I find everything available for me.</a:t>
            </a:r>
            <a:endParaRPr lang="en-AU" sz="2400" u="sng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search bar where user can search properties  by available facilities.by clicking search button.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u="sng" dirty="0" smtClean="0">
                <a:solidFill>
                  <a:schemeClr val="tx1"/>
                </a:solidFill>
              </a:rPr>
              <a:t>Search bar </a:t>
            </a:r>
            <a:r>
              <a:rPr lang="en-AU" sz="2000" dirty="0" smtClean="0">
                <a:solidFill>
                  <a:schemeClr val="tx1"/>
                </a:solidFill>
              </a:rPr>
              <a:t>and </a:t>
            </a:r>
            <a:r>
              <a:rPr lang="en-AU" sz="2000" u="sng" dirty="0" smtClean="0">
                <a:solidFill>
                  <a:schemeClr val="tx1"/>
                </a:solidFill>
              </a:rPr>
              <a:t>Search button</a:t>
            </a:r>
            <a:endParaRPr lang="en-AU" sz="2000" u="sng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8736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497804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9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Filter search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u="sng" dirty="0" smtClean="0">
                <a:solidFill>
                  <a:schemeClr val="tx1"/>
                </a:solidFill>
              </a:rPr>
              <a:t>As a </a:t>
            </a:r>
            <a:r>
              <a:rPr lang="en-AU" sz="2400" u="sng" dirty="0" smtClean="0">
                <a:solidFill>
                  <a:schemeClr val="tx1"/>
                </a:solidFill>
              </a:rPr>
              <a:t>potential tenant </a:t>
            </a:r>
            <a:r>
              <a:rPr lang="en-AU" sz="2400" u="sng" dirty="0" smtClean="0">
                <a:solidFill>
                  <a:schemeClr val="tx1"/>
                </a:solidFill>
              </a:rPr>
              <a:t>I </a:t>
            </a:r>
            <a:r>
              <a:rPr lang="en-AU" sz="2400" u="sng" dirty="0" smtClean="0">
                <a:solidFill>
                  <a:schemeClr val="tx1"/>
                </a:solidFill>
              </a:rPr>
              <a:t>want able to search the property by the combination of all keywords such as suburb name, post code, property type, Furnished/ unfurnished and weekly rent </a:t>
            </a:r>
            <a:r>
              <a:rPr lang="en-AU" sz="2400" u="sng" dirty="0" smtClean="0">
                <a:solidFill>
                  <a:schemeClr val="tx1"/>
                </a:solidFill>
              </a:rPr>
              <a:t>so </a:t>
            </a:r>
            <a:r>
              <a:rPr lang="en-AU" sz="2400" u="sng" dirty="0" smtClean="0">
                <a:solidFill>
                  <a:schemeClr val="tx1"/>
                </a:solidFill>
              </a:rPr>
              <a:t>that I can find perfect property which I am looking for.</a:t>
            </a:r>
            <a:endParaRPr lang="en-AU" sz="2400" u="sng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there should be selection box to select the different requirement for the properties for search the property.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u="sng" dirty="0" smtClean="0">
                <a:solidFill>
                  <a:schemeClr val="tx1"/>
                </a:solidFill>
              </a:rPr>
              <a:t>Selection Box </a:t>
            </a:r>
            <a:r>
              <a:rPr lang="en-AU" sz="2000" dirty="0" smtClean="0">
                <a:solidFill>
                  <a:schemeClr val="tx1"/>
                </a:solidFill>
              </a:rPr>
              <a:t>and </a:t>
            </a:r>
            <a:r>
              <a:rPr lang="en-AU" sz="2000" u="sng" dirty="0" smtClean="0">
                <a:solidFill>
                  <a:schemeClr val="tx1"/>
                </a:solidFill>
              </a:rPr>
              <a:t>search button</a:t>
            </a:r>
            <a:endParaRPr lang="en-AU" sz="2000" u="sng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for the first point of the use stories the search button and the search bar for all is same and in the last point there should be a different selection box for combine search.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And all properties details should be available into the database</a:t>
            </a:r>
            <a:r>
              <a:rPr lang="en-AU" sz="2000" dirty="0">
                <a:solidFill>
                  <a:schemeClr val="tx1"/>
                </a:solidFill>
              </a:rPr>
              <a:t>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7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000" y="116586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Inspect property 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u="sng" dirty="0" smtClean="0">
                <a:solidFill>
                  <a:schemeClr val="tx1"/>
                </a:solidFill>
              </a:rPr>
              <a:t>As a </a:t>
            </a:r>
            <a:r>
              <a:rPr lang="en-AU" sz="2400" u="sng" dirty="0" smtClean="0">
                <a:solidFill>
                  <a:schemeClr val="tx1"/>
                </a:solidFill>
              </a:rPr>
              <a:t>potential tenant  </a:t>
            </a:r>
            <a:r>
              <a:rPr lang="en-AU" sz="2400" u="sng" dirty="0" smtClean="0">
                <a:solidFill>
                  <a:schemeClr val="tx1"/>
                </a:solidFill>
              </a:rPr>
              <a:t>I </a:t>
            </a:r>
            <a:r>
              <a:rPr lang="en-AU" sz="2400" u="sng" dirty="0" smtClean="0">
                <a:solidFill>
                  <a:schemeClr val="tx1"/>
                </a:solidFill>
              </a:rPr>
              <a:t>should able to see the timing for the property inspection</a:t>
            </a:r>
            <a:r>
              <a:rPr lang="en-AU" sz="2400" u="sng" dirty="0" smtClean="0">
                <a:solidFill>
                  <a:schemeClr val="tx1"/>
                </a:solidFill>
              </a:rPr>
              <a:t> </a:t>
            </a:r>
            <a:r>
              <a:rPr lang="en-AU" sz="2400" u="sng" dirty="0" smtClean="0">
                <a:solidFill>
                  <a:schemeClr val="tx1"/>
                </a:solidFill>
              </a:rPr>
              <a:t>so </a:t>
            </a:r>
            <a:r>
              <a:rPr lang="en-AU" sz="2400" u="sng" dirty="0" smtClean="0">
                <a:solidFill>
                  <a:schemeClr val="tx1"/>
                </a:solidFill>
              </a:rPr>
              <a:t>that I can go and see the properties for getting batter idea of the property.</a:t>
            </a:r>
            <a:endParaRPr lang="en-AU" sz="2400" u="sng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ther</a:t>
            </a:r>
            <a:r>
              <a:rPr lang="en-AU" sz="2000" dirty="0" smtClean="0">
                <a:solidFill>
                  <a:schemeClr val="tx1"/>
                </a:solidFill>
              </a:rPr>
              <a:t>e should be text box under the each picture box of the properties where tenants can find the inspection timing for each properties.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u="sng" dirty="0" smtClean="0">
                <a:solidFill>
                  <a:schemeClr val="tx1"/>
                </a:solidFill>
              </a:rPr>
              <a:t>Text box </a:t>
            </a:r>
            <a:r>
              <a:rPr lang="en-AU" sz="2000" dirty="0" smtClean="0">
                <a:solidFill>
                  <a:schemeClr val="tx1"/>
                </a:solidFill>
              </a:rPr>
              <a:t>and </a:t>
            </a:r>
            <a:r>
              <a:rPr lang="en-AU" sz="2000" u="sng" dirty="0" smtClean="0">
                <a:solidFill>
                  <a:schemeClr val="tx1"/>
                </a:solidFill>
              </a:rPr>
              <a:t>picture box </a:t>
            </a:r>
            <a:endParaRPr lang="en-AU" sz="2000" u="sng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14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Availability  of the property for inspection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u="sng" dirty="0" smtClean="0">
                <a:solidFill>
                  <a:schemeClr val="tx1"/>
                </a:solidFill>
              </a:rPr>
              <a:t>As a </a:t>
            </a:r>
            <a:r>
              <a:rPr lang="en-AU" sz="2400" u="sng" dirty="0" smtClean="0">
                <a:solidFill>
                  <a:schemeClr val="tx1"/>
                </a:solidFill>
              </a:rPr>
              <a:t>potential tenant  </a:t>
            </a:r>
            <a:r>
              <a:rPr lang="en-AU" sz="2400" u="sng" dirty="0" smtClean="0">
                <a:solidFill>
                  <a:schemeClr val="tx1"/>
                </a:solidFill>
              </a:rPr>
              <a:t>I </a:t>
            </a:r>
            <a:r>
              <a:rPr lang="en-AU" sz="2400" u="sng" dirty="0" smtClean="0">
                <a:solidFill>
                  <a:schemeClr val="tx1"/>
                </a:solidFill>
              </a:rPr>
              <a:t>want that the properties are available for inspection  twice a week for 20 minutes so I can manage and find the time to view the properties any of the day.</a:t>
            </a:r>
            <a:endParaRPr lang="en-AU" sz="2400" u="sng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user can find this information in the text box under each properties in the property detail.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u="sng" dirty="0" smtClean="0">
                <a:solidFill>
                  <a:schemeClr val="tx1"/>
                </a:solidFill>
              </a:rPr>
              <a:t>Text box</a:t>
            </a:r>
            <a:endParaRPr lang="en-AU" sz="2000" u="sng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9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0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00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 smtClean="0"/>
              <a:t>Register form 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property manger 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people to register first for the viewing or inspect the properties </a:t>
            </a:r>
            <a:r>
              <a:rPr lang="en-AU" sz="2400" dirty="0" smtClean="0">
                <a:solidFill>
                  <a:schemeClr val="tx1"/>
                </a:solidFill>
              </a:rPr>
              <a:t>so </a:t>
            </a:r>
            <a:r>
              <a:rPr lang="en-AU" sz="2400" dirty="0" smtClean="0">
                <a:solidFill>
                  <a:schemeClr val="tx1"/>
                </a:solidFill>
              </a:rPr>
              <a:t>I know the interested people in properties and manage the inspection timing for different properties.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Register form should have some text box for collecting the </a:t>
            </a:r>
            <a:r>
              <a:rPr lang="en-AU" sz="2000" dirty="0" smtClean="0">
                <a:solidFill>
                  <a:schemeClr val="tx1"/>
                </a:solidFill>
              </a:rPr>
              <a:t>tenants information's which are required for the register.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Text box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000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000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Registration form contain the blanks for the full name, phone number, email address, home address and the property interested.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of the tenant should be recorded into the database.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95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1441</Words>
  <Application>Microsoft Office PowerPoint</Application>
  <PresentationFormat>A4 Paper (210x297 mm)</PresentationFormat>
  <Paragraphs>226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Ronak Manojkumar Patel</cp:lastModifiedBy>
  <cp:revision>29</cp:revision>
  <dcterms:created xsi:type="dcterms:W3CDTF">2011-08-10T11:51:47Z</dcterms:created>
  <dcterms:modified xsi:type="dcterms:W3CDTF">2015-08-24T02:40:14Z</dcterms:modified>
</cp:coreProperties>
</file>