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906000" cy="6858000" type="A4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8465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0175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1910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608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59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521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380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567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4368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5180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604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422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4388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3622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434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9468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7099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515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7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8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432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72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08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2664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352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91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48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71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56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4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363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748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91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612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598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93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0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0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2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5035550" y="1600200"/>
            <a:ext cx="43752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69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9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4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4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89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00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8900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941643" y="4800600"/>
            <a:ext cx="59435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1941643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941643" y="5367337"/>
            <a:ext cx="59435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2689949" y="-594448"/>
            <a:ext cx="45261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5370449" y="2085888"/>
            <a:ext cx="5851500" cy="22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830299" y="-60310"/>
            <a:ext cx="5851500" cy="65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001" y="2188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831003" y="2188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Account</a:t>
            </a:r>
          </a:p>
        </p:txBody>
      </p:sp>
      <p:sp>
        <p:nvSpPr>
          <p:cNvPr id="163" name="Shape 163"/>
          <p:cNvSpPr/>
          <p:nvPr/>
        </p:nvSpPr>
        <p:spPr>
          <a:xfrm>
            <a:off x="39001" y="34449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register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can’t be submitted without all the required information.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username is to be created by the user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from the form is stored in the accounts database.</a:t>
            </a:r>
          </a:p>
        </p:txBody>
      </p:sp>
      <p:sp>
        <p:nvSpPr>
          <p:cNvPr id="164" name="Shape 164"/>
          <p:cNvSpPr/>
          <p:nvPr/>
        </p:nvSpPr>
        <p:spPr>
          <a:xfrm>
            <a:off x="9147003" y="2188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5" name="Shape 165"/>
          <p:cNvSpPr/>
          <p:nvPr/>
        </p:nvSpPr>
        <p:spPr>
          <a:xfrm>
            <a:off x="8283003" y="2188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66" name="Shape 166"/>
          <p:cNvSpPr/>
          <p:nvPr/>
        </p:nvSpPr>
        <p:spPr>
          <a:xfrm>
            <a:off x="39001" y="52379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account has: name, password, email, address &amp;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found out about the website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67" name="Shape 167"/>
          <p:cNvSpPr/>
          <p:nvPr/>
        </p:nvSpPr>
        <p:spPr>
          <a:xfrm>
            <a:off x="39001" y="1032645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keep track of my information for me.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61" name="Shape 26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Weekly Price</a:t>
            </a:r>
          </a:p>
        </p:txBody>
      </p:sp>
      <p:sp>
        <p:nvSpPr>
          <p:cNvPr id="262" name="Shape 26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the properties by weekly rent prices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I can afford </a:t>
            </a:r>
          </a:p>
        </p:txBody>
      </p:sp>
      <p:sp>
        <p:nvSpPr>
          <p:cNvPr id="263" name="Shape 26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rent prices in a selection box from $100 until $600 dollars incrementing by $100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rent price is selected by clicking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 filtered properties will be displayed when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66" name="Shape 26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72" name="Shape 27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 Price Range</a:t>
            </a:r>
          </a:p>
        </p:txBody>
      </p:sp>
      <p:sp>
        <p:nvSpPr>
          <p:cNvPr id="273" name="Shape 27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and a minimum rent price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see all the property options available</a:t>
            </a:r>
          </a:p>
        </p:txBody>
      </p:sp>
      <p:sp>
        <p:nvSpPr>
          <p:cNvPr id="274" name="Shape 27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both Maximum and minimum price selection boxes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and minimum both have to set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rent prices in a selection box from $100 until $600 dollars incrementing by $100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6" name="Shape 27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77" name="Shape 27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83" name="Shape 2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Bedroom Maximum Option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bedroom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properties with the most bedrooms numbers for my children and wife</a:t>
            </a:r>
          </a:p>
        </p:txBody>
      </p:sp>
      <p:sp>
        <p:nvSpPr>
          <p:cNvPr id="285" name="Shape 2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Maximum bedroom number selection box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bedroom  in a selection box from 1 until 5 rooms incrementing by 1 bedroom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7" name="Shape 28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88" name="Shape 2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94" name="Shape 29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Bedroom Range</a:t>
            </a:r>
          </a:p>
        </p:txBody>
      </p:sp>
      <p:sp>
        <p:nvSpPr>
          <p:cNvPr id="295" name="Shape 29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bedroom and a minimum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all properties the properties that have enough rooms for family</a:t>
            </a:r>
          </a:p>
        </p:txBody>
      </p:sp>
      <p:sp>
        <p:nvSpPr>
          <p:cNvPr id="296" name="Shape 29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both Maximum and minimum bedroom number selection box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Maximum and minimum bedroom selection boxes have to set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bedroom  in a selection box from 1 until 5 rooms incrementing by 1 bedroom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8" name="Shape 29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99" name="Shape 29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305" name="Shape 30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Type</a:t>
            </a:r>
          </a:p>
        </p:txBody>
      </p:sp>
      <p:sp>
        <p:nvSpPr>
          <p:cNvPr id="306" name="Shape 30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to select the property type I am after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all town-house easily instead of a house</a:t>
            </a:r>
          </a:p>
        </p:txBody>
      </p:sp>
      <p:sp>
        <p:nvSpPr>
          <p:cNvPr id="307" name="Shape 30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Property type selection box 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type must be set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of that specific type will be displayed once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9" name="Shape 30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10" name="Shape 31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se, Town-House, Apartment, Villa,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316" name="Shape 31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Furnished </a:t>
            </a:r>
          </a:p>
        </p:txBody>
      </p:sp>
      <p:sp>
        <p:nvSpPr>
          <p:cNvPr id="317" name="Shape 31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to select the property that are furnished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see find houses with furniture easily </a:t>
            </a:r>
          </a:p>
        </p:txBody>
      </p:sp>
      <p:sp>
        <p:nvSpPr>
          <p:cNvPr id="318" name="Shape 31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Property furnished or unfurnished selection box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box must be set with either furnished or unfurnished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of that are furnished or unfurnished will be displayed once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0" name="Shape 32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27" name="Shape 32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Visit</a:t>
            </a:r>
          </a:p>
        </p:txBody>
      </p:sp>
      <p:sp>
        <p:nvSpPr>
          <p:cNvPr id="328" name="Shape 32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who is the property manager of the property that I view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who I can contact and meet at the inspection times in regards to the property</a:t>
            </a:r>
          </a:p>
        </p:txBody>
      </p:sp>
      <p:sp>
        <p:nvSpPr>
          <p:cNvPr id="329" name="Shape 32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property will have the name, and email of the property manager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the property manager are only accessible to users whom are logged in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1" name="Shape 33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32" name="Shape 33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38" name="Shape 33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Edit</a:t>
            </a:r>
          </a:p>
        </p:txBody>
      </p:sp>
      <p:sp>
        <p:nvSpPr>
          <p:cNvPr id="339" name="Shape 33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details that are on the properties that I am managing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update my details</a:t>
            </a:r>
          </a:p>
        </p:txBody>
      </p:sp>
      <p:sp>
        <p:nvSpPr>
          <p:cNvPr id="340" name="Shape 340"/>
          <p:cNvSpPr/>
          <p:nvPr/>
        </p:nvSpPr>
        <p:spPr>
          <a:xfrm>
            <a:off x="39152" y="3335542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can access form to update contact detail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detail will be record to the staff database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Updates made on the database will be also made on the properties they manage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2" name="Shape 34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43" name="Shape 34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49" name="Shape 34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 Description</a:t>
            </a:r>
          </a:p>
        </p:txBody>
      </p:sp>
      <p:sp>
        <p:nvSpPr>
          <p:cNvPr id="350" name="Shape 35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properties to have a short description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am unable to attend the inspection time I can still read the description and know about the features the property has </a:t>
            </a:r>
          </a:p>
        </p:txBody>
      </p:sp>
      <p:sp>
        <p:nvSpPr>
          <p:cNvPr id="351" name="Shape 35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must be logged in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Descriptions will include all the features of the property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property has a distinct description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users can view the short description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54" name="Shape 35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include, No. of bedrooms, toilets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60" name="Shape 36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 Available</a:t>
            </a:r>
          </a:p>
        </p:txBody>
      </p:sp>
      <p:sp>
        <p:nvSpPr>
          <p:cNvPr id="361" name="Shape 36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when the property is available to lease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 don't look at properties that are not vacant and available now</a:t>
            </a:r>
          </a:p>
        </p:txBody>
      </p:sp>
      <p:sp>
        <p:nvSpPr>
          <p:cNvPr id="362" name="Shape 362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must be logged in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will have dates available below short description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users have access to view dates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4" name="Shape 36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65" name="Shape 36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use it to interact with the web application.</a:t>
            </a:r>
          </a:p>
        </p:txBody>
      </p:sp>
      <p:sp>
        <p:nvSpPr>
          <p:cNvPr id="175" name="Shape 175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log into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only be logged into one account at a time.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that have registered will be able to log in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176" name="Shape 176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7" name="Shape 177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78" name="Shape 178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371" name="Shape 37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Developer Edit Properties</a:t>
            </a:r>
          </a:p>
        </p:txBody>
      </p:sp>
      <p:sp>
        <p:nvSpPr>
          <p:cNvPr id="372" name="Shape 37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and update and delete properties 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properties listed on the website are up to date</a:t>
            </a:r>
          </a:p>
        </p:txBody>
      </p:sp>
      <p:sp>
        <p:nvSpPr>
          <p:cNvPr id="373" name="Shape 37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properties database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can make changes/delete/update to properties via the management portal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are updated to the database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5" name="Shape 37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76" name="Shape 37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Reset Passwords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user's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situations where the user is unable to reset their password themselves but can still justify it being reset.</a:t>
            </a:r>
          </a:p>
        </p:txBody>
      </p:sp>
      <p:sp>
        <p:nvSpPr>
          <p:cNvPr id="383" name="Shape 383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accounts database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reset email is sent to user for user to change password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Changes are updated to the accounts database</a:t>
            </a:r>
          </a:p>
        </p:txBody>
      </p:sp>
      <p:sp>
        <p:nvSpPr>
          <p:cNvPr id="384" name="Shape 384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5" name="Shape 385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386" name="Shape 386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7" name="Shape 387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statistics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see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viewed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suburbs searched the most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the functionality of the site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users needs better over time.</a:t>
            </a:r>
          </a:p>
        </p:txBody>
      </p:sp>
      <p:sp>
        <p:nvSpPr>
          <p:cNvPr id="394" name="Shape 394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log of sessions on the website.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sessions has the list of actions a user performed in the single session.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logs only reference actions and not entities.</a:t>
            </a:r>
          </a:p>
        </p:txBody>
      </p:sp>
      <p:sp>
        <p:nvSpPr>
          <p:cNvPr id="395" name="Shape 395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96" name="Shape 396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397" name="Shape 397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8" name="Shape 398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accounts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an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an edge case user support problem.</a:t>
            </a:r>
          </a:p>
        </p:txBody>
      </p:sp>
      <p:sp>
        <p:nvSpPr>
          <p:cNvPr id="405" name="Shape 405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accounts of all users/staff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can make changes/delete/update to accounts via the management portal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are recorded to the database</a:t>
            </a:r>
          </a:p>
        </p:txBody>
      </p:sp>
      <p:sp>
        <p:nvSpPr>
          <p:cNvPr id="406" name="Shape 406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07" name="Shape 407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408" name="Shape 408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9" name="Shape 40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 Statistics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see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on the frequency of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being rented in a suburb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which s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uburb is most popular</a:t>
            </a:r>
          </a:p>
        </p:txBody>
      </p:sp>
      <p:sp>
        <p:nvSpPr>
          <p:cNvPr id="416" name="Shape 41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is available for any user to view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data of most searched suburb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is recorded in graphs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accessible by any user</a:t>
            </a:r>
          </a:p>
        </p:txBody>
      </p:sp>
      <p:sp>
        <p:nvSpPr>
          <p:cNvPr id="417" name="Shape 41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8" name="Shape 418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419" name="Shape 41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20" name="Shape 420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39001" y="2188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</a:p>
        </p:txBody>
      </p:sp>
      <p:sp>
        <p:nvSpPr>
          <p:cNvPr id="428" name="Shape 428"/>
          <p:cNvSpPr/>
          <p:nvPr/>
        </p:nvSpPr>
        <p:spPr>
          <a:xfrm>
            <a:off x="831003" y="2188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Account</a:t>
            </a:r>
          </a:p>
        </p:txBody>
      </p:sp>
      <p:sp>
        <p:nvSpPr>
          <p:cNvPr id="429" name="Shape 429"/>
          <p:cNvSpPr/>
          <p:nvPr/>
        </p:nvSpPr>
        <p:spPr>
          <a:xfrm>
            <a:off x="39001" y="34449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submit a form to register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can’t be submitted without all the required information.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username is to be created by the staff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from the form is stored in the accounts database.</a:t>
            </a:r>
          </a:p>
        </p:txBody>
      </p:sp>
      <p:sp>
        <p:nvSpPr>
          <p:cNvPr id="430" name="Shape 430"/>
          <p:cNvSpPr/>
          <p:nvPr/>
        </p:nvSpPr>
        <p:spPr>
          <a:xfrm>
            <a:off x="9147003" y="2188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8283003" y="2188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32" name="Shape 432"/>
          <p:cNvSpPr/>
          <p:nvPr/>
        </p:nvSpPr>
        <p:spPr>
          <a:xfrm>
            <a:off x="39001" y="52379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account has: name, password, email, address </a:t>
            </a:r>
          </a:p>
        </p:txBody>
      </p:sp>
      <p:sp>
        <p:nvSpPr>
          <p:cNvPr id="433" name="Shape 433"/>
          <p:cNvSpPr/>
          <p:nvPr/>
        </p:nvSpPr>
        <p:spPr>
          <a:xfrm>
            <a:off x="39001" y="1032645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keep track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properties that I am managing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441" name="Shape 441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442" name="Shape 442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the detail of the properties that i am managing.</a:t>
            </a:r>
          </a:p>
        </p:txBody>
      </p:sp>
      <p:sp>
        <p:nvSpPr>
          <p:cNvPr id="443" name="Shape 443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submit a form to log into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only be logged into one account at a time.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444" name="Shape 444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5" name="Shape 445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46" name="Shape 446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</a:p>
        </p:txBody>
      </p:sp>
      <p:sp>
        <p:nvSpPr>
          <p:cNvPr id="454" name="Shape 454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455" name="Shape 45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use my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on my computer.</a:t>
            </a:r>
          </a:p>
        </p:txBody>
      </p:sp>
      <p:sp>
        <p:nvSpPr>
          <p:cNvPr id="456" name="Shape 45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click a button to log out of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logged into any account after the button is pressed.</a:t>
            </a:r>
          </a:p>
        </p:txBody>
      </p:sp>
      <p:sp>
        <p:nvSpPr>
          <p:cNvPr id="457" name="Shape 45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8" name="Shape 458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59" name="Shape 45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</a:p>
        </p:txBody>
      </p:sp>
      <p:sp>
        <p:nvSpPr>
          <p:cNvPr id="467" name="Shape 467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468" name="Shape 468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469" name="Shape 469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if they use the password for the account they are trying to log into.</a:t>
            </a:r>
          </a:p>
        </p:txBody>
      </p:sp>
      <p:sp>
        <p:nvSpPr>
          <p:cNvPr id="470" name="Shape 470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1" name="Shape 471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72" name="Shape 472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</p:txBody>
      </p:sp>
      <p:sp>
        <p:nvSpPr>
          <p:cNvPr id="480" name="Shape 48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481" name="Shape 48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482" name="Shape 482"/>
          <p:cNvSpPr/>
          <p:nvPr/>
        </p:nvSpPr>
        <p:spPr>
          <a:xfrm>
            <a:off x="39151" y="3335528"/>
            <a:ext cx="9828000" cy="20006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link which they can use to reset their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form which allows them to change their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into their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log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their account.</a:t>
            </a: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4" name="Shape 48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485" name="Shape 48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4" name="Shape 184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 of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log into their accounts on my computer.</a:t>
            </a:r>
          </a:p>
        </p:txBody>
      </p:sp>
      <p:sp>
        <p:nvSpPr>
          <p:cNvPr id="186" name="Shape 18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click a button to log out of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user information that is edited is updated into the accounts database.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not logged into any account after the button is pressed.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8" name="Shape 188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89" name="Shape 18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</a:p>
        </p:txBody>
      </p:sp>
      <p:sp>
        <p:nvSpPr>
          <p:cNvPr id="495" name="Shape 49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496" name="Shape 49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the detail of all tenants and add, delete properties from the website.</a:t>
            </a:r>
          </a:p>
        </p:txBody>
      </p:sp>
      <p:sp>
        <p:nvSpPr>
          <p:cNvPr id="497" name="Shape 49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submit a form to log into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logged into one account at a time.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498" name="Shape 49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9" name="Shape 49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00" name="Shape 50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510" name="Shape 510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511" name="Shape 51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use my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on my computer.</a:t>
            </a:r>
          </a:p>
        </p:txBody>
      </p:sp>
      <p:sp>
        <p:nvSpPr>
          <p:cNvPr id="512" name="Shape 512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click a button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logged into any account after the button is pressed.</a:t>
            </a:r>
          </a:p>
        </p:txBody>
      </p:sp>
      <p:sp>
        <p:nvSpPr>
          <p:cNvPr id="513" name="Shape 51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4" name="Shape 514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15" name="Shape 515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33</a:t>
            </a:r>
          </a:p>
        </p:txBody>
      </p:sp>
      <p:sp>
        <p:nvSpPr>
          <p:cNvPr id="525" name="Shape 52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526" name="Shape 52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527" name="Shape 52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log in if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the password for the account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log into.</a:t>
            </a:r>
          </a:p>
        </p:txBody>
      </p:sp>
      <p:sp>
        <p:nvSpPr>
          <p:cNvPr id="528" name="Shape 52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9" name="Shape 52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30" name="Shape 53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540" name="Shape 54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541" name="Shape 54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542" name="Shape 542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link which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use to reset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form which allows them to change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log into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to log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account.</a:t>
            </a: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545" name="Shape 54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555" name="Shape 555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Inspection time</a:t>
            </a:r>
          </a:p>
        </p:txBody>
      </p:sp>
      <p:sp>
        <p:nvSpPr>
          <p:cNvPr id="556" name="Shape 55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inspection times of properties that I manage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attend the inspection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5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can view the inspection time of properties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have access to change a week in advance the inspection time of properties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will be record on property database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Updates on the database will also be made on the website automatically</a:t>
            </a: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9" name="Shape 559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560" name="Shape 560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</a:p>
        </p:txBody>
      </p:sp>
      <p:sp>
        <p:nvSpPr>
          <p:cNvPr id="570" name="Shape 57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Picture</a:t>
            </a:r>
          </a:p>
        </p:txBody>
      </p:sp>
      <p:sp>
        <p:nvSpPr>
          <p:cNvPr id="571" name="Shape 57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5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pictures of the property that I am managing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updates on the house can be viewed virtually by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2" name="Shape 572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has access to edit a property’s information that they are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able to upload pictures to property file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stored in database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viewed  able by typical users/prospective tenants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74" name="Shape 57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575" name="Shape 57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ctrTitle" idx="2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subTitle" idx="3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</a:p>
        </p:txBody>
      </p:sp>
      <p:sp>
        <p:nvSpPr>
          <p:cNvPr id="585" name="Shape 585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Nearby Attractions </a:t>
            </a:r>
          </a:p>
        </p:txBody>
      </p:sp>
      <p:sp>
        <p:nvSpPr>
          <p:cNvPr id="586" name="Shape 58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5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all nearby attractions with a 2 km of the suburb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suburbs I haven’t been to before I can see what attractions are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7" name="Shape 587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have a link to a google maps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Nearby Transportation, local restaurants, local  of the property is displayed below the short description 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590" name="Shape 590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5" name="Shape 19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197" name="Shape 19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a user to log in if they use the password for the account they are trying to log into, and the correct username.</a:t>
            </a:r>
          </a:p>
        </p:txBody>
      </p:sp>
      <p:sp>
        <p:nvSpPr>
          <p:cNvPr id="198" name="Shape 19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200" name="Shape 20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Passwords must be 6 characters long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06" name="Shape 206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208" name="Shape 208"/>
          <p:cNvSpPr/>
          <p:nvPr/>
        </p:nvSpPr>
        <p:spPr>
          <a:xfrm>
            <a:off x="39151" y="3335528"/>
            <a:ext cx="9828000" cy="20006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a user with a link which they can use to reset their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user to a form which allows them to change their password.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user to log into their account.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user into their account.</a:t>
            </a:r>
          </a:p>
          <a:p>
            <a:pPr marL="179387" marR="0" lvl="0" indent="-52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211" name="Shape 211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7" name="Shape 217"/>
          <p:cNvSpPr/>
          <p:nvPr/>
        </p:nvSpPr>
        <p:spPr>
          <a:xfrm>
            <a:off x="831153" y="109408"/>
            <a:ext cx="72321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</a:t>
            </a:r>
          </a:p>
        </p:txBody>
      </p:sp>
      <p:sp>
        <p:nvSpPr>
          <p:cNvPr id="218" name="Shape 218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my account information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information might change and I will want to update it.</a:t>
            </a:r>
          </a:p>
        </p:txBody>
      </p:sp>
      <p:sp>
        <p:nvSpPr>
          <p:cNvPr id="219" name="Shape 219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change their account information.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updates the users account in the accounts database.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information shows in the account information section of the application.</a:t>
            </a:r>
          </a:p>
        </p:txBody>
      </p:sp>
      <p:sp>
        <p:nvSpPr>
          <p:cNvPr id="220" name="Shape 220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8135345" y="109408"/>
            <a:ext cx="9399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222" name="Shape 222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28" name="Shape 22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Viewed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all properties I have previously viewed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find the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I was viewing if I forgot the property’s suburub or rent price</a:t>
            </a:r>
          </a:p>
        </p:txBody>
      </p:sp>
      <p:sp>
        <p:nvSpPr>
          <p:cNvPr id="230" name="Shape 23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viewed while user is logged in is recorded into the accounts database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have access to view the properties viewed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click on the profile log in, and a form with the list should be displayed</a:t>
            </a:r>
          </a:p>
        </p:txBody>
      </p:sp>
      <p:sp>
        <p:nvSpPr>
          <p:cNvPr id="231" name="Shape 23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2" name="Shape 23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33" name="Shape 23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Pic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tures of the property and link will be displayed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9" name="Shape 239"/>
          <p:cNvSpPr/>
          <p:nvPr/>
        </p:nvSpPr>
        <p:spPr>
          <a:xfrm>
            <a:off x="831153" y="109434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Propperty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see which property listing that are newly advertised on the website so I can it is I don’t waste my time with old properties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are added into the website within 10 days are considered “New”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new properties that is will have a “new” label beside the photos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10 days properties will no longer have the “new” Label</a:t>
            </a:r>
          </a:p>
        </p:txBody>
      </p:sp>
      <p:sp>
        <p:nvSpPr>
          <p:cNvPr id="242" name="Shape 24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3" name="Shape 24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44" name="Shape 24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50" name="Shape 25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Search Suburb</a:t>
            </a:r>
          </a:p>
        </p:txBody>
      </p:sp>
      <p:sp>
        <p:nvSpPr>
          <p:cNvPr id="251" name="Shape 25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the properties by suburb </a:t>
            </a:r>
            <a:r>
              <a:rPr lang="en-AU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AU" sz="24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are close to my School</a:t>
            </a:r>
          </a:p>
        </p:txBody>
      </p:sp>
      <p:sp>
        <p:nvSpPr>
          <p:cNvPr id="252" name="Shape 25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box to enter suburb </a:t>
            </a:r>
          </a:p>
          <a:p>
            <a:pPr marL="179387" lvl="0" indent="-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have been filtered with the suburb will be displayed when the search button is pressed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4" name="Shape 25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55" name="Shape 25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Microsoft Office PowerPoint</Application>
  <PresentationFormat>A4 纸张(210x297 毫米)</PresentationFormat>
  <Paragraphs>412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Leslie Ting</cp:lastModifiedBy>
  <cp:revision>1</cp:revision>
  <dcterms:modified xsi:type="dcterms:W3CDTF">2015-09-21T11:06:31Z</dcterms:modified>
</cp:coreProperties>
</file>