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6858000" cx="9906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" name="Shape 34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7" name="Shape 35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" name="Shape 36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" name="Shape 37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  <p:sp>
        <p:nvSpPr>
          <p:cNvPr id="390" name="Shape 39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  <p:sp>
        <p:nvSpPr>
          <p:cNvPr id="401" name="Shape 40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  <p:sp>
        <p:nvSpPr>
          <p:cNvPr id="412" name="Shape 41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  <p:sp>
        <p:nvSpPr>
          <p:cNvPr id="423" name="Shape 42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9" name="Shape 4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2" name="Shape 4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5" name="Shape 4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8" name="Shape 4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3" name="Shape 5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8" name="Shape 5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3" name="Shape 5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8" name="Shape 5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3" name="Shape 5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8" name="Shape 5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3" name="Shape 5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  <p:sp>
        <p:nvSpPr>
          <p:cNvPr id="214" name="Shape 21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baseline="0" i="0" sz="1100" u="none" cap="none" strike="noStrike"/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 rot="5400000">
            <a:off x="2690018" y="-594517"/>
            <a:ext cx="4525963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 rot="5400000">
            <a:off x="5370512" y="2085976"/>
            <a:ext cx="5851525" cy="2228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 rot="5400000">
            <a:off x="830262" y="-60323"/>
            <a:ext cx="5851525" cy="6521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95300" y="1600200"/>
            <a:ext cx="89154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905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12700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27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27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27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27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27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27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0" type="dt"/>
          </p:nvPr>
        </p:nvSpPr>
        <p:spPr>
          <a:xfrm>
            <a:off x="495300" y="6356351"/>
            <a:ext cx="2311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3384550" y="6356351"/>
            <a:ext cx="31368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7099300" y="6356351"/>
            <a:ext cx="2311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ctrTitle"/>
          </p:nvPr>
        </p:nvSpPr>
        <p:spPr>
          <a:xfrm>
            <a:off x="742950" y="2130425"/>
            <a:ext cx="8420099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1" type="subTitle"/>
          </p:nvPr>
        </p:nvSpPr>
        <p:spPr>
          <a:xfrm>
            <a:off x="1485900" y="3886200"/>
            <a:ext cx="69341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indent="0" marL="4572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indent="0" marL="9144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indent="0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indent="0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indent="0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6pPr>
            <a:lvl7pPr indent="0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7pPr>
            <a:lvl8pPr indent="0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8pPr>
            <a:lvl9pPr indent="0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x="495300" y="6356351"/>
            <a:ext cx="2311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3384550" y="6356351"/>
            <a:ext cx="31368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7099300" y="6356351"/>
            <a:ext cx="2311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782506" y="4406901"/>
            <a:ext cx="8420099" cy="1361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782506" y="2906713"/>
            <a:ext cx="8420099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10" type="dt"/>
          </p:nvPr>
        </p:nvSpPr>
        <p:spPr>
          <a:xfrm>
            <a:off x="495300" y="6356351"/>
            <a:ext cx="2311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11" type="ftr"/>
          </p:nvPr>
        </p:nvSpPr>
        <p:spPr>
          <a:xfrm>
            <a:off x="3384550" y="6356351"/>
            <a:ext cx="31368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7099300" y="6356351"/>
            <a:ext cx="2311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495300" y="1600200"/>
            <a:ext cx="43752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2" name="Shape 112"/>
          <p:cNvSpPr txBox="1"/>
          <p:nvPr>
            <p:ph idx="2" type="body"/>
          </p:nvPr>
        </p:nvSpPr>
        <p:spPr>
          <a:xfrm>
            <a:off x="5035550" y="1600200"/>
            <a:ext cx="43752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3" name="Shape 113"/>
          <p:cNvSpPr txBox="1"/>
          <p:nvPr>
            <p:ph idx="10" type="dt"/>
          </p:nvPr>
        </p:nvSpPr>
        <p:spPr>
          <a:xfrm>
            <a:off x="495300" y="6356351"/>
            <a:ext cx="2311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14" name="Shape 114"/>
          <p:cNvSpPr txBox="1"/>
          <p:nvPr>
            <p:ph idx="11" type="ftr"/>
          </p:nvPr>
        </p:nvSpPr>
        <p:spPr>
          <a:xfrm>
            <a:off x="3384550" y="6356351"/>
            <a:ext cx="31368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7099300" y="6356351"/>
            <a:ext cx="2311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95300" y="1535112"/>
            <a:ext cx="4376999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119" name="Shape 119"/>
          <p:cNvSpPr txBox="1"/>
          <p:nvPr>
            <p:ph idx="2" type="body"/>
          </p:nvPr>
        </p:nvSpPr>
        <p:spPr>
          <a:xfrm>
            <a:off x="495300" y="2174875"/>
            <a:ext cx="4376999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0" name="Shape 120"/>
          <p:cNvSpPr txBox="1"/>
          <p:nvPr>
            <p:ph idx="3" type="body"/>
          </p:nvPr>
        </p:nvSpPr>
        <p:spPr>
          <a:xfrm>
            <a:off x="5032110" y="1535112"/>
            <a:ext cx="4378499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4" type="body"/>
          </p:nvPr>
        </p:nvSpPr>
        <p:spPr>
          <a:xfrm>
            <a:off x="5032110" y="2174875"/>
            <a:ext cx="4378499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2" name="Shape 122"/>
          <p:cNvSpPr txBox="1"/>
          <p:nvPr>
            <p:ph idx="10" type="dt"/>
          </p:nvPr>
        </p:nvSpPr>
        <p:spPr>
          <a:xfrm>
            <a:off x="495300" y="6356351"/>
            <a:ext cx="2311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x="3384550" y="6356351"/>
            <a:ext cx="31368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7099300" y="6356351"/>
            <a:ext cx="2311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0" type="dt"/>
          </p:nvPr>
        </p:nvSpPr>
        <p:spPr>
          <a:xfrm>
            <a:off x="495300" y="6356351"/>
            <a:ext cx="2311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28" name="Shape 128"/>
          <p:cNvSpPr txBox="1"/>
          <p:nvPr>
            <p:ph idx="11" type="ftr"/>
          </p:nvPr>
        </p:nvSpPr>
        <p:spPr>
          <a:xfrm>
            <a:off x="3384550" y="6356351"/>
            <a:ext cx="31368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7099300" y="6356351"/>
            <a:ext cx="2311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0" type="dt"/>
          </p:nvPr>
        </p:nvSpPr>
        <p:spPr>
          <a:xfrm>
            <a:off x="495300" y="6356351"/>
            <a:ext cx="2311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1" type="ftr"/>
          </p:nvPr>
        </p:nvSpPr>
        <p:spPr>
          <a:xfrm>
            <a:off x="3384550" y="6356351"/>
            <a:ext cx="31368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7099300" y="6356351"/>
            <a:ext cx="2311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95300" y="273050"/>
            <a:ext cx="32589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872971" y="273051"/>
            <a:ext cx="5537700" cy="5852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7" name="Shape 137"/>
          <p:cNvSpPr txBox="1"/>
          <p:nvPr>
            <p:ph idx="2" type="body"/>
          </p:nvPr>
        </p:nvSpPr>
        <p:spPr>
          <a:xfrm>
            <a:off x="495300" y="1435100"/>
            <a:ext cx="3258900" cy="4691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138" name="Shape 138"/>
          <p:cNvSpPr txBox="1"/>
          <p:nvPr>
            <p:ph idx="10" type="dt"/>
          </p:nvPr>
        </p:nvSpPr>
        <p:spPr>
          <a:xfrm>
            <a:off x="495300" y="6356351"/>
            <a:ext cx="2311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39" name="Shape 139"/>
          <p:cNvSpPr txBox="1"/>
          <p:nvPr>
            <p:ph idx="11" type="ftr"/>
          </p:nvPr>
        </p:nvSpPr>
        <p:spPr>
          <a:xfrm>
            <a:off x="3384550" y="6356351"/>
            <a:ext cx="31368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7099300" y="6356351"/>
            <a:ext cx="2311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ctrTitle"/>
          </p:nvPr>
        </p:nvSpPr>
        <p:spPr>
          <a:xfrm>
            <a:off x="742950" y="2130425"/>
            <a:ext cx="8420099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1485900" y="3886200"/>
            <a:ext cx="69341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/>
            </a:lvl1pPr>
            <a:lvl2pPr indent="0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/>
            </a:lvl2pPr>
            <a:lvl3pPr indent="0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/>
            </a:lvl3pPr>
            <a:lvl4pPr indent="0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4pPr>
            <a:lvl5pPr indent="0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1941643" y="4800600"/>
            <a:ext cx="5943599" cy="566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3" name="Shape 143"/>
          <p:cNvSpPr/>
          <p:nvPr>
            <p:ph idx="2" type="pic"/>
          </p:nvPr>
        </p:nvSpPr>
        <p:spPr>
          <a:xfrm>
            <a:off x="1941643" y="612775"/>
            <a:ext cx="59435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1941643" y="5367337"/>
            <a:ext cx="5943599" cy="804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145" name="Shape 145"/>
          <p:cNvSpPr txBox="1"/>
          <p:nvPr>
            <p:ph idx="10" type="dt"/>
          </p:nvPr>
        </p:nvSpPr>
        <p:spPr>
          <a:xfrm>
            <a:off x="495300" y="6356351"/>
            <a:ext cx="2311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46" name="Shape 146"/>
          <p:cNvSpPr txBox="1"/>
          <p:nvPr>
            <p:ph idx="11" type="ftr"/>
          </p:nvPr>
        </p:nvSpPr>
        <p:spPr>
          <a:xfrm>
            <a:off x="3384550" y="6356351"/>
            <a:ext cx="31368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7099300" y="6356351"/>
            <a:ext cx="2311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 rot="5400000">
            <a:off x="2689949" y="-594448"/>
            <a:ext cx="45261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905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12700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27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27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27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27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27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27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51" name="Shape 151"/>
          <p:cNvSpPr txBox="1"/>
          <p:nvPr>
            <p:ph idx="10" type="dt"/>
          </p:nvPr>
        </p:nvSpPr>
        <p:spPr>
          <a:xfrm>
            <a:off x="495300" y="6356351"/>
            <a:ext cx="2311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52" name="Shape 152"/>
          <p:cNvSpPr txBox="1"/>
          <p:nvPr>
            <p:ph idx="11" type="ftr"/>
          </p:nvPr>
        </p:nvSpPr>
        <p:spPr>
          <a:xfrm>
            <a:off x="3384550" y="6356351"/>
            <a:ext cx="31368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7099300" y="6356351"/>
            <a:ext cx="2311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 rot="5400000">
            <a:off x="5370449" y="2085888"/>
            <a:ext cx="5851500" cy="222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 rot="5400000">
            <a:off x="830299" y="-60310"/>
            <a:ext cx="5851500" cy="6521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905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12700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27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27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27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27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27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27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57" name="Shape 157"/>
          <p:cNvSpPr txBox="1"/>
          <p:nvPr>
            <p:ph idx="10" type="dt"/>
          </p:nvPr>
        </p:nvSpPr>
        <p:spPr>
          <a:xfrm>
            <a:off x="495300" y="6356351"/>
            <a:ext cx="2311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58" name="Shape 158"/>
          <p:cNvSpPr txBox="1"/>
          <p:nvPr>
            <p:ph idx="11" type="ftr"/>
          </p:nvPr>
        </p:nvSpPr>
        <p:spPr>
          <a:xfrm>
            <a:off x="3384550" y="6356351"/>
            <a:ext cx="31368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7099300" y="6356351"/>
            <a:ext cx="2311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782506" y="4406901"/>
            <a:ext cx="8420099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782506" y="2906713"/>
            <a:ext cx="84200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95300" y="1600200"/>
            <a:ext cx="437514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5035550" y="1600200"/>
            <a:ext cx="437514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95300" y="1535112"/>
            <a:ext cx="437687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5300" y="2174875"/>
            <a:ext cx="4376870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3" type="body"/>
          </p:nvPr>
        </p:nvSpPr>
        <p:spPr>
          <a:xfrm>
            <a:off x="5032110" y="1535112"/>
            <a:ext cx="4378589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4" type="body"/>
          </p:nvPr>
        </p:nvSpPr>
        <p:spPr>
          <a:xfrm>
            <a:off x="5032110" y="2174875"/>
            <a:ext cx="4378589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95300" y="273050"/>
            <a:ext cx="3259005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2971" y="273051"/>
            <a:ext cx="5537729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495300" y="1435100"/>
            <a:ext cx="3259005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1941644" y="4800600"/>
            <a:ext cx="59435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/>
          <p:nvPr>
            <p:ph idx="2" type="pic"/>
          </p:nvPr>
        </p:nvSpPr>
        <p:spPr>
          <a:xfrm>
            <a:off x="1941644" y="612775"/>
            <a:ext cx="59435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1941644" y="5367337"/>
            <a:ext cx="59435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marR="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marL="742950" marR="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marL="1143000" marR="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marL="1600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marL="20574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95300" y="1600200"/>
            <a:ext cx="89154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indent="-19050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indent="12700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indent="-12700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indent="-12700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indent="-12700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6pPr>
            <a:lvl7pPr indent="-12700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7pPr>
            <a:lvl8pPr indent="-12700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8pPr>
            <a:lvl9pPr indent="-12700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x="495300" y="6356351"/>
            <a:ext cx="2311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x="3384550" y="6356351"/>
            <a:ext cx="31368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7099300" y="6356351"/>
            <a:ext cx="23115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" type="body"/>
          </p:nvPr>
        </p:nvSpPr>
        <p:spPr>
          <a:xfrm>
            <a:off x="160215" y="867508"/>
            <a:ext cx="9585569" cy="5258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 User</a:t>
            </a: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Someone who is using the website to find a property to rent</a:t>
            </a:r>
          </a:p>
          <a:p>
            <a:pPr indent="0" lvl="0" marL="0" marR="0" rtl="0" algn="l">
              <a:spcBef>
                <a:spcPts val="9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Researcher </a:t>
            </a: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Someone who is interested in the prices of rent in certain neighbourhoods</a:t>
            </a:r>
          </a:p>
          <a:p>
            <a:pPr indent="0" lvl="0" marL="0" marR="0" rtl="0" algn="l">
              <a:spcBef>
                <a:spcPts val="9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User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someone who is using the website to find a particular property to rent such as apartment and is after a particular number of rooms for a single tenant</a:t>
            </a:r>
          </a:p>
          <a:p>
            <a:pPr indent="0" lvl="0" marL="0" marR="0" rtl="0" algn="l">
              <a:spcBef>
                <a:spcPts val="9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Family User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Someone who is using the website to find a property for a family to rent</a:t>
            </a:r>
          </a:p>
          <a:p>
            <a:pPr indent="0" lvl="0" marL="0" marR="0" rtl="0" algn="l">
              <a:spcBef>
                <a:spcPts val="9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Administrator User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A person in charge of managing the web application, and possess certain permission to the website that other users do not have</a:t>
            </a:r>
          </a:p>
          <a:p>
            <a:pPr indent="0" lvl="0" marL="0" marR="0" rtl="0" algn="l">
              <a:spcBef>
                <a:spcPts val="9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Property Staff User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A staff member who uses the website to find out which property the staff member manages </a:t>
            </a:r>
          </a:p>
          <a:p>
            <a:pPr indent="0" lvl="0" marL="0" marR="0" rtl="0" algn="l">
              <a:spcBef>
                <a:spcPts val="9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9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9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101504" y="109409"/>
            <a:ext cx="969117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System Roles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</a:p>
        </p:txBody>
      </p:sp>
      <p:sp>
        <p:nvSpPr>
          <p:cNvPr id="250" name="Shape 250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Property Search Suburb</a:t>
            </a:r>
          </a:p>
        </p:txBody>
      </p:sp>
      <p:sp>
        <p:nvSpPr>
          <p:cNvPr id="251" name="Shape 251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User</a:t>
            </a: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 through the properties by suburb </a:t>
            </a: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 </a:t>
            </a:r>
            <a:r>
              <a:rPr b="0" baseline="0" i="0" lang="en-AU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can fin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baseline="0" i="0" lang="en-AU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 that are close to my School</a:t>
            </a:r>
          </a:p>
        </p:txBody>
      </p:sp>
      <p:sp>
        <p:nvSpPr>
          <p:cNvPr id="252" name="Shape 252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Entry box to enter suburb </a:t>
            </a:r>
          </a:p>
          <a:p>
            <a:pPr indent="-179387" lvl="0" marL="179387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of properties that have been filtered with the suburb will be displayed when the search button is pressed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Shape 253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54" name="Shape 254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Have</a:t>
            </a:r>
          </a:p>
        </p:txBody>
      </p:sp>
      <p:sp>
        <p:nvSpPr>
          <p:cNvPr id="255" name="Shape 255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sp>
        <p:nvSpPr>
          <p:cNvPr id="261" name="Shape 261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Property Weekly Price</a:t>
            </a:r>
          </a:p>
        </p:txBody>
      </p:sp>
      <p:sp>
        <p:nvSpPr>
          <p:cNvPr id="262" name="Shape 262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User</a:t>
            </a: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 through the properties by weekly rent prices </a:t>
            </a: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 </a:t>
            </a:r>
            <a:r>
              <a:rPr b="0" baseline="0" i="0" lang="en-AU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can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easily</a:t>
            </a:r>
            <a:r>
              <a:rPr b="0" baseline="0" i="0" lang="en-AU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fin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baseline="0" i="0" lang="en-AU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 that I can afford </a:t>
            </a:r>
          </a:p>
        </p:txBody>
      </p:sp>
      <p:sp>
        <p:nvSpPr>
          <p:cNvPr id="263" name="Shape 263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Range of rent prices in a selection box from $100 until $600 dollars incrementing by $100</a:t>
            </a:r>
          </a:p>
          <a:p>
            <a:pPr indent="-179387" lvl="0" marL="179387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rent price is selected by clicking</a:t>
            </a:r>
          </a:p>
          <a:p>
            <a:pPr indent="-179387" lvl="0" marL="179387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of  filtered properties will be displayed when the search button is pressed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65" name="Shape 265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Have</a:t>
            </a:r>
          </a:p>
        </p:txBody>
      </p:sp>
      <p:sp>
        <p:nvSpPr>
          <p:cNvPr id="266" name="Shape 266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</a:p>
        </p:txBody>
      </p:sp>
      <p:sp>
        <p:nvSpPr>
          <p:cNvPr id="272" name="Shape 272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Rent Price Range</a:t>
            </a:r>
          </a:p>
        </p:txBody>
      </p:sp>
      <p:sp>
        <p:nvSpPr>
          <p:cNvPr id="273" name="Shape 273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User</a:t>
            </a: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 through properties and set a maximum and a minimum rent price </a:t>
            </a: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can see all the property options available</a:t>
            </a:r>
          </a:p>
        </p:txBody>
      </p:sp>
      <p:sp>
        <p:nvSpPr>
          <p:cNvPr id="274" name="Shape 274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 has both Maximum and minimum price selection boxes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Maximum and minimum both have to set 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Range of rent prices in a selection box from $100 until $600 dollars incrementing by $100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of properties that are within range will be displayed once the search button is pressed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76" name="Shape 276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Have</a:t>
            </a:r>
          </a:p>
        </p:txBody>
      </p:sp>
      <p:sp>
        <p:nvSpPr>
          <p:cNvPr id="277" name="Shape 277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</a:p>
        </p:txBody>
      </p:sp>
      <p:sp>
        <p:nvSpPr>
          <p:cNvPr id="283" name="Shape 283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Bedroom Maximum Option</a:t>
            </a:r>
          </a:p>
        </p:txBody>
      </p:sp>
      <p:sp>
        <p:nvSpPr>
          <p:cNvPr id="284" name="Shape 284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Family User</a:t>
            </a: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 through properties and set a maximum bedroom </a:t>
            </a: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find properties with the most bedrooms numbers for my children and wife</a:t>
            </a:r>
          </a:p>
        </p:txBody>
      </p:sp>
      <p:sp>
        <p:nvSpPr>
          <p:cNvPr id="285" name="Shape 285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 has a Maximum bedroom number selection box 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Range of bedroom  in a selection box from 1 until 5 rooms incrementing by 1 bedroom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of properties that are within range will be displayed once the search button is pressed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Shape 286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87" name="Shape 287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Have</a:t>
            </a:r>
          </a:p>
        </p:txBody>
      </p:sp>
      <p:sp>
        <p:nvSpPr>
          <p:cNvPr id="288" name="Shape 288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</a:p>
        </p:txBody>
      </p:sp>
      <p:sp>
        <p:nvSpPr>
          <p:cNvPr id="294" name="Shape 294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Property Bedroom Range</a:t>
            </a:r>
          </a:p>
        </p:txBody>
      </p:sp>
      <p:sp>
        <p:nvSpPr>
          <p:cNvPr id="295" name="Shape 295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Family User</a:t>
            </a: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 through properties and set a maximum bedroom and a minimum </a:t>
            </a: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find all properties the properties that have enough rooms for family</a:t>
            </a:r>
          </a:p>
        </p:txBody>
      </p:sp>
      <p:sp>
        <p:nvSpPr>
          <p:cNvPr id="296" name="Shape 296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 has both Maximum and minimum bedroom number selection box 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Maximum and minimum bedroom selection boxes have to set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Range of bedroom  in a selection box from 1 until 5 rooms incrementing by 1 bedroom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of properties that are within range will be displayed once the search button is pressed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Shape 297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98" name="Shape 298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Have</a:t>
            </a:r>
          </a:p>
        </p:txBody>
      </p:sp>
      <p:sp>
        <p:nvSpPr>
          <p:cNvPr id="299" name="Shape 299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</a:p>
        </p:txBody>
      </p:sp>
      <p:sp>
        <p:nvSpPr>
          <p:cNvPr id="305" name="Shape 305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Property Type</a:t>
            </a:r>
          </a:p>
        </p:txBody>
      </p:sp>
      <p:sp>
        <p:nvSpPr>
          <p:cNvPr id="306" name="Shape 306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User</a:t>
            </a: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 through properties to select the property type I am after </a:t>
            </a: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find all town-house easily instead of a house</a:t>
            </a:r>
          </a:p>
        </p:txBody>
      </p:sp>
      <p:sp>
        <p:nvSpPr>
          <p:cNvPr id="307" name="Shape 307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 has a Property type selection box  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property type must be set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of properties of that specific type will be displayed once the search button is pressed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Shape 308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09" name="Shape 309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Have</a:t>
            </a:r>
          </a:p>
        </p:txBody>
      </p:sp>
      <p:sp>
        <p:nvSpPr>
          <p:cNvPr id="310" name="Shape 310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Hou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se, Town-House, Apartment, Villa,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</a:p>
        </p:txBody>
      </p:sp>
      <p:sp>
        <p:nvSpPr>
          <p:cNvPr id="316" name="Shape 316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Property Furnished </a:t>
            </a:r>
          </a:p>
        </p:txBody>
      </p:sp>
      <p:sp>
        <p:nvSpPr>
          <p:cNvPr id="317" name="Shape 317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User</a:t>
            </a: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 through properties to select the property that are furnished </a:t>
            </a: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see find houses with furniture easily </a:t>
            </a:r>
          </a:p>
        </p:txBody>
      </p:sp>
      <p:sp>
        <p:nvSpPr>
          <p:cNvPr id="318" name="Shape 318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 has a Property furnished or unfurnished selection box 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Selection box must be set with either furnished or unfurnished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of properties of that are furnished or unfurnished will be displayed once the search button is pressed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Shape 319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20" name="Shape 320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Have</a:t>
            </a:r>
          </a:p>
        </p:txBody>
      </p:sp>
      <p:sp>
        <p:nvSpPr>
          <p:cNvPr id="321" name="Shape 321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sp>
        <p:nvSpPr>
          <p:cNvPr id="327" name="Shape 327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Property Visit</a:t>
            </a:r>
          </a:p>
        </p:txBody>
      </p:sp>
      <p:sp>
        <p:nvSpPr>
          <p:cNvPr id="328" name="Shape 328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 User</a:t>
            </a: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know who is the property manager of the property that I view </a:t>
            </a: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know who I can contact and meet at the inspection times in regards to the property</a:t>
            </a:r>
          </a:p>
        </p:txBody>
      </p:sp>
      <p:sp>
        <p:nvSpPr>
          <p:cNvPr id="329" name="Shape 329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property will have the name, and email of the property manager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Details of the property manager are only accessible to users whom are logged in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Shape 330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31" name="Shape 331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Have</a:t>
            </a:r>
          </a:p>
        </p:txBody>
      </p:sp>
      <p:sp>
        <p:nvSpPr>
          <p:cNvPr id="332" name="Shape 332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Font typeface="Arial"/>
              <a:buChar char="•"/>
            </a:pPr>
            <a:r>
              <a:t/>
            </a:r>
            <a:endParaRPr b="0" baseline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</a:p>
        </p:txBody>
      </p:sp>
      <p:sp>
        <p:nvSpPr>
          <p:cNvPr id="338" name="Shape 338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Staff Edit</a:t>
            </a:r>
          </a:p>
        </p:txBody>
      </p:sp>
      <p:sp>
        <p:nvSpPr>
          <p:cNvPr id="339" name="Shape 339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Staff User</a:t>
            </a: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my details that are on the properties that I am managing </a:t>
            </a: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can update my details</a:t>
            </a:r>
          </a:p>
        </p:txBody>
      </p:sp>
      <p:sp>
        <p:nvSpPr>
          <p:cNvPr id="340" name="Shape 340"/>
          <p:cNvSpPr/>
          <p:nvPr/>
        </p:nvSpPr>
        <p:spPr>
          <a:xfrm>
            <a:off x="39152" y="3335542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Staff must be logged in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Staff can access form to update contact detail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updated detail will be record to the staff database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Staff Updates made on the database will be also made on the properties they manage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Shape 341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42" name="Shape 342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Have</a:t>
            </a:r>
          </a:p>
        </p:txBody>
      </p:sp>
      <p:sp>
        <p:nvSpPr>
          <p:cNvPr id="343" name="Shape 343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Font typeface="Arial"/>
              <a:buChar char="•"/>
            </a:pPr>
            <a:r>
              <a:t/>
            </a:r>
            <a:endParaRPr b="0" baseline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</a:p>
        </p:txBody>
      </p:sp>
      <p:sp>
        <p:nvSpPr>
          <p:cNvPr id="349" name="Shape 349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Short Description</a:t>
            </a:r>
          </a:p>
        </p:txBody>
      </p:sp>
      <p:sp>
        <p:nvSpPr>
          <p:cNvPr id="350" name="Shape 350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 User</a:t>
            </a: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properties to have a short description </a:t>
            </a: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I am unable to attend the inspection time I can still read the description and know about the features the property has </a:t>
            </a:r>
          </a:p>
        </p:txBody>
      </p:sp>
      <p:sp>
        <p:nvSpPr>
          <p:cNvPr id="351" name="Shape 351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 must be logged in</a:t>
            </a:r>
          </a:p>
          <a:p>
            <a:pPr indent="-179387" lvl="0" marL="179387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 Descriptions will include all the features of the property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property has a distinct description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users can view the short description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Shape 352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353" name="Shape 353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Have</a:t>
            </a:r>
          </a:p>
        </p:txBody>
      </p:sp>
      <p:sp>
        <p:nvSpPr>
          <p:cNvPr id="354" name="Shape 354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 include, No. of bedrooms, toilets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39001" y="2188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62" name="Shape 162"/>
          <p:cNvSpPr/>
          <p:nvPr/>
        </p:nvSpPr>
        <p:spPr>
          <a:xfrm>
            <a:off x="831003" y="2188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Make Account</a:t>
            </a:r>
          </a:p>
        </p:txBody>
      </p:sp>
      <p:sp>
        <p:nvSpPr>
          <p:cNvPr id="163" name="Shape 163"/>
          <p:cNvSpPr/>
          <p:nvPr/>
        </p:nvSpPr>
        <p:spPr>
          <a:xfrm>
            <a:off x="39001" y="34449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user can submit a form to register an account.</a:t>
            </a: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form can’t be submitted without all the required information.</a:t>
            </a: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Unique username is to be created by the user</a:t>
            </a: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 from the form is stored in the accounts database.</a:t>
            </a:r>
          </a:p>
        </p:txBody>
      </p:sp>
      <p:sp>
        <p:nvSpPr>
          <p:cNvPr id="164" name="Shape 164"/>
          <p:cNvSpPr/>
          <p:nvPr/>
        </p:nvSpPr>
        <p:spPr>
          <a:xfrm>
            <a:off x="9147003" y="2188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65" name="Shape 165"/>
          <p:cNvSpPr/>
          <p:nvPr/>
        </p:nvSpPr>
        <p:spPr>
          <a:xfrm>
            <a:off x="8283003" y="2188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</a:t>
            </a:r>
          </a:p>
        </p:txBody>
      </p:sp>
      <p:sp>
        <p:nvSpPr>
          <p:cNvPr id="166" name="Shape 166"/>
          <p:cNvSpPr/>
          <p:nvPr/>
        </p:nvSpPr>
        <p:spPr>
          <a:xfrm>
            <a:off x="39001" y="52379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 account has: name, password, email, address &amp;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they found out about the website</a:t>
            </a: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167" name="Shape 167"/>
          <p:cNvSpPr/>
          <p:nvPr/>
        </p:nvSpPr>
        <p:spPr>
          <a:xfrm>
            <a:off x="39001" y="1032645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b="0" baseline="0" i="0" lang="en-AU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 User</a:t>
            </a: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to </a:t>
            </a:r>
            <a:r>
              <a:rPr b="0" baseline="0" i="0" lang="en-AU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an account</a:t>
            </a: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 that </a:t>
            </a:r>
            <a:r>
              <a:rPr b="0" baseline="0" i="0" lang="en-AU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can keep track of my information for me.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360" name="Shape 360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Date Available</a:t>
            </a:r>
          </a:p>
        </p:txBody>
      </p:sp>
      <p:sp>
        <p:nvSpPr>
          <p:cNvPr id="361" name="Shape 361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 User</a:t>
            </a: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know when the property is available to lease </a:t>
            </a: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I don't look at properties that are not vacant and available now</a:t>
            </a:r>
          </a:p>
        </p:txBody>
      </p:sp>
      <p:sp>
        <p:nvSpPr>
          <p:cNvPr id="362" name="Shape 362"/>
          <p:cNvSpPr/>
          <p:nvPr/>
        </p:nvSpPr>
        <p:spPr>
          <a:xfrm>
            <a:off x="39002" y="3335542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 must be logged in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 will have dates available below short description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 users have access to view dates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Shape 363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64" name="Shape 364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Have</a:t>
            </a:r>
          </a:p>
        </p:txBody>
      </p:sp>
      <p:sp>
        <p:nvSpPr>
          <p:cNvPr id="365" name="Shape 365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Font typeface="Arial"/>
              <a:buChar char="•"/>
            </a:pPr>
            <a:r>
              <a:t/>
            </a:r>
            <a:endParaRPr b="0" baseline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</a:p>
        </p:txBody>
      </p:sp>
      <p:sp>
        <p:nvSpPr>
          <p:cNvPr id="371" name="Shape 371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Web Developer Edit Properties</a:t>
            </a:r>
          </a:p>
        </p:txBody>
      </p:sp>
      <p:sp>
        <p:nvSpPr>
          <p:cNvPr id="372" name="Shape 372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Developer</a:t>
            </a: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and update and delete properties  </a:t>
            </a: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the properties listed on the website are up to date</a:t>
            </a:r>
          </a:p>
        </p:txBody>
      </p:sp>
      <p:sp>
        <p:nvSpPr>
          <p:cNvPr id="373" name="Shape 373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Developers have access to properties database</a:t>
            </a:r>
          </a:p>
          <a:p>
            <a:pPr indent="-179387" lvl="0" marL="179387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Developers have a management portal</a:t>
            </a:r>
          </a:p>
          <a:p>
            <a:pPr indent="-179387" lvl="0" marL="179387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Developers can make changes/delete/update to properties via the management portal</a:t>
            </a:r>
          </a:p>
          <a:p>
            <a:pPr indent="-179387" lvl="0" marL="179387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Changes are updated to the database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75" name="Shape 375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Have</a:t>
            </a:r>
          </a:p>
        </p:txBody>
      </p:sp>
      <p:sp>
        <p:nvSpPr>
          <p:cNvPr id="376" name="Shape 376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/>
        </p:nvSpPr>
        <p:spPr>
          <a:xfrm>
            <a:off x="831153" y="109408"/>
            <a:ext cx="72156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Reset Passwords</a:t>
            </a:r>
          </a:p>
        </p:txBody>
      </p:sp>
      <p:sp>
        <p:nvSpPr>
          <p:cNvPr id="382" name="Shape 382"/>
          <p:cNvSpPr/>
          <p:nvPr/>
        </p:nvSpPr>
        <p:spPr>
          <a:xfrm>
            <a:off x="39151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="0" baseline="0" i="0" lang="en-AU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eb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Developer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want to </a:t>
            </a:r>
            <a:r>
              <a:rPr b="0" baseline="0" i="0" lang="en-AU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reset a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user's</a:t>
            </a:r>
            <a:r>
              <a:rPr b="0" baseline="0" i="0" lang="en-AU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password</a:t>
            </a: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 I can </a:t>
            </a:r>
            <a:r>
              <a:rPr b="0" baseline="0" i="0" lang="en-AU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deal with situations where the user is unable to reset their password themselves but can still justify it being reset.</a:t>
            </a:r>
          </a:p>
        </p:txBody>
      </p:sp>
      <p:sp>
        <p:nvSpPr>
          <p:cNvPr id="383" name="Shape 383"/>
          <p:cNvSpPr/>
          <p:nvPr/>
        </p:nvSpPr>
        <p:spPr>
          <a:xfrm>
            <a:off x="39151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Developers have access to accounts database</a:t>
            </a:r>
          </a:p>
          <a:p>
            <a:pPr indent="-179387" lvl="0" marL="179387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Developers have a management portal</a:t>
            </a:r>
          </a:p>
          <a:p>
            <a:pPr indent="-179387" lvl="0" marL="179387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 reset email is sent to user for user to change password</a:t>
            </a:r>
          </a:p>
          <a:p>
            <a:pPr indent="-179387" lvl="0" marL="179387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 Changes are updated to the accounts database</a:t>
            </a:r>
          </a:p>
        </p:txBody>
      </p:sp>
      <p:sp>
        <p:nvSpPr>
          <p:cNvPr id="384" name="Shape 384"/>
          <p:cNvSpPr/>
          <p:nvPr/>
        </p:nvSpPr>
        <p:spPr>
          <a:xfrm>
            <a:off x="9147153" y="109408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85" name="Shape 385"/>
          <p:cNvSpPr/>
          <p:nvPr/>
        </p:nvSpPr>
        <p:spPr>
          <a:xfrm>
            <a:off x="8118720" y="109408"/>
            <a:ext cx="9564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</a:t>
            </a:r>
          </a:p>
        </p:txBody>
      </p:sp>
      <p:sp>
        <p:nvSpPr>
          <p:cNvPr id="386" name="Shape 386"/>
          <p:cNvSpPr/>
          <p:nvPr/>
        </p:nvSpPr>
        <p:spPr>
          <a:xfrm>
            <a:off x="39151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387" name="Shape 387"/>
          <p:cNvSpPr/>
          <p:nvPr/>
        </p:nvSpPr>
        <p:spPr>
          <a:xfrm>
            <a:off x="39151" y="109408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/>
        </p:nvSpPr>
        <p:spPr>
          <a:xfrm>
            <a:off x="831153" y="109408"/>
            <a:ext cx="72156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Usage statistics</a:t>
            </a:r>
          </a:p>
        </p:txBody>
      </p:sp>
      <p:sp>
        <p:nvSpPr>
          <p:cNvPr id="393" name="Shape 393"/>
          <p:cNvSpPr/>
          <p:nvPr/>
        </p:nvSpPr>
        <p:spPr>
          <a:xfrm>
            <a:off x="39151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D</a:t>
            </a:r>
            <a:r>
              <a:rPr b="0" baseline="0" i="0" lang="en-AU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eveloper</a:t>
            </a: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to see </a:t>
            </a:r>
            <a:r>
              <a:rPr b="0" baseline="0" i="0" lang="en-AU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 </a:t>
            </a:r>
            <a:r>
              <a:rPr b="0" baseline="0" i="0" lang="en-AU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viewed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suburbs searched the most</a:t>
            </a: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 I can </a:t>
            </a:r>
            <a:r>
              <a:rPr b="0" baseline="0" i="0" lang="en-AU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streamline the functionality of the site to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meet</a:t>
            </a:r>
            <a:r>
              <a:rPr b="0" baseline="0" i="0" lang="en-AU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users needs better over time.</a:t>
            </a:r>
          </a:p>
        </p:txBody>
      </p:sp>
      <p:sp>
        <p:nvSpPr>
          <p:cNvPr id="394" name="Shape 394"/>
          <p:cNvSpPr/>
          <p:nvPr/>
        </p:nvSpPr>
        <p:spPr>
          <a:xfrm>
            <a:off x="39151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a log of sessions on the website.</a:t>
            </a: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sessions has the list of actions a user performed in the single session.</a:t>
            </a: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logs only reference actions and not entities.</a:t>
            </a:r>
          </a:p>
        </p:txBody>
      </p:sp>
      <p:sp>
        <p:nvSpPr>
          <p:cNvPr id="395" name="Shape 395"/>
          <p:cNvSpPr/>
          <p:nvPr/>
        </p:nvSpPr>
        <p:spPr>
          <a:xfrm>
            <a:off x="9147153" y="109408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396" name="Shape 396"/>
          <p:cNvSpPr/>
          <p:nvPr/>
        </p:nvSpPr>
        <p:spPr>
          <a:xfrm>
            <a:off x="8118720" y="109408"/>
            <a:ext cx="9564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</a:t>
            </a:r>
          </a:p>
        </p:txBody>
      </p:sp>
      <p:sp>
        <p:nvSpPr>
          <p:cNvPr id="397" name="Shape 397"/>
          <p:cNvSpPr/>
          <p:nvPr/>
        </p:nvSpPr>
        <p:spPr>
          <a:xfrm>
            <a:off x="39151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398" name="Shape 398"/>
          <p:cNvSpPr/>
          <p:nvPr/>
        </p:nvSpPr>
        <p:spPr>
          <a:xfrm>
            <a:off x="39151" y="109408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/>
        </p:nvSpPr>
        <p:spPr>
          <a:xfrm>
            <a:off x="831153" y="109408"/>
            <a:ext cx="72156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Edit accounts</a:t>
            </a:r>
          </a:p>
        </p:txBody>
      </p:sp>
      <p:sp>
        <p:nvSpPr>
          <p:cNvPr id="404" name="Shape 404"/>
          <p:cNvSpPr/>
          <p:nvPr/>
        </p:nvSpPr>
        <p:spPr>
          <a:xfrm>
            <a:off x="39151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="0" baseline="0" i="0" lang="en-AU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eb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Developers </a:t>
            </a: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want to </a:t>
            </a:r>
            <a:r>
              <a:rPr b="0" baseline="0" i="0" lang="en-AU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 an account</a:t>
            </a: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 I can </a:t>
            </a:r>
            <a:r>
              <a:rPr b="0" baseline="0" i="0" lang="en-AU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deal with an edge case user support problem.</a:t>
            </a:r>
          </a:p>
        </p:txBody>
      </p:sp>
      <p:sp>
        <p:nvSpPr>
          <p:cNvPr id="405" name="Shape 405"/>
          <p:cNvSpPr/>
          <p:nvPr/>
        </p:nvSpPr>
        <p:spPr>
          <a:xfrm>
            <a:off x="39151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Developers have access to accounts of all users/staff</a:t>
            </a: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Developers have a management portal</a:t>
            </a: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Developers can make changes/delete/update to accounts via the management portal</a:t>
            </a: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Changes are recorded to the database</a:t>
            </a:r>
          </a:p>
        </p:txBody>
      </p:sp>
      <p:sp>
        <p:nvSpPr>
          <p:cNvPr id="406" name="Shape 406"/>
          <p:cNvSpPr/>
          <p:nvPr/>
        </p:nvSpPr>
        <p:spPr>
          <a:xfrm>
            <a:off x="9147153" y="109408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407" name="Shape 407"/>
          <p:cNvSpPr/>
          <p:nvPr/>
        </p:nvSpPr>
        <p:spPr>
          <a:xfrm>
            <a:off x="8118720" y="109408"/>
            <a:ext cx="9564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</a:t>
            </a:r>
          </a:p>
        </p:txBody>
      </p:sp>
      <p:sp>
        <p:nvSpPr>
          <p:cNvPr id="408" name="Shape 408"/>
          <p:cNvSpPr/>
          <p:nvPr/>
        </p:nvSpPr>
        <p:spPr>
          <a:xfrm>
            <a:off x="39151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409" name="Shape 409"/>
          <p:cNvSpPr/>
          <p:nvPr/>
        </p:nvSpPr>
        <p:spPr>
          <a:xfrm>
            <a:off x="39151" y="109408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/>
          <p:nvPr/>
        </p:nvSpPr>
        <p:spPr>
          <a:xfrm>
            <a:off x="831153" y="109408"/>
            <a:ext cx="72156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Suburb Statistics</a:t>
            </a:r>
          </a:p>
        </p:txBody>
      </p:sp>
      <p:sp>
        <p:nvSpPr>
          <p:cNvPr id="415" name="Shape 415"/>
          <p:cNvSpPr/>
          <p:nvPr/>
        </p:nvSpPr>
        <p:spPr>
          <a:xfrm>
            <a:off x="39151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baseline="0" i="0" lang="en-AU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esearcher</a:t>
            </a: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to see </a:t>
            </a:r>
            <a:r>
              <a:rPr b="0" baseline="0" i="0" lang="en-AU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statistics on the frequency of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 being rented in a suburb</a:t>
            </a: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 I can </a:t>
            </a:r>
            <a:r>
              <a:rPr b="0" baseline="0" i="0" lang="en-AU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determine which s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uburb is most popular</a:t>
            </a:r>
          </a:p>
        </p:txBody>
      </p:sp>
      <p:sp>
        <p:nvSpPr>
          <p:cNvPr id="416" name="Shape 416"/>
          <p:cNvSpPr/>
          <p:nvPr/>
        </p:nvSpPr>
        <p:spPr>
          <a:xfrm>
            <a:off x="39151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 is available for any user to view</a:t>
            </a: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 has data of most searched suburb</a:t>
            </a: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data is recorded in graphs</a:t>
            </a: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is accessible by any user</a:t>
            </a:r>
          </a:p>
        </p:txBody>
      </p:sp>
      <p:sp>
        <p:nvSpPr>
          <p:cNvPr id="417" name="Shape 417"/>
          <p:cNvSpPr/>
          <p:nvPr/>
        </p:nvSpPr>
        <p:spPr>
          <a:xfrm>
            <a:off x="9147153" y="109408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418" name="Shape 418"/>
          <p:cNvSpPr/>
          <p:nvPr/>
        </p:nvSpPr>
        <p:spPr>
          <a:xfrm>
            <a:off x="8118720" y="109408"/>
            <a:ext cx="9564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</a:t>
            </a:r>
          </a:p>
        </p:txBody>
      </p:sp>
      <p:sp>
        <p:nvSpPr>
          <p:cNvPr id="419" name="Shape 419"/>
          <p:cNvSpPr/>
          <p:nvPr/>
        </p:nvSpPr>
        <p:spPr>
          <a:xfrm>
            <a:off x="39151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420" name="Shape 420"/>
          <p:cNvSpPr/>
          <p:nvPr/>
        </p:nvSpPr>
        <p:spPr>
          <a:xfrm>
            <a:off x="39151" y="109408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>
            <p:ph type="ctrTitle"/>
          </p:nvPr>
        </p:nvSpPr>
        <p:spPr>
          <a:xfrm>
            <a:off x="742950" y="2130425"/>
            <a:ext cx="8420099" cy="1470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6" name="Shape 426"/>
          <p:cNvSpPr txBox="1"/>
          <p:nvPr>
            <p:ph idx="1" type="subTitle"/>
          </p:nvPr>
        </p:nvSpPr>
        <p:spPr>
          <a:xfrm>
            <a:off x="1485900" y="3886200"/>
            <a:ext cx="6934199" cy="175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7" name="Shape 427"/>
          <p:cNvSpPr/>
          <p:nvPr/>
        </p:nvSpPr>
        <p:spPr>
          <a:xfrm>
            <a:off x="39001" y="2188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r>
          </a:p>
        </p:txBody>
      </p:sp>
      <p:sp>
        <p:nvSpPr>
          <p:cNvPr id="428" name="Shape 428"/>
          <p:cNvSpPr/>
          <p:nvPr/>
        </p:nvSpPr>
        <p:spPr>
          <a:xfrm>
            <a:off x="831003" y="2188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Staff</a:t>
            </a:r>
            <a:r>
              <a:rPr b="0" baseline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Account</a:t>
            </a:r>
          </a:p>
        </p:txBody>
      </p:sp>
      <p:sp>
        <p:nvSpPr>
          <p:cNvPr id="429" name="Shape 429"/>
          <p:cNvSpPr/>
          <p:nvPr/>
        </p:nvSpPr>
        <p:spPr>
          <a:xfrm>
            <a:off x="39001" y="34449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staff</a:t>
            </a: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can submit a form to register an account.</a:t>
            </a: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form can’t be submitted without all the required information.</a:t>
            </a: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Unique username is to be created by the staff</a:t>
            </a: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 from the form is stored in the accounts database.</a:t>
            </a:r>
          </a:p>
        </p:txBody>
      </p:sp>
      <p:sp>
        <p:nvSpPr>
          <p:cNvPr id="430" name="Shape 430"/>
          <p:cNvSpPr/>
          <p:nvPr/>
        </p:nvSpPr>
        <p:spPr>
          <a:xfrm>
            <a:off x="9147003" y="2188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431" name="Shape 431"/>
          <p:cNvSpPr/>
          <p:nvPr/>
        </p:nvSpPr>
        <p:spPr>
          <a:xfrm>
            <a:off x="8283003" y="2188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</a:t>
            </a:r>
          </a:p>
        </p:txBody>
      </p:sp>
      <p:sp>
        <p:nvSpPr>
          <p:cNvPr id="432" name="Shape 432"/>
          <p:cNvSpPr/>
          <p:nvPr/>
        </p:nvSpPr>
        <p:spPr>
          <a:xfrm>
            <a:off x="39001" y="52379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 account has: name, password, email, address </a:t>
            </a:r>
          </a:p>
        </p:txBody>
      </p:sp>
      <p:sp>
        <p:nvSpPr>
          <p:cNvPr id="433" name="Shape 433"/>
          <p:cNvSpPr/>
          <p:nvPr/>
        </p:nvSpPr>
        <p:spPr>
          <a:xfrm>
            <a:off x="39001" y="1032645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Staff User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want to </a:t>
            </a:r>
            <a:r>
              <a:rPr b="0" baseline="0" i="0" lang="en-AU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an account</a:t>
            </a: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 that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baseline="0" i="0" lang="en-AU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can keep track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the properties that I am managing</a:t>
            </a:r>
            <a:r>
              <a:rPr b="0" baseline="0" i="0" lang="en-AU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/>
          <p:nvPr>
            <p:ph type="ctrTitle"/>
          </p:nvPr>
        </p:nvSpPr>
        <p:spPr>
          <a:xfrm>
            <a:off x="742950" y="2130425"/>
            <a:ext cx="8420099" cy="1470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9" name="Shape 439"/>
          <p:cNvSpPr txBox="1"/>
          <p:nvPr>
            <p:ph idx="1" type="subTitle"/>
          </p:nvPr>
        </p:nvSpPr>
        <p:spPr>
          <a:xfrm>
            <a:off x="1485900" y="3886200"/>
            <a:ext cx="6934199" cy="175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0" name="Shape 440"/>
          <p:cNvSpPr/>
          <p:nvPr/>
        </p:nvSpPr>
        <p:spPr>
          <a:xfrm>
            <a:off x="39151" y="109408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r>
          </a:p>
        </p:txBody>
      </p:sp>
      <p:sp>
        <p:nvSpPr>
          <p:cNvPr id="441" name="Shape 441"/>
          <p:cNvSpPr/>
          <p:nvPr/>
        </p:nvSpPr>
        <p:spPr>
          <a:xfrm>
            <a:off x="831153" y="109408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 into account</a:t>
            </a:r>
          </a:p>
        </p:txBody>
      </p:sp>
      <p:sp>
        <p:nvSpPr>
          <p:cNvPr id="442" name="Shape 442"/>
          <p:cNvSpPr/>
          <p:nvPr/>
        </p:nvSpPr>
        <p:spPr>
          <a:xfrm>
            <a:off x="39151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Staff User</a:t>
            </a: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to </a:t>
            </a:r>
            <a:r>
              <a:rPr b="0" baseline="0" i="0" lang="en-AU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 into my account</a:t>
            </a: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 that </a:t>
            </a:r>
            <a:r>
              <a:rPr b="0" baseline="0" i="0" lang="en-AU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can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view the detail of the properties that i am managing.</a:t>
            </a:r>
          </a:p>
        </p:txBody>
      </p:sp>
      <p:sp>
        <p:nvSpPr>
          <p:cNvPr id="443" name="Shape 443"/>
          <p:cNvSpPr/>
          <p:nvPr/>
        </p:nvSpPr>
        <p:spPr>
          <a:xfrm>
            <a:off x="39151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staff</a:t>
            </a: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can submit a form to log into an account.</a:t>
            </a: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staff</a:t>
            </a: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can only be logged into one account at a time.</a:t>
            </a: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correctly fulfilled form will log into the appropriate account.</a:t>
            </a:r>
          </a:p>
        </p:txBody>
      </p:sp>
      <p:sp>
        <p:nvSpPr>
          <p:cNvPr id="444" name="Shape 444"/>
          <p:cNvSpPr/>
          <p:nvPr/>
        </p:nvSpPr>
        <p:spPr>
          <a:xfrm>
            <a:off x="9147153" y="109408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445" name="Shape 445"/>
          <p:cNvSpPr/>
          <p:nvPr/>
        </p:nvSpPr>
        <p:spPr>
          <a:xfrm>
            <a:off x="8283153" y="109408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</a:t>
            </a:r>
          </a:p>
        </p:txBody>
      </p:sp>
      <p:sp>
        <p:nvSpPr>
          <p:cNvPr id="446" name="Shape 446"/>
          <p:cNvSpPr/>
          <p:nvPr/>
        </p:nvSpPr>
        <p:spPr>
          <a:xfrm>
            <a:off x="39151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/>
          <p:nvPr>
            <p:ph type="ctrTitle"/>
          </p:nvPr>
        </p:nvSpPr>
        <p:spPr>
          <a:xfrm>
            <a:off x="742950" y="2130425"/>
            <a:ext cx="8420099" cy="1470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2" name="Shape 452"/>
          <p:cNvSpPr txBox="1"/>
          <p:nvPr>
            <p:ph idx="1" type="subTitle"/>
          </p:nvPr>
        </p:nvSpPr>
        <p:spPr>
          <a:xfrm>
            <a:off x="1485900" y="3886200"/>
            <a:ext cx="6934199" cy="175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3" name="Shape 453"/>
          <p:cNvSpPr/>
          <p:nvPr/>
        </p:nvSpPr>
        <p:spPr>
          <a:xfrm>
            <a:off x="39151" y="109408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r>
          </a:p>
        </p:txBody>
      </p:sp>
      <p:sp>
        <p:nvSpPr>
          <p:cNvPr id="454" name="Shape 454"/>
          <p:cNvSpPr/>
          <p:nvPr/>
        </p:nvSpPr>
        <p:spPr>
          <a:xfrm>
            <a:off x="831153" y="109408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 out</a:t>
            </a:r>
          </a:p>
        </p:txBody>
      </p:sp>
      <p:sp>
        <p:nvSpPr>
          <p:cNvPr id="455" name="Shape 455"/>
          <p:cNvSpPr/>
          <p:nvPr/>
        </p:nvSpPr>
        <p:spPr>
          <a:xfrm>
            <a:off x="39151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Staff User</a:t>
            </a: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to </a:t>
            </a:r>
            <a:r>
              <a:rPr b="0" baseline="0" i="0" lang="en-AU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baseline="0" i="0" lang="en-AU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of my account</a:t>
            </a: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 that </a:t>
            </a:r>
            <a:r>
              <a:rPr b="0" baseline="0" i="0" lang="en-AU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people can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use my </a:t>
            </a:r>
            <a:r>
              <a:rPr b="0" baseline="0" i="0" lang="en-AU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 on my computer.</a:t>
            </a:r>
          </a:p>
        </p:txBody>
      </p:sp>
      <p:sp>
        <p:nvSpPr>
          <p:cNvPr id="456" name="Shape 456"/>
          <p:cNvSpPr/>
          <p:nvPr/>
        </p:nvSpPr>
        <p:spPr>
          <a:xfrm>
            <a:off x="39151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staff</a:t>
            </a: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can click a button to log out of an account.</a:t>
            </a: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staff</a:t>
            </a: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not logged into any account after the button is pressed.</a:t>
            </a:r>
          </a:p>
        </p:txBody>
      </p:sp>
      <p:sp>
        <p:nvSpPr>
          <p:cNvPr id="457" name="Shape 457"/>
          <p:cNvSpPr/>
          <p:nvPr/>
        </p:nvSpPr>
        <p:spPr>
          <a:xfrm>
            <a:off x="9147153" y="109408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458" name="Shape 458"/>
          <p:cNvSpPr/>
          <p:nvPr/>
        </p:nvSpPr>
        <p:spPr>
          <a:xfrm>
            <a:off x="8283153" y="109408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</a:t>
            </a:r>
          </a:p>
        </p:txBody>
      </p:sp>
      <p:sp>
        <p:nvSpPr>
          <p:cNvPr id="459" name="Shape 459"/>
          <p:cNvSpPr/>
          <p:nvPr/>
        </p:nvSpPr>
        <p:spPr>
          <a:xfrm>
            <a:off x="39151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/>
          <p:nvPr>
            <p:ph type="ctrTitle"/>
          </p:nvPr>
        </p:nvSpPr>
        <p:spPr>
          <a:xfrm>
            <a:off x="742950" y="2130425"/>
            <a:ext cx="8420099" cy="1470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5" name="Shape 465"/>
          <p:cNvSpPr txBox="1"/>
          <p:nvPr>
            <p:ph idx="1" type="subTitle"/>
          </p:nvPr>
        </p:nvSpPr>
        <p:spPr>
          <a:xfrm>
            <a:off x="1485900" y="3886200"/>
            <a:ext cx="6934199" cy="175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6" name="Shape 466"/>
          <p:cNvSpPr/>
          <p:nvPr/>
        </p:nvSpPr>
        <p:spPr>
          <a:xfrm>
            <a:off x="39151" y="109408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r>
          </a:p>
        </p:txBody>
      </p:sp>
      <p:sp>
        <p:nvSpPr>
          <p:cNvPr id="467" name="Shape 467"/>
          <p:cNvSpPr/>
          <p:nvPr/>
        </p:nvSpPr>
        <p:spPr>
          <a:xfrm>
            <a:off x="831153" y="109408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Have password</a:t>
            </a:r>
          </a:p>
        </p:txBody>
      </p:sp>
      <p:sp>
        <p:nvSpPr>
          <p:cNvPr id="468" name="Shape 468"/>
          <p:cNvSpPr/>
          <p:nvPr/>
        </p:nvSpPr>
        <p:spPr>
          <a:xfrm>
            <a:off x="39151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Staff User</a:t>
            </a: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to </a:t>
            </a:r>
            <a:r>
              <a:rPr b="0" baseline="0" i="0" lang="en-AU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 a password to log into my account</a:t>
            </a: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 that </a:t>
            </a:r>
            <a:r>
              <a:rPr b="0" baseline="0" i="0" lang="en-AU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people can’t use my account.</a:t>
            </a:r>
          </a:p>
        </p:txBody>
      </p:sp>
      <p:sp>
        <p:nvSpPr>
          <p:cNvPr id="469" name="Shape 469"/>
          <p:cNvSpPr/>
          <p:nvPr/>
        </p:nvSpPr>
        <p:spPr>
          <a:xfrm>
            <a:off x="39151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form to log into an account needs a password.</a:t>
            </a: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form only allows a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staff</a:t>
            </a: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log in if they use the password for the account they are trying to log into.</a:t>
            </a:r>
          </a:p>
        </p:txBody>
      </p:sp>
      <p:sp>
        <p:nvSpPr>
          <p:cNvPr id="470" name="Shape 470"/>
          <p:cNvSpPr/>
          <p:nvPr/>
        </p:nvSpPr>
        <p:spPr>
          <a:xfrm>
            <a:off x="9147153" y="109408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471" name="Shape 471"/>
          <p:cNvSpPr/>
          <p:nvPr/>
        </p:nvSpPr>
        <p:spPr>
          <a:xfrm>
            <a:off x="8283153" y="109408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</a:t>
            </a:r>
          </a:p>
        </p:txBody>
      </p:sp>
      <p:sp>
        <p:nvSpPr>
          <p:cNvPr id="472" name="Shape 472"/>
          <p:cNvSpPr/>
          <p:nvPr/>
        </p:nvSpPr>
        <p:spPr>
          <a:xfrm>
            <a:off x="39151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39151" y="109408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73" name="Shape 173"/>
          <p:cNvSpPr/>
          <p:nvPr/>
        </p:nvSpPr>
        <p:spPr>
          <a:xfrm>
            <a:off x="831153" y="109408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 into account</a:t>
            </a:r>
          </a:p>
        </p:txBody>
      </p:sp>
      <p:sp>
        <p:nvSpPr>
          <p:cNvPr id="174" name="Shape 174"/>
          <p:cNvSpPr/>
          <p:nvPr/>
        </p:nvSpPr>
        <p:spPr>
          <a:xfrm>
            <a:off x="39151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b="0" baseline="0" i="0" lang="en-AU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 User</a:t>
            </a: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to </a:t>
            </a:r>
            <a:r>
              <a:rPr b="0" baseline="0" i="0" lang="en-AU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 into my account</a:t>
            </a: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 that </a:t>
            </a:r>
            <a:r>
              <a:rPr b="0" baseline="0" i="0" lang="en-AU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can use it to interact with the web application.</a:t>
            </a:r>
          </a:p>
        </p:txBody>
      </p:sp>
      <p:sp>
        <p:nvSpPr>
          <p:cNvPr id="175" name="Shape 175"/>
          <p:cNvSpPr/>
          <p:nvPr/>
        </p:nvSpPr>
        <p:spPr>
          <a:xfrm>
            <a:off x="39151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user can submit a form to log into an account.</a:t>
            </a: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user can only be logged into one account at a time.</a:t>
            </a: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 that have registered will be able to log in</a:t>
            </a: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correctly fulfilled form will log into the appropriate account.</a:t>
            </a:r>
          </a:p>
        </p:txBody>
      </p:sp>
      <p:sp>
        <p:nvSpPr>
          <p:cNvPr id="176" name="Shape 176"/>
          <p:cNvSpPr/>
          <p:nvPr/>
        </p:nvSpPr>
        <p:spPr>
          <a:xfrm>
            <a:off x="9147153" y="109408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77" name="Shape 177"/>
          <p:cNvSpPr/>
          <p:nvPr/>
        </p:nvSpPr>
        <p:spPr>
          <a:xfrm>
            <a:off x="8283153" y="109408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</a:t>
            </a:r>
          </a:p>
        </p:txBody>
      </p:sp>
      <p:sp>
        <p:nvSpPr>
          <p:cNvPr id="178" name="Shape 178"/>
          <p:cNvSpPr/>
          <p:nvPr/>
        </p:nvSpPr>
        <p:spPr>
          <a:xfrm>
            <a:off x="39151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/>
          <p:nvPr>
            <p:ph type="ctrTitle"/>
          </p:nvPr>
        </p:nvSpPr>
        <p:spPr>
          <a:xfrm>
            <a:off x="742950" y="2130425"/>
            <a:ext cx="8420099" cy="1470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8" name="Shape 478"/>
          <p:cNvSpPr txBox="1"/>
          <p:nvPr>
            <p:ph idx="1" type="subTitle"/>
          </p:nvPr>
        </p:nvSpPr>
        <p:spPr>
          <a:xfrm>
            <a:off x="1485900" y="3886200"/>
            <a:ext cx="6934199" cy="175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9" name="Shape 479"/>
          <p:cNvSpPr/>
          <p:nvPr/>
        </p:nvSpPr>
        <p:spPr>
          <a:xfrm>
            <a:off x="39151" y="109408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</a:p>
        </p:txBody>
      </p:sp>
      <p:sp>
        <p:nvSpPr>
          <p:cNvPr id="480" name="Shape 480"/>
          <p:cNvSpPr/>
          <p:nvPr/>
        </p:nvSpPr>
        <p:spPr>
          <a:xfrm>
            <a:off x="831153" y="109408"/>
            <a:ext cx="7173899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Change password</a:t>
            </a:r>
          </a:p>
        </p:txBody>
      </p:sp>
      <p:sp>
        <p:nvSpPr>
          <p:cNvPr id="481" name="Shape 481"/>
          <p:cNvSpPr/>
          <p:nvPr/>
        </p:nvSpPr>
        <p:spPr>
          <a:xfrm>
            <a:off x="39151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Staff User</a:t>
            </a: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to </a:t>
            </a:r>
            <a:r>
              <a:rPr b="0" baseline="0" i="0" lang="en-AU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my account password</a:t>
            </a: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because </a:t>
            </a:r>
            <a:r>
              <a:rPr b="0" baseline="0" i="0" lang="en-AU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people have discovered my password or I’ve forgotten it.</a:t>
            </a:r>
          </a:p>
        </p:txBody>
      </p:sp>
      <p:sp>
        <p:nvSpPr>
          <p:cNvPr id="482" name="Shape 482"/>
          <p:cNvSpPr/>
          <p:nvPr/>
        </p:nvSpPr>
        <p:spPr>
          <a:xfrm>
            <a:off x="39151" y="3335528"/>
            <a:ext cx="9828000" cy="2000699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a button which sends an email to a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staff</a:t>
            </a: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a link which they can use to reset their password.</a:t>
            </a: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link brings the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staff</a:t>
            </a: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a form which allows them to change their password.</a:t>
            </a: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new password allows the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staff</a:t>
            </a: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log into their account.</a:t>
            </a: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old password no longer allows the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staff log</a:t>
            </a: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into their account.</a:t>
            </a:r>
          </a:p>
          <a:p>
            <a:pPr indent="-52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Shape 483"/>
          <p:cNvSpPr/>
          <p:nvPr/>
        </p:nvSpPr>
        <p:spPr>
          <a:xfrm>
            <a:off x="9147153" y="109408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484" name="Shape 484"/>
          <p:cNvSpPr/>
          <p:nvPr/>
        </p:nvSpPr>
        <p:spPr>
          <a:xfrm>
            <a:off x="8077156" y="109408"/>
            <a:ext cx="9981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</a:t>
            </a:r>
          </a:p>
        </p:txBody>
      </p:sp>
      <p:sp>
        <p:nvSpPr>
          <p:cNvPr id="485" name="Shape 485"/>
          <p:cNvSpPr/>
          <p:nvPr/>
        </p:nvSpPr>
        <p:spPr>
          <a:xfrm>
            <a:off x="39151" y="5445455"/>
            <a:ext cx="9828000" cy="130319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/>
          <p:nvPr>
            <p:ph type="ctrTitle"/>
          </p:nvPr>
        </p:nvSpPr>
        <p:spPr>
          <a:xfrm>
            <a:off x="742950" y="2130425"/>
            <a:ext cx="8420099" cy="1470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1" name="Shape 491"/>
          <p:cNvSpPr txBox="1"/>
          <p:nvPr>
            <p:ph idx="1" type="subTitle"/>
          </p:nvPr>
        </p:nvSpPr>
        <p:spPr>
          <a:xfrm>
            <a:off x="1485900" y="3886200"/>
            <a:ext cx="6934199" cy="175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2" name="Shape 492"/>
          <p:cNvSpPr txBox="1"/>
          <p:nvPr>
            <p:ph idx="2" type="ctrTitle"/>
          </p:nvPr>
        </p:nvSpPr>
        <p:spPr>
          <a:xfrm>
            <a:off x="742950" y="2130425"/>
            <a:ext cx="8420099" cy="1470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3" name="Shape 493"/>
          <p:cNvSpPr txBox="1"/>
          <p:nvPr>
            <p:ph idx="3" type="subTitle"/>
          </p:nvPr>
        </p:nvSpPr>
        <p:spPr>
          <a:xfrm>
            <a:off x="1485900" y="3886200"/>
            <a:ext cx="6934199" cy="175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4" name="Shape 494"/>
          <p:cNvSpPr/>
          <p:nvPr/>
        </p:nvSpPr>
        <p:spPr>
          <a:xfrm>
            <a:off x="39151" y="109408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r>
          </a:p>
        </p:txBody>
      </p:sp>
      <p:sp>
        <p:nvSpPr>
          <p:cNvPr id="495" name="Shape 495"/>
          <p:cNvSpPr/>
          <p:nvPr/>
        </p:nvSpPr>
        <p:spPr>
          <a:xfrm>
            <a:off x="831153" y="109408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 into account</a:t>
            </a:r>
          </a:p>
        </p:txBody>
      </p:sp>
      <p:sp>
        <p:nvSpPr>
          <p:cNvPr id="496" name="Shape 496"/>
          <p:cNvSpPr/>
          <p:nvPr/>
        </p:nvSpPr>
        <p:spPr>
          <a:xfrm>
            <a:off x="39151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Developer</a:t>
            </a: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to </a:t>
            </a:r>
            <a:r>
              <a:rPr b="0" baseline="0" i="0" lang="en-AU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 into my account</a:t>
            </a: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 that </a:t>
            </a:r>
            <a:r>
              <a:rPr b="0" baseline="0" i="0" lang="en-AU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can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view the detail of all tenants and add, delete properties from the website.</a:t>
            </a:r>
          </a:p>
        </p:txBody>
      </p:sp>
      <p:sp>
        <p:nvSpPr>
          <p:cNvPr id="497" name="Shape 497"/>
          <p:cNvSpPr/>
          <p:nvPr/>
        </p:nvSpPr>
        <p:spPr>
          <a:xfrm>
            <a:off x="39151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developer </a:t>
            </a: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submit a form to log into an account.</a:t>
            </a: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developer </a:t>
            </a: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only be logged into one account at a time.</a:t>
            </a: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correctly fulfilled form will log into the appropriate account.</a:t>
            </a:r>
          </a:p>
        </p:txBody>
      </p:sp>
      <p:sp>
        <p:nvSpPr>
          <p:cNvPr id="498" name="Shape 498"/>
          <p:cNvSpPr/>
          <p:nvPr/>
        </p:nvSpPr>
        <p:spPr>
          <a:xfrm>
            <a:off x="9147153" y="109408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499" name="Shape 499"/>
          <p:cNvSpPr/>
          <p:nvPr/>
        </p:nvSpPr>
        <p:spPr>
          <a:xfrm>
            <a:off x="8283153" y="109408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</a:t>
            </a:r>
          </a:p>
        </p:txBody>
      </p:sp>
      <p:sp>
        <p:nvSpPr>
          <p:cNvPr id="500" name="Shape 500"/>
          <p:cNvSpPr/>
          <p:nvPr/>
        </p:nvSpPr>
        <p:spPr>
          <a:xfrm>
            <a:off x="39151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/>
          <p:nvPr>
            <p:ph type="ctrTitle"/>
          </p:nvPr>
        </p:nvSpPr>
        <p:spPr>
          <a:xfrm>
            <a:off x="742950" y="2130425"/>
            <a:ext cx="8420099" cy="1470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6" name="Shape 506"/>
          <p:cNvSpPr txBox="1"/>
          <p:nvPr>
            <p:ph idx="1" type="subTitle"/>
          </p:nvPr>
        </p:nvSpPr>
        <p:spPr>
          <a:xfrm>
            <a:off x="1485900" y="3886200"/>
            <a:ext cx="6934199" cy="175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7" name="Shape 507"/>
          <p:cNvSpPr txBox="1"/>
          <p:nvPr>
            <p:ph idx="2" type="ctrTitle"/>
          </p:nvPr>
        </p:nvSpPr>
        <p:spPr>
          <a:xfrm>
            <a:off x="742950" y="2130425"/>
            <a:ext cx="8420099" cy="1470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8" name="Shape 508"/>
          <p:cNvSpPr txBox="1"/>
          <p:nvPr>
            <p:ph idx="3" type="subTitle"/>
          </p:nvPr>
        </p:nvSpPr>
        <p:spPr>
          <a:xfrm>
            <a:off x="1485900" y="3886200"/>
            <a:ext cx="6934199" cy="175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9" name="Shape 509"/>
          <p:cNvSpPr/>
          <p:nvPr/>
        </p:nvSpPr>
        <p:spPr>
          <a:xfrm>
            <a:off x="39151" y="109408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</a:p>
        </p:txBody>
      </p:sp>
      <p:sp>
        <p:nvSpPr>
          <p:cNvPr id="510" name="Shape 510"/>
          <p:cNvSpPr/>
          <p:nvPr/>
        </p:nvSpPr>
        <p:spPr>
          <a:xfrm>
            <a:off x="831153" y="109408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 out</a:t>
            </a:r>
          </a:p>
        </p:txBody>
      </p:sp>
      <p:sp>
        <p:nvSpPr>
          <p:cNvPr id="511" name="Shape 511"/>
          <p:cNvSpPr/>
          <p:nvPr/>
        </p:nvSpPr>
        <p:spPr>
          <a:xfrm>
            <a:off x="39151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Developer </a:t>
            </a: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want to </a:t>
            </a:r>
            <a:r>
              <a:rPr b="0" baseline="0" i="0" lang="en-AU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baseline="0" i="0" lang="en-AU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of my account</a:t>
            </a: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 that </a:t>
            </a:r>
            <a:r>
              <a:rPr b="0" baseline="0" i="0" lang="en-AU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people can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use my </a:t>
            </a:r>
            <a:r>
              <a:rPr b="0" baseline="0" i="0" lang="en-AU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 on my computer.</a:t>
            </a:r>
          </a:p>
        </p:txBody>
      </p:sp>
      <p:sp>
        <p:nvSpPr>
          <p:cNvPr id="512" name="Shape 512"/>
          <p:cNvSpPr/>
          <p:nvPr/>
        </p:nvSpPr>
        <p:spPr>
          <a:xfrm>
            <a:off x="39151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Developer </a:t>
            </a: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click a button to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an account.</a:t>
            </a: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Developer </a:t>
            </a: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not logged into any account after the button is pressed.</a:t>
            </a:r>
          </a:p>
        </p:txBody>
      </p:sp>
      <p:sp>
        <p:nvSpPr>
          <p:cNvPr id="513" name="Shape 513"/>
          <p:cNvSpPr/>
          <p:nvPr/>
        </p:nvSpPr>
        <p:spPr>
          <a:xfrm>
            <a:off x="9147153" y="109408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514" name="Shape 514"/>
          <p:cNvSpPr/>
          <p:nvPr/>
        </p:nvSpPr>
        <p:spPr>
          <a:xfrm>
            <a:off x="8283153" y="109408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</a:t>
            </a:r>
          </a:p>
        </p:txBody>
      </p:sp>
      <p:sp>
        <p:nvSpPr>
          <p:cNvPr id="515" name="Shape 515"/>
          <p:cNvSpPr/>
          <p:nvPr/>
        </p:nvSpPr>
        <p:spPr>
          <a:xfrm>
            <a:off x="39151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/>
          <p:nvPr>
            <p:ph type="ctrTitle"/>
          </p:nvPr>
        </p:nvSpPr>
        <p:spPr>
          <a:xfrm>
            <a:off x="742950" y="2130425"/>
            <a:ext cx="8420099" cy="1470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1" name="Shape 521"/>
          <p:cNvSpPr txBox="1"/>
          <p:nvPr>
            <p:ph idx="1" type="subTitle"/>
          </p:nvPr>
        </p:nvSpPr>
        <p:spPr>
          <a:xfrm>
            <a:off x="1485900" y="3886200"/>
            <a:ext cx="6934199" cy="175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2" name="Shape 522"/>
          <p:cNvSpPr txBox="1"/>
          <p:nvPr>
            <p:ph idx="2" type="ctrTitle"/>
          </p:nvPr>
        </p:nvSpPr>
        <p:spPr>
          <a:xfrm>
            <a:off x="742950" y="2130425"/>
            <a:ext cx="8420099" cy="1470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3" name="Shape 523"/>
          <p:cNvSpPr txBox="1"/>
          <p:nvPr>
            <p:ph idx="3" type="subTitle"/>
          </p:nvPr>
        </p:nvSpPr>
        <p:spPr>
          <a:xfrm>
            <a:off x="1485900" y="3886200"/>
            <a:ext cx="6934199" cy="175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4" name="Shape 524"/>
          <p:cNvSpPr/>
          <p:nvPr/>
        </p:nvSpPr>
        <p:spPr>
          <a:xfrm>
            <a:off x="39151" y="109408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/>
              <a:t>33</a:t>
            </a:r>
          </a:p>
        </p:txBody>
      </p:sp>
      <p:sp>
        <p:nvSpPr>
          <p:cNvPr id="525" name="Shape 525"/>
          <p:cNvSpPr/>
          <p:nvPr/>
        </p:nvSpPr>
        <p:spPr>
          <a:xfrm>
            <a:off x="831153" y="109408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Have password</a:t>
            </a:r>
          </a:p>
        </p:txBody>
      </p:sp>
      <p:sp>
        <p:nvSpPr>
          <p:cNvPr id="526" name="Shape 526"/>
          <p:cNvSpPr/>
          <p:nvPr/>
        </p:nvSpPr>
        <p:spPr>
          <a:xfrm>
            <a:off x="39151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Developer </a:t>
            </a: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want to </a:t>
            </a:r>
            <a:r>
              <a:rPr b="0" baseline="0" i="0" lang="en-AU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 a password to log into my account</a:t>
            </a: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 that </a:t>
            </a:r>
            <a:r>
              <a:rPr b="0" baseline="0" i="0" lang="en-AU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people can’t use my account.</a:t>
            </a:r>
          </a:p>
        </p:txBody>
      </p:sp>
      <p:sp>
        <p:nvSpPr>
          <p:cNvPr id="527" name="Shape 527"/>
          <p:cNvSpPr/>
          <p:nvPr/>
        </p:nvSpPr>
        <p:spPr>
          <a:xfrm>
            <a:off x="39151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form to log into an account needs a password.</a:t>
            </a: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form only allows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developer </a:t>
            </a: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log in if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</a:t>
            </a: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 the password for the account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</a:t>
            </a: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</a:t>
            </a: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trying to log into.</a:t>
            </a:r>
          </a:p>
        </p:txBody>
      </p:sp>
      <p:sp>
        <p:nvSpPr>
          <p:cNvPr id="528" name="Shape 528"/>
          <p:cNvSpPr/>
          <p:nvPr/>
        </p:nvSpPr>
        <p:spPr>
          <a:xfrm>
            <a:off x="9147153" y="109408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529" name="Shape 529"/>
          <p:cNvSpPr/>
          <p:nvPr/>
        </p:nvSpPr>
        <p:spPr>
          <a:xfrm>
            <a:off x="8283153" y="109408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</a:t>
            </a:r>
          </a:p>
        </p:txBody>
      </p:sp>
      <p:sp>
        <p:nvSpPr>
          <p:cNvPr id="530" name="Shape 530"/>
          <p:cNvSpPr/>
          <p:nvPr/>
        </p:nvSpPr>
        <p:spPr>
          <a:xfrm>
            <a:off x="39151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/>
          <p:nvPr>
            <p:ph type="ctrTitle"/>
          </p:nvPr>
        </p:nvSpPr>
        <p:spPr>
          <a:xfrm>
            <a:off x="742950" y="2130425"/>
            <a:ext cx="8420099" cy="1470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6" name="Shape 536"/>
          <p:cNvSpPr txBox="1"/>
          <p:nvPr>
            <p:ph idx="1" type="subTitle"/>
          </p:nvPr>
        </p:nvSpPr>
        <p:spPr>
          <a:xfrm>
            <a:off x="1485900" y="3886200"/>
            <a:ext cx="6934199" cy="175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7" name="Shape 537"/>
          <p:cNvSpPr txBox="1"/>
          <p:nvPr>
            <p:ph idx="2" type="ctrTitle"/>
          </p:nvPr>
        </p:nvSpPr>
        <p:spPr>
          <a:xfrm>
            <a:off x="742950" y="2130425"/>
            <a:ext cx="8420099" cy="1470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8" name="Shape 538"/>
          <p:cNvSpPr txBox="1"/>
          <p:nvPr>
            <p:ph idx="3" type="subTitle"/>
          </p:nvPr>
        </p:nvSpPr>
        <p:spPr>
          <a:xfrm>
            <a:off x="1485900" y="3886200"/>
            <a:ext cx="6934199" cy="175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9151" y="109408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</a:t>
            </a:r>
          </a:p>
        </p:txBody>
      </p:sp>
      <p:sp>
        <p:nvSpPr>
          <p:cNvPr id="540" name="Shape 540"/>
          <p:cNvSpPr/>
          <p:nvPr/>
        </p:nvSpPr>
        <p:spPr>
          <a:xfrm>
            <a:off x="831153" y="109408"/>
            <a:ext cx="7173899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Change password</a:t>
            </a:r>
          </a:p>
        </p:txBody>
      </p:sp>
      <p:sp>
        <p:nvSpPr>
          <p:cNvPr id="541" name="Shape 541"/>
          <p:cNvSpPr/>
          <p:nvPr/>
        </p:nvSpPr>
        <p:spPr>
          <a:xfrm>
            <a:off x="39151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Developer </a:t>
            </a: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want to </a:t>
            </a:r>
            <a:r>
              <a:rPr b="0" baseline="0" i="0" lang="en-AU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my account password</a:t>
            </a: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because </a:t>
            </a:r>
            <a:r>
              <a:rPr b="0" baseline="0" i="0" lang="en-AU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people have discovered my password or I’ve forgotten it.</a:t>
            </a:r>
          </a:p>
        </p:txBody>
      </p:sp>
      <p:sp>
        <p:nvSpPr>
          <p:cNvPr id="542" name="Shape 542"/>
          <p:cNvSpPr/>
          <p:nvPr/>
        </p:nvSpPr>
        <p:spPr>
          <a:xfrm>
            <a:off x="39150" y="3162475"/>
            <a:ext cx="9828000" cy="2282999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a button which sends an email to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developer </a:t>
            </a: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a link which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</a:t>
            </a: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can use to reset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</a:t>
            </a: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password.</a:t>
            </a: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link brings the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developer </a:t>
            </a: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 form which allows them to change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 </a:t>
            </a: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password.</a:t>
            </a: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new password allows the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developer </a:t>
            </a: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log into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</a:t>
            </a: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account.</a:t>
            </a: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old password no longer allows the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developer to log</a:t>
            </a: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into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</a:t>
            </a: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account.</a:t>
            </a:r>
          </a:p>
          <a:p>
            <a:pPr indent="-52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Shape 543"/>
          <p:cNvSpPr/>
          <p:nvPr/>
        </p:nvSpPr>
        <p:spPr>
          <a:xfrm>
            <a:off x="9147153" y="109408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544" name="Shape 544"/>
          <p:cNvSpPr/>
          <p:nvPr/>
        </p:nvSpPr>
        <p:spPr>
          <a:xfrm>
            <a:off x="8077156" y="109408"/>
            <a:ext cx="9981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</a:t>
            </a:r>
          </a:p>
        </p:txBody>
      </p:sp>
      <p:sp>
        <p:nvSpPr>
          <p:cNvPr id="545" name="Shape 545"/>
          <p:cNvSpPr/>
          <p:nvPr/>
        </p:nvSpPr>
        <p:spPr>
          <a:xfrm>
            <a:off x="39151" y="5445455"/>
            <a:ext cx="9828000" cy="130319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/>
          <p:nvPr>
            <p:ph type="ctrTitle"/>
          </p:nvPr>
        </p:nvSpPr>
        <p:spPr>
          <a:xfrm>
            <a:off x="742950" y="2130425"/>
            <a:ext cx="8420099" cy="1470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1" name="Shape 551"/>
          <p:cNvSpPr txBox="1"/>
          <p:nvPr>
            <p:ph idx="1" type="subTitle"/>
          </p:nvPr>
        </p:nvSpPr>
        <p:spPr>
          <a:xfrm>
            <a:off x="1485900" y="3886200"/>
            <a:ext cx="6934199" cy="175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2" name="Shape 552"/>
          <p:cNvSpPr txBox="1"/>
          <p:nvPr>
            <p:ph idx="2" type="ctrTitle"/>
          </p:nvPr>
        </p:nvSpPr>
        <p:spPr>
          <a:xfrm>
            <a:off x="742950" y="2130425"/>
            <a:ext cx="8420099" cy="1470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3" name="Shape 553"/>
          <p:cNvSpPr txBox="1"/>
          <p:nvPr>
            <p:ph idx="3" type="subTitle"/>
          </p:nvPr>
        </p:nvSpPr>
        <p:spPr>
          <a:xfrm>
            <a:off x="1485900" y="3886200"/>
            <a:ext cx="6934199" cy="175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4" name="Shape 554"/>
          <p:cNvSpPr/>
          <p:nvPr/>
        </p:nvSpPr>
        <p:spPr>
          <a:xfrm>
            <a:off x="39151" y="109408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r>
          </a:p>
        </p:txBody>
      </p:sp>
      <p:sp>
        <p:nvSpPr>
          <p:cNvPr id="555" name="Shape 555"/>
          <p:cNvSpPr/>
          <p:nvPr/>
        </p:nvSpPr>
        <p:spPr>
          <a:xfrm>
            <a:off x="831153" y="109408"/>
            <a:ext cx="7173899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Staff Inspection time</a:t>
            </a:r>
          </a:p>
        </p:txBody>
      </p:sp>
      <p:sp>
        <p:nvSpPr>
          <p:cNvPr id="556" name="Shape 556"/>
          <p:cNvSpPr/>
          <p:nvPr/>
        </p:nvSpPr>
        <p:spPr>
          <a:xfrm>
            <a:off x="39151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Staff User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want to </a:t>
            </a:r>
            <a:r>
              <a:rPr b="0" baseline="0" i="0" lang="en-AU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inspection times of properties that I manage</a:t>
            </a: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I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attend the inspection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5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2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Shape 557"/>
          <p:cNvSpPr/>
          <p:nvPr/>
        </p:nvSpPr>
        <p:spPr>
          <a:xfrm>
            <a:off x="39150" y="3162475"/>
            <a:ext cx="9828000" cy="2282999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Staff must be logged in</a:t>
            </a: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Staff can view the inspection time of properties</a:t>
            </a: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Staff have access to change a week in advance the inspection time of properties</a:t>
            </a: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Updates will be record on property database</a:t>
            </a: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Updates on the database will also be made on the website automatically</a:t>
            </a:r>
          </a:p>
          <a:p>
            <a:pPr indent="-52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Shape 558"/>
          <p:cNvSpPr/>
          <p:nvPr/>
        </p:nvSpPr>
        <p:spPr>
          <a:xfrm>
            <a:off x="9147153" y="109408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559" name="Shape 559"/>
          <p:cNvSpPr/>
          <p:nvPr/>
        </p:nvSpPr>
        <p:spPr>
          <a:xfrm>
            <a:off x="8077156" y="109408"/>
            <a:ext cx="9981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</a:t>
            </a:r>
          </a:p>
        </p:txBody>
      </p:sp>
      <p:sp>
        <p:nvSpPr>
          <p:cNvPr id="560" name="Shape 560"/>
          <p:cNvSpPr/>
          <p:nvPr/>
        </p:nvSpPr>
        <p:spPr>
          <a:xfrm>
            <a:off x="39151" y="5445455"/>
            <a:ext cx="9828000" cy="130319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/>
          <p:nvPr>
            <p:ph type="ctrTitle"/>
          </p:nvPr>
        </p:nvSpPr>
        <p:spPr>
          <a:xfrm>
            <a:off x="742950" y="2130425"/>
            <a:ext cx="8420099" cy="1470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6" name="Shape 566"/>
          <p:cNvSpPr txBox="1"/>
          <p:nvPr>
            <p:ph idx="1" type="subTitle"/>
          </p:nvPr>
        </p:nvSpPr>
        <p:spPr>
          <a:xfrm>
            <a:off x="1485900" y="3886200"/>
            <a:ext cx="6934199" cy="175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7" name="Shape 567"/>
          <p:cNvSpPr txBox="1"/>
          <p:nvPr>
            <p:ph idx="2" type="ctrTitle"/>
          </p:nvPr>
        </p:nvSpPr>
        <p:spPr>
          <a:xfrm>
            <a:off x="742950" y="2130425"/>
            <a:ext cx="8420099" cy="1470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8" name="Shape 568"/>
          <p:cNvSpPr txBox="1"/>
          <p:nvPr>
            <p:ph idx="3" type="subTitle"/>
          </p:nvPr>
        </p:nvSpPr>
        <p:spPr>
          <a:xfrm>
            <a:off x="1485900" y="3886200"/>
            <a:ext cx="6934199" cy="175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9" name="Shape 569"/>
          <p:cNvSpPr/>
          <p:nvPr/>
        </p:nvSpPr>
        <p:spPr>
          <a:xfrm>
            <a:off x="39151" y="109408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</a:t>
            </a:r>
          </a:p>
        </p:txBody>
      </p:sp>
      <p:sp>
        <p:nvSpPr>
          <p:cNvPr id="570" name="Shape 570"/>
          <p:cNvSpPr/>
          <p:nvPr/>
        </p:nvSpPr>
        <p:spPr>
          <a:xfrm>
            <a:off x="831153" y="109408"/>
            <a:ext cx="7173899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Property Picture</a:t>
            </a:r>
          </a:p>
        </p:txBody>
      </p:sp>
      <p:sp>
        <p:nvSpPr>
          <p:cNvPr id="571" name="Shape 571"/>
          <p:cNvSpPr/>
          <p:nvPr/>
        </p:nvSpPr>
        <p:spPr>
          <a:xfrm>
            <a:off x="39151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5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Staff User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add pictures of the property that I am managing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any updates on the house can be viewed virtually by users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2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572" name="Shape 572"/>
          <p:cNvSpPr/>
          <p:nvPr/>
        </p:nvSpPr>
        <p:spPr>
          <a:xfrm>
            <a:off x="39150" y="3162475"/>
            <a:ext cx="9828000" cy="2282999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Staff must be logged in</a:t>
            </a:r>
          </a:p>
          <a:p>
            <a:pPr indent="-179387" lvl="0" marL="179387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Staff member has access to edit a property’s information that they are</a:t>
            </a:r>
          </a:p>
          <a:p>
            <a:pPr indent="-179387" lvl="0" marL="179387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Staff member able to upload pictures to property file</a:t>
            </a:r>
          </a:p>
          <a:p>
            <a:pPr indent="-179387" lvl="0" marL="179387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stored in database</a:t>
            </a:r>
          </a:p>
          <a:p>
            <a:pPr indent="-179387" lvl="0" marL="179387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viewed  able by typical users/prospective tenants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Shape 573"/>
          <p:cNvSpPr/>
          <p:nvPr/>
        </p:nvSpPr>
        <p:spPr>
          <a:xfrm>
            <a:off x="9147153" y="109408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574" name="Shape 574"/>
          <p:cNvSpPr/>
          <p:nvPr/>
        </p:nvSpPr>
        <p:spPr>
          <a:xfrm>
            <a:off x="8077156" y="109408"/>
            <a:ext cx="9981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</a:t>
            </a:r>
          </a:p>
        </p:txBody>
      </p:sp>
      <p:sp>
        <p:nvSpPr>
          <p:cNvPr id="575" name="Shape 575"/>
          <p:cNvSpPr/>
          <p:nvPr/>
        </p:nvSpPr>
        <p:spPr>
          <a:xfrm>
            <a:off x="39151" y="5445455"/>
            <a:ext cx="9828000" cy="130319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/>
          <p:nvPr>
            <p:ph type="ctrTitle"/>
          </p:nvPr>
        </p:nvSpPr>
        <p:spPr>
          <a:xfrm>
            <a:off x="742950" y="2130425"/>
            <a:ext cx="8420099" cy="1470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1" name="Shape 581"/>
          <p:cNvSpPr txBox="1"/>
          <p:nvPr>
            <p:ph idx="1" type="subTitle"/>
          </p:nvPr>
        </p:nvSpPr>
        <p:spPr>
          <a:xfrm>
            <a:off x="1485900" y="3886200"/>
            <a:ext cx="6934199" cy="175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2" name="Shape 582"/>
          <p:cNvSpPr txBox="1"/>
          <p:nvPr>
            <p:ph idx="2" type="ctrTitle"/>
          </p:nvPr>
        </p:nvSpPr>
        <p:spPr>
          <a:xfrm>
            <a:off x="742950" y="2130425"/>
            <a:ext cx="8420099" cy="1470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3" name="Shape 583"/>
          <p:cNvSpPr txBox="1"/>
          <p:nvPr>
            <p:ph idx="3" type="subTitle"/>
          </p:nvPr>
        </p:nvSpPr>
        <p:spPr>
          <a:xfrm>
            <a:off x="1485900" y="3886200"/>
            <a:ext cx="6934199" cy="175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4" name="Shape 584"/>
          <p:cNvSpPr/>
          <p:nvPr/>
        </p:nvSpPr>
        <p:spPr>
          <a:xfrm>
            <a:off x="39151" y="109408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37</a:t>
            </a:r>
          </a:p>
        </p:txBody>
      </p:sp>
      <p:sp>
        <p:nvSpPr>
          <p:cNvPr id="585" name="Shape 585"/>
          <p:cNvSpPr/>
          <p:nvPr/>
        </p:nvSpPr>
        <p:spPr>
          <a:xfrm>
            <a:off x="831153" y="109408"/>
            <a:ext cx="7173899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Nearby Attractions </a:t>
            </a:r>
          </a:p>
        </p:txBody>
      </p:sp>
      <p:sp>
        <p:nvSpPr>
          <p:cNvPr id="586" name="Shape 586"/>
          <p:cNvSpPr/>
          <p:nvPr/>
        </p:nvSpPr>
        <p:spPr>
          <a:xfrm>
            <a:off x="39151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5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 User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see all nearby attractions with a 2 km of the suburb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suburbs I haven’t been to before I can see what attractions are there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2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587" name="Shape 587"/>
          <p:cNvSpPr/>
          <p:nvPr/>
        </p:nvSpPr>
        <p:spPr>
          <a:xfrm>
            <a:off x="39150" y="3162475"/>
            <a:ext cx="9828000" cy="2282999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 have a link to a google maps</a:t>
            </a:r>
          </a:p>
          <a:p>
            <a:pPr indent="-179387" lvl="0" marL="179387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Nearby Transportation, local restaurants, local  of the property is displayed below the short description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Shape 588"/>
          <p:cNvSpPr/>
          <p:nvPr/>
        </p:nvSpPr>
        <p:spPr>
          <a:xfrm>
            <a:off x="9147153" y="109408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589" name="Shape 589"/>
          <p:cNvSpPr/>
          <p:nvPr/>
        </p:nvSpPr>
        <p:spPr>
          <a:xfrm>
            <a:off x="8077156" y="109408"/>
            <a:ext cx="9981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</a:t>
            </a:r>
          </a:p>
        </p:txBody>
      </p:sp>
      <p:sp>
        <p:nvSpPr>
          <p:cNvPr id="590" name="Shape 590"/>
          <p:cNvSpPr/>
          <p:nvPr/>
        </p:nvSpPr>
        <p:spPr>
          <a:xfrm>
            <a:off x="39151" y="5445455"/>
            <a:ext cx="9828000" cy="130319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/>
        </p:nvSpPr>
        <p:spPr>
          <a:xfrm>
            <a:off x="39151" y="109408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84" name="Shape 184"/>
          <p:cNvSpPr/>
          <p:nvPr/>
        </p:nvSpPr>
        <p:spPr>
          <a:xfrm>
            <a:off x="831153" y="109408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 out</a:t>
            </a:r>
          </a:p>
        </p:txBody>
      </p:sp>
      <p:sp>
        <p:nvSpPr>
          <p:cNvPr id="185" name="Shape 185"/>
          <p:cNvSpPr/>
          <p:nvPr/>
        </p:nvSpPr>
        <p:spPr>
          <a:xfrm>
            <a:off x="39151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b="0" baseline="0" i="0" lang="en-AU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 User</a:t>
            </a: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to </a:t>
            </a:r>
            <a:r>
              <a:rPr b="0" baseline="0" i="0" lang="en-AU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 out of my account</a:t>
            </a: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 that </a:t>
            </a:r>
            <a:r>
              <a:rPr b="0" baseline="0" i="0" lang="en-AU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people can log into their accounts on my computer.</a:t>
            </a:r>
          </a:p>
        </p:txBody>
      </p:sp>
      <p:sp>
        <p:nvSpPr>
          <p:cNvPr id="186" name="Shape 186"/>
          <p:cNvSpPr/>
          <p:nvPr/>
        </p:nvSpPr>
        <p:spPr>
          <a:xfrm>
            <a:off x="39151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user can click a button to log out of an account.</a:t>
            </a: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user information that is edited is updated into the accounts database.</a:t>
            </a: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user is not logged into any account after the button is pressed.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9147153" y="109408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88" name="Shape 188"/>
          <p:cNvSpPr/>
          <p:nvPr/>
        </p:nvSpPr>
        <p:spPr>
          <a:xfrm>
            <a:off x="8283153" y="109408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</a:t>
            </a:r>
          </a:p>
        </p:txBody>
      </p:sp>
      <p:sp>
        <p:nvSpPr>
          <p:cNvPr id="189" name="Shape 189"/>
          <p:cNvSpPr/>
          <p:nvPr/>
        </p:nvSpPr>
        <p:spPr>
          <a:xfrm>
            <a:off x="39151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/>
        </p:nvSpPr>
        <p:spPr>
          <a:xfrm>
            <a:off x="39151" y="109408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95" name="Shape 195"/>
          <p:cNvSpPr/>
          <p:nvPr/>
        </p:nvSpPr>
        <p:spPr>
          <a:xfrm>
            <a:off x="831153" y="109408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Have password</a:t>
            </a:r>
          </a:p>
        </p:txBody>
      </p:sp>
      <p:sp>
        <p:nvSpPr>
          <p:cNvPr id="196" name="Shape 196"/>
          <p:cNvSpPr/>
          <p:nvPr/>
        </p:nvSpPr>
        <p:spPr>
          <a:xfrm>
            <a:off x="39151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b="0" baseline="0" i="0" lang="en-AU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 User</a:t>
            </a: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to </a:t>
            </a:r>
            <a:r>
              <a:rPr b="0" baseline="0" i="0" lang="en-AU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 a password to log into my account</a:t>
            </a: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 that </a:t>
            </a:r>
            <a:r>
              <a:rPr b="0" baseline="0" i="0" lang="en-AU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people can’t use my account.</a:t>
            </a:r>
          </a:p>
        </p:txBody>
      </p:sp>
      <p:sp>
        <p:nvSpPr>
          <p:cNvPr id="197" name="Shape 197"/>
          <p:cNvSpPr/>
          <p:nvPr/>
        </p:nvSpPr>
        <p:spPr>
          <a:xfrm>
            <a:off x="39151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form to log into an account needs a password.</a:t>
            </a: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form only allows a user to log in if they use the password for the account they are trying to log into, and the correct username.</a:t>
            </a:r>
          </a:p>
        </p:txBody>
      </p:sp>
      <p:sp>
        <p:nvSpPr>
          <p:cNvPr id="198" name="Shape 198"/>
          <p:cNvSpPr/>
          <p:nvPr/>
        </p:nvSpPr>
        <p:spPr>
          <a:xfrm>
            <a:off x="9147153" y="109408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99" name="Shape 199"/>
          <p:cNvSpPr/>
          <p:nvPr/>
        </p:nvSpPr>
        <p:spPr>
          <a:xfrm>
            <a:off x="8283153" y="109408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</a:t>
            </a:r>
          </a:p>
        </p:txBody>
      </p:sp>
      <p:sp>
        <p:nvSpPr>
          <p:cNvPr id="200" name="Shape 200"/>
          <p:cNvSpPr/>
          <p:nvPr/>
        </p:nvSpPr>
        <p:spPr>
          <a:xfrm>
            <a:off x="39151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Passwords must be 6 characters long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/>
        </p:nvSpPr>
        <p:spPr>
          <a:xfrm>
            <a:off x="39151" y="109408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206" name="Shape 206"/>
          <p:cNvSpPr/>
          <p:nvPr/>
        </p:nvSpPr>
        <p:spPr>
          <a:xfrm>
            <a:off x="831153" y="109408"/>
            <a:ext cx="7173899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Change password</a:t>
            </a:r>
          </a:p>
        </p:txBody>
      </p:sp>
      <p:sp>
        <p:nvSpPr>
          <p:cNvPr id="207" name="Shape 207"/>
          <p:cNvSpPr/>
          <p:nvPr/>
        </p:nvSpPr>
        <p:spPr>
          <a:xfrm>
            <a:off x="39151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b="0" baseline="0" i="0" lang="en-AU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 User</a:t>
            </a: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to </a:t>
            </a:r>
            <a:r>
              <a:rPr b="0" baseline="0" i="0" lang="en-AU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my account password</a:t>
            </a: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because </a:t>
            </a:r>
            <a:r>
              <a:rPr b="0" baseline="0" i="0" lang="en-AU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people have discovered my password or I’ve forgotten it.</a:t>
            </a:r>
          </a:p>
        </p:txBody>
      </p:sp>
      <p:sp>
        <p:nvSpPr>
          <p:cNvPr id="208" name="Shape 208"/>
          <p:cNvSpPr/>
          <p:nvPr/>
        </p:nvSpPr>
        <p:spPr>
          <a:xfrm>
            <a:off x="39151" y="3335528"/>
            <a:ext cx="9828000" cy="2000699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a button which sends an email to a user with a link which they can use to reset their password.</a:t>
            </a: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link brings the user to a form which allows them to change their password.</a:t>
            </a: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new password allows the user to log into their account.</a:t>
            </a: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old password no longer allows the user into their account.</a:t>
            </a:r>
          </a:p>
          <a:p>
            <a:pPr indent="-52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9147153" y="109408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10" name="Shape 210"/>
          <p:cNvSpPr/>
          <p:nvPr/>
        </p:nvSpPr>
        <p:spPr>
          <a:xfrm>
            <a:off x="8077156" y="109408"/>
            <a:ext cx="9981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</a:t>
            </a:r>
          </a:p>
        </p:txBody>
      </p:sp>
      <p:sp>
        <p:nvSpPr>
          <p:cNvPr id="211" name="Shape 211"/>
          <p:cNvSpPr/>
          <p:nvPr/>
        </p:nvSpPr>
        <p:spPr>
          <a:xfrm>
            <a:off x="39151" y="5445455"/>
            <a:ext cx="9828000" cy="130319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/>
        </p:nvSpPr>
        <p:spPr>
          <a:xfrm>
            <a:off x="39151" y="109408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217" name="Shape 217"/>
          <p:cNvSpPr/>
          <p:nvPr/>
        </p:nvSpPr>
        <p:spPr>
          <a:xfrm>
            <a:off x="831153" y="109408"/>
            <a:ext cx="72321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Edit account</a:t>
            </a:r>
          </a:p>
        </p:txBody>
      </p:sp>
      <p:sp>
        <p:nvSpPr>
          <p:cNvPr id="218" name="Shape 218"/>
          <p:cNvSpPr/>
          <p:nvPr/>
        </p:nvSpPr>
        <p:spPr>
          <a:xfrm>
            <a:off x="39151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b="0" baseline="0" i="0" lang="en-AU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 User</a:t>
            </a: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to </a:t>
            </a:r>
            <a:r>
              <a:rPr b="0" baseline="0" i="0" lang="en-AU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 my account information</a:t>
            </a: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because </a:t>
            </a:r>
            <a:r>
              <a:rPr b="0" baseline="0" i="0" lang="en-AU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 information might change and I will want to update it.</a:t>
            </a:r>
          </a:p>
        </p:txBody>
      </p:sp>
      <p:sp>
        <p:nvSpPr>
          <p:cNvPr id="219" name="Shape 219"/>
          <p:cNvSpPr/>
          <p:nvPr/>
        </p:nvSpPr>
        <p:spPr>
          <a:xfrm>
            <a:off x="39151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user can submit a form to change their account information.</a:t>
            </a: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form updates the users account in the accounts database.</a:t>
            </a: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new information shows in the account information section of the application.</a:t>
            </a:r>
          </a:p>
        </p:txBody>
      </p:sp>
      <p:sp>
        <p:nvSpPr>
          <p:cNvPr id="220" name="Shape 220"/>
          <p:cNvSpPr/>
          <p:nvPr/>
        </p:nvSpPr>
        <p:spPr>
          <a:xfrm>
            <a:off x="9147153" y="109408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21" name="Shape 221"/>
          <p:cNvSpPr/>
          <p:nvPr/>
        </p:nvSpPr>
        <p:spPr>
          <a:xfrm>
            <a:off x="8135345" y="109408"/>
            <a:ext cx="9399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</a:t>
            </a:r>
          </a:p>
        </p:txBody>
      </p:sp>
      <p:sp>
        <p:nvSpPr>
          <p:cNvPr id="222" name="Shape 222"/>
          <p:cNvSpPr/>
          <p:nvPr/>
        </p:nvSpPr>
        <p:spPr>
          <a:xfrm>
            <a:off x="39151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sp>
        <p:nvSpPr>
          <p:cNvPr id="228" name="Shape 228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Properties Viewed</a:t>
            </a:r>
          </a:p>
        </p:txBody>
      </p:sp>
      <p:sp>
        <p:nvSpPr>
          <p:cNvPr id="229" name="Shape 229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 User</a:t>
            </a: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all properties I have previously viewed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 </a:t>
            </a:r>
            <a:r>
              <a:rPr b="0" baseline="0" i="0" lang="en-AU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can find the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property I was viewing if I forgot the property’s suburub or rent price</a:t>
            </a:r>
          </a:p>
        </p:txBody>
      </p:sp>
      <p:sp>
        <p:nvSpPr>
          <p:cNvPr id="230" name="Shape 230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 viewed while user is logged in is recorded into the accounts database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 have access to view the properties viewed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 click on the profile log in, and a form with the list should be displayed</a:t>
            </a:r>
          </a:p>
        </p:txBody>
      </p:sp>
      <p:sp>
        <p:nvSpPr>
          <p:cNvPr id="231" name="Shape 231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32" name="Shape 232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 Have</a:t>
            </a:r>
          </a:p>
        </p:txBody>
      </p:sp>
      <p:sp>
        <p:nvSpPr>
          <p:cNvPr id="233" name="Shape 233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8" lvl="0" marL="179388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Pic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tures of the property and link will be displayed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239" name="Shape 239"/>
          <p:cNvSpPr/>
          <p:nvPr/>
        </p:nvSpPr>
        <p:spPr>
          <a:xfrm>
            <a:off x="831153" y="109434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New Propperty</a:t>
            </a:r>
          </a:p>
        </p:txBody>
      </p:sp>
      <p:sp>
        <p:nvSpPr>
          <p:cNvPr id="240" name="Shape 240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 User</a:t>
            </a:r>
            <a:r>
              <a:rPr b="0" baseline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en-A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able to see which property listing that are newly advertised on the website so I can it is I don’t waste my time with old properties</a:t>
            </a:r>
          </a:p>
        </p:txBody>
      </p:sp>
      <p:sp>
        <p:nvSpPr>
          <p:cNvPr id="241" name="Shape 241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 that are added into the website within 10 days are considered “New”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new properties that is will have a “new” label beside the photos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10 days properties will no longer have the “new” Label</a:t>
            </a:r>
          </a:p>
        </p:txBody>
      </p:sp>
      <p:sp>
        <p:nvSpPr>
          <p:cNvPr id="242" name="Shape 242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43" name="Shape 243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 Have</a:t>
            </a:r>
          </a:p>
        </p:txBody>
      </p:sp>
      <p:sp>
        <p:nvSpPr>
          <p:cNvPr id="244" name="Shape 244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