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1FBE-36BE-435F-9ACC-63E684F978A5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8B552-BAC8-49F9-82D5-1F310E73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51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1FBE-36BE-435F-9ACC-63E684F978A5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8B552-BAC8-49F9-82D5-1F310E73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84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1FBE-36BE-435F-9ACC-63E684F978A5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8B552-BAC8-49F9-82D5-1F310E736281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9175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1FBE-36BE-435F-9ACC-63E684F978A5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8B552-BAC8-49F9-82D5-1F310E73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872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1FBE-36BE-435F-9ACC-63E684F978A5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8B552-BAC8-49F9-82D5-1F310E736281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6590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1FBE-36BE-435F-9ACC-63E684F978A5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8B552-BAC8-49F9-82D5-1F310E73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14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1FBE-36BE-435F-9ACC-63E684F978A5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8B552-BAC8-49F9-82D5-1F310E73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693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1FBE-36BE-435F-9ACC-63E684F978A5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8B552-BAC8-49F9-82D5-1F310E73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35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1FBE-36BE-435F-9ACC-63E684F978A5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8B552-BAC8-49F9-82D5-1F310E73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81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1FBE-36BE-435F-9ACC-63E684F978A5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8B552-BAC8-49F9-82D5-1F310E73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11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1FBE-36BE-435F-9ACC-63E684F978A5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8B552-BAC8-49F9-82D5-1F310E73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15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1FBE-36BE-435F-9ACC-63E684F978A5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8B552-BAC8-49F9-82D5-1F310E73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99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1FBE-36BE-435F-9ACC-63E684F978A5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8B552-BAC8-49F9-82D5-1F310E73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85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1FBE-36BE-435F-9ACC-63E684F978A5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8B552-BAC8-49F9-82D5-1F310E73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32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1FBE-36BE-435F-9ACC-63E684F978A5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8B552-BAC8-49F9-82D5-1F310E73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02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1FBE-36BE-435F-9ACC-63E684F978A5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8B552-BAC8-49F9-82D5-1F310E73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59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21FBE-36BE-435F-9ACC-63E684F978A5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178B552-BAC8-49F9-82D5-1F310E73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14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Property Management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Group 43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059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Scrum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We have been using the scrum methodology to build this project</a:t>
            </a:r>
          </a:p>
          <a:p>
            <a:r>
              <a:rPr lang="en-AU" dirty="0" smtClean="0"/>
              <a:t>This includes</a:t>
            </a:r>
          </a:p>
          <a:p>
            <a:pPr lvl="1"/>
            <a:r>
              <a:rPr lang="en-AU" dirty="0" smtClean="0"/>
              <a:t>Making sprint plans</a:t>
            </a:r>
          </a:p>
          <a:p>
            <a:pPr lvl="1"/>
            <a:r>
              <a:rPr lang="en-AU" dirty="0" smtClean="0"/>
              <a:t>Weekly meetings to check on progress</a:t>
            </a:r>
          </a:p>
          <a:p>
            <a:pPr lvl="1"/>
            <a:r>
              <a:rPr lang="en-AU" dirty="0" smtClean="0"/>
              <a:t>Fortnightly demonstrations of the product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985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New Admin </a:t>
            </a:r>
            <a:r>
              <a:rPr lang="en-AU" dirty="0" smtClean="0"/>
              <a:t>Account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Can view all users</a:t>
            </a:r>
          </a:p>
          <a:p>
            <a:r>
              <a:rPr lang="en-AU" dirty="0" smtClean="0"/>
              <a:t>Can add a property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51251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43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Property Management</vt:lpstr>
      <vt:lpstr>Scrum </vt:lpstr>
      <vt:lpstr>New Admin Account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Property Management</dc:title>
  <dc:creator>Kirsten Veeren</dc:creator>
  <cp:lastModifiedBy>Kirsten Veeren</cp:lastModifiedBy>
  <cp:revision>1</cp:revision>
  <dcterms:created xsi:type="dcterms:W3CDTF">2015-10-26T23:12:21Z</dcterms:created>
  <dcterms:modified xsi:type="dcterms:W3CDTF">2015-10-26T23:19:51Z</dcterms:modified>
</cp:coreProperties>
</file>