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1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4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17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87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590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1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693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8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1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5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9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85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9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21FBE-36BE-435F-9ACC-63E684F978A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78B552-BAC8-49F9-82D5-1F310E73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4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Property Management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Group 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5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Scrum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have been using the scrum methodology to build this project</a:t>
            </a:r>
          </a:p>
          <a:p>
            <a:r>
              <a:rPr lang="en-AU" dirty="0" smtClean="0"/>
              <a:t>This includes</a:t>
            </a:r>
          </a:p>
          <a:p>
            <a:pPr lvl="1"/>
            <a:r>
              <a:rPr lang="en-AU" dirty="0" smtClean="0"/>
              <a:t>Making sprint plans</a:t>
            </a:r>
          </a:p>
          <a:p>
            <a:pPr lvl="1"/>
            <a:r>
              <a:rPr lang="en-AU" dirty="0" smtClean="0"/>
              <a:t>Weekly meetings to check on progress</a:t>
            </a:r>
          </a:p>
          <a:p>
            <a:pPr lvl="1"/>
            <a:r>
              <a:rPr lang="en-AU" dirty="0" smtClean="0"/>
              <a:t>Fortnightly demonstrations of the product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8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New Admin </a:t>
            </a:r>
            <a:r>
              <a:rPr lang="en-AU" dirty="0" smtClean="0"/>
              <a:t>Account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Can view all users</a:t>
            </a:r>
          </a:p>
          <a:p>
            <a:r>
              <a:rPr lang="en-AU" dirty="0" smtClean="0"/>
              <a:t>Can add a 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12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Response to Peer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your peer review you asked the following:</a:t>
            </a:r>
          </a:p>
          <a:p>
            <a:pPr lvl="1"/>
            <a:r>
              <a:rPr lang="en-AU" dirty="0" smtClean="0"/>
              <a:t>For the database to be connected properly</a:t>
            </a:r>
          </a:p>
          <a:p>
            <a:pPr lvl="1"/>
            <a:r>
              <a:rPr lang="en-AU" dirty="0" smtClean="0"/>
              <a:t>For the admin to be able to add a new property to the database</a:t>
            </a:r>
          </a:p>
          <a:p>
            <a:r>
              <a:rPr lang="en-AU" dirty="0" smtClean="0"/>
              <a:t>Both of these tasks are now complete</a:t>
            </a:r>
          </a:p>
        </p:txBody>
      </p:sp>
    </p:spTree>
    <p:extLst>
      <p:ext uri="{BB962C8B-B14F-4D97-AF65-F5344CB8AC3E}">
        <p14:creationId xmlns:p14="http://schemas.microsoft.com/office/powerpoint/2010/main" val="3648105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84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Property Management</vt:lpstr>
      <vt:lpstr>Scrum </vt:lpstr>
      <vt:lpstr>New Admin Account</vt:lpstr>
      <vt:lpstr>Response to Peer 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Management</dc:title>
  <dc:creator>Kirsten Veeren</dc:creator>
  <cp:lastModifiedBy>Kirsten Veeren</cp:lastModifiedBy>
  <cp:revision>2</cp:revision>
  <dcterms:created xsi:type="dcterms:W3CDTF">2015-10-26T23:12:21Z</dcterms:created>
  <dcterms:modified xsi:type="dcterms:W3CDTF">2015-10-27T00:14:56Z</dcterms:modified>
</cp:coreProperties>
</file>