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slide introduces the concept of loops in Python, focusing on how they enable repetitive tasks through a conditional framework.
- Discuss the importance of loops in automating tasks and handling repetitive actions efficiently in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the structure of a while loop, emphasizing initialization, condition checking, and updating the variable.
- Highlight the risk of infinite loops if the condition never becomes false and how updating the variable within the loop prevents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See if students can determine the output (0 and 2)
- Discuss how `break` and `continue` control the flow within loops.
- break exits the loop immediately
- continue skips to the next iteration
- Provide examples or scenarios where using `break` and `continue` can be useful in managing loop execution effectively such as if you encounter an error, or want to skip over something (odd nums, even nums,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Introduce the turtle graphics library as a fun way to learn about loops.
- Explain how each iteration of the loop draws one side of the square and how the loop facilitates drawing a complete square.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Encourage experimenting with different distances and angles to see how it affects the spiral's appearance.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PptxGenJS Presentation</dc:subject>
  <dc:creator>Grader Than Technology LLC</dc:creator>
  <cp:lastModifiedBy>Grader Than Technology LLC</cp:lastModifiedBy>
  <cp:revision>1</cp:revision>
  <dcterms:created xsi:type="dcterms:W3CDTF">2024-02-19T14:51:57Z</dcterms:created>
  <dcterms:modified xsi:type="dcterms:W3CDTF">2024-02-19T14:51:57Z</dcterms:modified>
</cp:coreProperties>
</file>