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Introduce for loops as a powerful tool for repeating tasks.
- Highlight the simplicity and efficiency of automating repetitive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Demonstrate how to use range() in a for loop.
- Explain that range(n) generates numbers from 0 up to, but not including,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how range() can be customized with start, stop, and step parameters.
- Provide code examples to illustrate the flexibility of range() in controlling loop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break statement exits the loop early, stopping at 4 in this example.
- Great for stopping a loop when a specific condition is met.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Continue skips the rest of the loop's body and continues with the next iteration.
- Useful for skipping certain conditions, like even numbers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 the loop to repeat the logic of constructing a side 4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circle can be drawn by turning the turtle slightly and moving a small distance
multiple times in a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how to construct one side of the star and set up for the next side, then repeat it 5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2024-02-25T01:29:49Z</dcterms:created>
  <dcterms:modified xsi:type="dcterms:W3CDTF">2024-02-25T01:29:49Z</dcterms:modified>
</cp:coreProperties>
</file>