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clear function is used by calling turtle.clear() where turtle is their turtle
- It removes all previous drawings from the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slide introduces the concept of click listeners.
- Emphasizes their importance in creating interactive applications in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Demonstrates how to import necessary libraries and create a button widget.
- Shows defining a function that executes when the button is clicked.
- Illustrates attaching the click event handler to the button and displaying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Talk about how clicking is the "event", the function is run to "handle" the event
- The b argument is the button itself. You don't have to use in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how the code knows what function to run when the button is clicked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Make sure students understand that creating the button and displaying it are separate steps
- Like creating a string variable vs printing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PptxGenJS Presentation</dc:subject>
  <dc:creator>Grader Than Technology LLC</dc:creator>
  <cp:lastModifiedBy>Grader Than Technology LLC</cp:lastModifiedBy>
  <cp:revision>1</cp:revision>
  <dcterms:created xsi:type="dcterms:W3CDTF">2024-03-04T19:08:02Z</dcterms:created>
  <dcterms:modified xsi:type="dcterms:W3CDTF">2024-03-04T19:08:02Z</dcterms:modified>
</cp:coreProperties>
</file>