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learn how to:
- define a new variable
- preform calculations using just variables
We create 2 variables then calculate the difference using just the variables instead of raw numbers
Student should think of the variables as named placeholders for the value they contain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Result: the turtle will move backwards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learn how to:
- Perform multiplication using variables.
- Variables can be used to store the output of calculations
1) We create two variables, 'distance' and 'multiplier' 
2) Then use them to calculate a value and store it in 'result' 
3) 'result' is used to move the turtle.
Students should understand that variables act as containers for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`squirtle.forward(100)` tells Squirtle to move straight ahead by 100 steps. It's like taking a long walk in a straight line.
- `squirtle.right(90)` tells Squirtle to turn to its right by 90 degrees. Imagine Squirtle facing right at a corner.
- After moving another 100 steps forward, `squirtle.left(90)` makes Squirtle turn left by 90 degrees, like taking another turn on its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`half_way_degrees = 360 / 2`
This calculates half of a circle. A full circle has 360 degrees, so dividing by 2 gives us 180 degrees for a half-circle.
`squirtle.right(half_way_degrees)`
Here, we tell Squirtle to turn right by the number of degrees in `half_way_degrees`, making a half-circle 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series of 6 different code challenges at the bottom of the notebook for the students to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Breakdown
- `squirtle = Turtle()`: This line creates a new turtle named Squirtle in our code.
- `distance = 100`: We set a variable named `distance` to 100, which is the number of steps Squirtle will move.
- `squirtle.forward(distance)`: This makes Squirtle move forward 100 steps, the value we set for `distance`.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In the upper right corner of select the kernel "python 3.8"
2) Hover your mouse over the code cell and press the play button that appears to the right
Note: you only need to select the kernel the first time. Just press the play button for all future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 and have the students complete the interactive "try it out" code cell in there notebook
They are asked to change the `distance`` to another number and checkout the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variables as named containers for data.
- Use `number = 100` as an example of storing a numbers.
  - We use `=` to tell python the variable number holds the number 100
- Use `word = "dog"` to show storing a string, they can have spaces.
  - Don't forget the quotes!
  - Single or double quotes it does not matter
- Emphasize variables' role in organizing and using data in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list of basic math operations in python.
Students may be unfamiliar with using * for multiplication. Remind them that is we were to use `x` then would think it was a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Breakdown
- `squirtle = Turtle()`: Creates a new turtle, Squirtle.
- `distance = 200`: Sets `distance` to 200 steps.
- `squirtle.forward(distance + 50)`: Squirtle moves forward 250 steps (200 + 50).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Result: the turtle will walk further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subject>PptxGenJS Presentation</dc:subject>
  <dc:creator>Grader Than Technology LLC</dc:creator>
  <cp:lastModifiedBy>Grader Than Technology LLC</cp:lastModifiedBy>
  <cp:revision>1</cp:revision>
  <dcterms:created xsi:type="dcterms:W3CDTF">2024-01-17T09:01:02Z</dcterms:created>
  <dcterms:modified xsi:type="dcterms:W3CDTF">2024-01-17T09:01:02Z</dcterms:modified>
</cp:coreProperties>
</file>